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1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4"/>
    <p:restoredTop sz="94661"/>
  </p:normalViewPr>
  <p:slideViewPr>
    <p:cSldViewPr snapToGrid="0" snapToObjects="1">
      <p:cViewPr varScale="1">
        <p:scale>
          <a:sx n="108" d="100"/>
          <a:sy n="108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9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lvl="1"/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Docker daemon/server, Docker client, 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  <a:p>
            <a:pPr lvl="1"/>
            <a:endParaRPr lang="en-US" dirty="0"/>
          </a:p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Image is read-only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Networking: port mapping</a:t>
            </a:r>
          </a:p>
          <a:p>
            <a:pPr lvl="1"/>
            <a:endParaRPr lang="en-US" dirty="0"/>
          </a:p>
          <a:p>
            <a:r>
              <a:rPr lang="en-US" dirty="0"/>
              <a:t>Volumes: allow data to persist outside of container.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10: Docker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12 videos</a:t>
            </a:r>
          </a:p>
        </p:txBody>
      </p:sp>
    </p:spTree>
    <p:extLst>
      <p:ext uri="{BB962C8B-B14F-4D97-AF65-F5344CB8AC3E}">
        <p14:creationId xmlns:p14="http://schemas.microsoft.com/office/powerpoint/2010/main" val="42104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a basic Docker container using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189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615 Containers Review</vt:lpstr>
      <vt:lpstr>Agenda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2018-03-18T18:36:44Z</dcterms:created>
  <dcterms:modified xsi:type="dcterms:W3CDTF">2021-09-12T01:32:23Z</dcterms:modified>
</cp:coreProperties>
</file>