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60" r:id="rId3"/>
    <p:sldId id="261" r:id="rId4"/>
    <p:sldId id="270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80"/>
    <p:restoredTop sz="94661"/>
  </p:normalViewPr>
  <p:slideViewPr>
    <p:cSldViewPr snapToGrid="0" snapToObjects="1">
      <p:cViewPr varScale="1">
        <p:scale>
          <a:sx n="110" d="100"/>
          <a:sy n="110" d="100"/>
        </p:scale>
        <p:origin x="20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5728-66C9-074A-8ED2-48E2E51A8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074EC-0CBD-7C45-AD73-B693448ED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4D44-7567-324E-B7D5-F45399F9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6CADB-E560-F740-AE72-69DC7EDC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C6FF-1414-114B-8AD3-06191871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2FF-920F-EE47-87DA-2BC235C9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0A658-53D1-0842-897F-CEF6A7A5E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F12-FAB1-3E4D-8E31-90C543DF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8293-A991-5F40-A5DE-B9D7B77B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D4E1-F013-9944-AFF4-3DDF7D89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EEF12-1AFF-054D-B14D-273E14299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2FC44-9328-334B-9415-2F5328B2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6A9A-9B7E-414D-ABF8-9DF058F6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E217-567B-AF48-AB3D-5E27F48A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BA96-C7CD-4841-9C28-B7C7B43A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622A-BF18-DF4C-BFAC-EF0CF47D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72E0-00D7-9541-BE8D-57B4445F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40A3-EBB7-694D-AF1E-C7B3A45D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0F659-B6E5-0749-98B5-6DC5F8B7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2411-5AE6-9443-A4DE-ACA9F4E6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AE7E-98AE-FC49-8623-C662EC4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7E7B0-6760-9F46-A15B-8F513BB8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BD24-B1BF-9140-A66D-88C71513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69D4-D00E-664C-9A79-D5561D90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BADE-D380-6941-A184-AC1F3AB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E33E-303C-BD41-88AF-4D1CFDFD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7A14-DC6C-C04C-A298-EE6C7DA1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26D29-66B8-544F-ABA7-2D593ED1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61CE4-FFE6-1640-AC87-5AE4D39F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73974-B86A-2444-986E-13E49084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D689-763C-9643-AE3D-C4C7C1C7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68D9-AD7A-B040-80F0-C82725AE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C496-6828-5E4B-B058-FC1CDA8F6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C5A95-2B77-3F4E-8862-D4F72304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738B7-8CF9-494D-BDA7-E3BA3634B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4C538-5C1C-7D4B-A415-7A7F462FB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A733-F70D-1141-A1A9-A94BE08F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7180F-767D-9643-802F-5C159C3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BC9B9-1C4B-BD43-B5E7-8292A4BE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3077-DFD5-9D4D-82E9-205082D3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5CA6F-8A9D-BB4B-B5E0-418AC551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B6C05-547B-B449-AE17-57575AB6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1C8A8-73D5-D84D-A491-3CB43A96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34EFD-F9CE-0346-9815-B1DDAF6A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6B7EC-1D90-174B-AFB2-1E8CF207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9B2BE-7CD6-314A-960E-B26CF4F6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1F4-7294-144E-96F8-650DF212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038E-D54A-1F41-988A-5D006CFF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3592F-5930-5243-9160-D49AE2FA0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C167-B3F7-2043-82AD-35A2DCA9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70D00-D98D-D64A-BDCD-C4899637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ECD9-00FC-824E-A5F3-6CDED8A0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4A2A-01BF-EA47-9A55-44F6239B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647C6-D07C-E14B-A003-EA96B900D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443F0-6B78-364C-B4CD-10D98F50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9E18-866E-144C-96AD-2C33C9E5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FE9F-021B-2947-B5EE-A8EDAAD2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5B922-0E7C-644A-92AE-D54F6F15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7095E-7455-6548-B718-9D1CEE11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3F81-B7D9-CF4A-B676-5309F436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1136-F426-3B40-A761-EBA2D6A5C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2179-2052-A44A-8151-F28F0CC64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CE38-01D1-9443-87F4-2F9168A07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/>
              <a:t>SEIS 615</a:t>
            </a:r>
            <a:br>
              <a:rPr lang="en-US" sz="3600" dirty="0"/>
            </a:br>
            <a:r>
              <a:rPr lang="en-US" sz="3600" dirty="0"/>
              <a:t>Orchestration</a:t>
            </a:r>
            <a:br>
              <a:rPr lang="en-US" sz="3600" dirty="0"/>
            </a:br>
            <a:r>
              <a:rPr lang="en-US" sz="3600" dirty="0"/>
              <a:t>Review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187" y="3122392"/>
            <a:ext cx="1863213" cy="19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5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Assignment 11 solution</a:t>
            </a:r>
          </a:p>
          <a:p>
            <a:r>
              <a:rPr lang="en-US" dirty="0"/>
              <a:t>Final challenge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1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151"/>
          </a:xfrm>
        </p:spPr>
        <p:txBody>
          <a:bodyPr>
            <a:normAutofit/>
          </a:bodyPr>
          <a:lstStyle/>
          <a:p>
            <a:r>
              <a:rPr lang="en-US" dirty="0"/>
              <a:t>Service discovery: a mechanism that one service can use to find another.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Service discovery patterns and methods</a:t>
            </a:r>
          </a:p>
          <a:p>
            <a:pPr lvl="1"/>
            <a:r>
              <a:rPr lang="en-US" dirty="0"/>
              <a:t>ELB</a:t>
            </a:r>
          </a:p>
          <a:p>
            <a:pPr lvl="1"/>
            <a:r>
              <a:rPr lang="en-US" dirty="0"/>
              <a:t>Systems Manager Parameter Store</a:t>
            </a:r>
          </a:p>
          <a:p>
            <a:pPr lvl="1"/>
            <a:r>
              <a:rPr lang="en-US" dirty="0"/>
              <a:t>Secrets Manager</a:t>
            </a:r>
          </a:p>
          <a:p>
            <a:pPr lvl="1"/>
            <a:r>
              <a:rPr lang="en-US" dirty="0" err="1"/>
              <a:t>CloudMap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8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7650"/>
          </a:xfrm>
        </p:spPr>
        <p:txBody>
          <a:bodyPr>
            <a:normAutofit/>
          </a:bodyPr>
          <a:lstStyle/>
          <a:p>
            <a:r>
              <a:rPr lang="en-US" dirty="0"/>
              <a:t>Container Orchestration</a:t>
            </a:r>
          </a:p>
          <a:p>
            <a:pPr lvl="1"/>
            <a:r>
              <a:rPr lang="en-US" dirty="0"/>
              <a:t>AWS Elastic Container Service (ECS)</a:t>
            </a:r>
          </a:p>
          <a:p>
            <a:pPr lvl="2"/>
            <a:r>
              <a:rPr lang="en-US" dirty="0"/>
              <a:t>Elastic Container Registry (ECR)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AWS </a:t>
            </a:r>
            <a:r>
              <a:rPr lang="en-US" dirty="0" err="1"/>
              <a:t>Fargate</a:t>
            </a:r>
            <a:endParaRPr lang="en-US" dirty="0"/>
          </a:p>
          <a:p>
            <a:pPr lvl="2"/>
            <a:r>
              <a:rPr lang="en-US" dirty="0"/>
              <a:t>Cluster</a:t>
            </a:r>
          </a:p>
          <a:p>
            <a:pPr lvl="2"/>
            <a:r>
              <a:rPr lang="en-US" dirty="0"/>
              <a:t>Service</a:t>
            </a:r>
          </a:p>
          <a:p>
            <a:pPr lvl="2"/>
            <a:r>
              <a:rPr lang="en-US" dirty="0"/>
              <a:t>Task definition</a:t>
            </a:r>
          </a:p>
          <a:p>
            <a:pPr lvl="2"/>
            <a:r>
              <a:rPr lang="en-US" dirty="0"/>
              <a:t>Container definition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5639F1-23B6-3242-A868-06B159D94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948" y="3069388"/>
            <a:ext cx="5742056" cy="285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5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F194-DC87-3B42-A050-6E8E5B01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99BF-6AED-7348-9DA9-0B24E933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Build a Fargate cluster and launch a set of services.</a:t>
            </a:r>
          </a:p>
          <a:p>
            <a:endParaRPr lang="en-US" dirty="0"/>
          </a:p>
          <a:p>
            <a:r>
              <a:rPr lang="en-US" dirty="0"/>
              <a:t>Show me your work when completed!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2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116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DevOps &amp; Cloud Infrastructure SEIS 615 Orchestration Review</vt:lpstr>
      <vt:lpstr>Agenda</vt:lpstr>
      <vt:lpstr>Lecture Review</vt:lpstr>
      <vt:lpstr>Lecture Review</vt:lpstr>
      <vt:lpstr>Classroom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38</cp:revision>
  <dcterms:created xsi:type="dcterms:W3CDTF">2018-03-18T18:36:44Z</dcterms:created>
  <dcterms:modified xsi:type="dcterms:W3CDTF">2021-09-12T01:34:53Z</dcterms:modified>
</cp:coreProperties>
</file>