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77" r:id="rId4"/>
    <p:sldId id="261" r:id="rId5"/>
    <p:sldId id="262" r:id="rId6"/>
    <p:sldId id="266" r:id="rId7"/>
    <p:sldId id="27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4661"/>
  </p:normalViewPr>
  <p:slideViewPr>
    <p:cSldViewPr snapToGrid="0" snapToObjects="1">
      <p:cViewPr varScale="1">
        <p:scale>
          <a:sx n="93" d="100"/>
          <a:sy n="93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endParaRPr lang="en-US" dirty="0"/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  <a:p>
            <a:pPr lvl="1"/>
            <a:endParaRPr lang="en-US" dirty="0"/>
          </a:p>
          <a:p>
            <a:r>
              <a:rPr lang="en-US" dirty="0"/>
              <a:t>Lean</a:t>
            </a:r>
          </a:p>
          <a:p>
            <a:pPr lvl="1"/>
            <a:r>
              <a:rPr lang="en-US" dirty="0"/>
              <a:t>Little's Law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  <a:p>
            <a:pPr lvl="1"/>
            <a:r>
              <a:rPr lang="en-US" dirty="0"/>
              <a:t>Modern IT organizations organize around products, not projects.</a:t>
            </a:r>
          </a:p>
          <a:p>
            <a:pPr lvl="1"/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Ice Cream Cone Anti-Pattern</a:t>
            </a:r>
          </a:p>
          <a:p>
            <a:pPr lvl="1"/>
            <a:endParaRPr lang="en-US" dirty="0"/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Deployments vs. Releases</a:t>
            </a:r>
          </a:p>
          <a:p>
            <a:pPr lvl="1"/>
            <a:r>
              <a:rPr lang="en-US" dirty="0"/>
              <a:t>Feature flags pattern</a:t>
            </a:r>
          </a:p>
          <a:p>
            <a:pPr lvl="1"/>
            <a:endParaRPr lang="en-US" dirty="0"/>
          </a:p>
          <a:p>
            <a:r>
              <a:rPr lang="en-US" dirty="0"/>
              <a:t>Telemetry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Instrumentation (ELK Stack)</a:t>
            </a:r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Challenge – Good Luck!</a:t>
            </a:r>
          </a:p>
          <a:p>
            <a:endParaRPr lang="en-US" dirty="0"/>
          </a:p>
          <a:p>
            <a:r>
              <a:rPr lang="en-US" dirty="0"/>
              <a:t>Due after Midterm Challenge and by Week 8 class:</a:t>
            </a:r>
          </a:p>
          <a:p>
            <a:pPr lvl="1"/>
            <a:r>
              <a:rPr lang="en-US" dirty="0"/>
              <a:t>Assignment 6: Elastic Beanstalk</a:t>
            </a:r>
          </a:p>
          <a:p>
            <a:pPr lvl="1"/>
            <a:r>
              <a:rPr lang="en-US" dirty="0"/>
              <a:t>Watch Lecture 8 videos (wait until after Midterm)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survey.</a:t>
            </a:r>
          </a:p>
        </p:txBody>
      </p:sp>
    </p:spTree>
    <p:extLst>
      <p:ext uri="{BB962C8B-B14F-4D97-AF65-F5344CB8AC3E}">
        <p14:creationId xmlns:p14="http://schemas.microsoft.com/office/powerpoint/2010/main" val="205751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Launch and configure an ELK stack to collect telemetry data.</a:t>
            </a:r>
          </a:p>
          <a:p>
            <a:pPr lvl="1"/>
            <a:r>
              <a:rPr lang="en-US" dirty="0"/>
              <a:t>Generate telemetry using a load testing tool.</a:t>
            </a:r>
          </a:p>
          <a:p>
            <a:pPr lvl="1"/>
            <a:r>
              <a:rPr lang="en-US" dirty="0"/>
              <a:t>Analyze the telemetry data.</a:t>
            </a:r>
          </a:p>
          <a:p>
            <a:pPr lvl="1"/>
            <a:endParaRPr lang="en-US" dirty="0"/>
          </a:p>
          <a:p>
            <a:r>
              <a:rPr lang="en-US" dirty="0"/>
              <a:t>Tell </a:t>
            </a:r>
            <a:r>
              <a:rPr lang="en-US"/>
              <a:t>me what </a:t>
            </a:r>
            <a:r>
              <a:rPr lang="en-US" dirty="0"/>
              <a:t>insights you discovered about the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279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615 DevOps Practices Lecture Review</vt:lpstr>
      <vt:lpstr>Agenda</vt:lpstr>
      <vt:lpstr>Midterm Challenge</vt:lpstr>
      <vt:lpstr>Lecture Review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2018-03-18T18:36:44Z</dcterms:created>
  <dcterms:modified xsi:type="dcterms:W3CDTF">2021-09-12T01:29:17Z</dcterms:modified>
</cp:coreProperties>
</file>