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59" r:id="rId5"/>
    <p:sldId id="260" r:id="rId6"/>
    <p:sldId id="262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34"/>
  </p:normalViewPr>
  <p:slideViewPr>
    <p:cSldViewPr snapToGrid="0" snapToObjects="1">
      <p:cViewPr varScale="1">
        <p:scale>
          <a:sx n="149" d="100"/>
          <a:sy n="149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820A-084D-604F-B3EC-D707CE38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5DA2-67F4-0649-832F-ED632FAE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451-C32B-D14D-81B3-EA265313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890C-CF51-4D45-AF0F-87A177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D1D7-8A37-6D40-AB09-F2A57F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B4E-9DD1-9F41-A73B-31F06BA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457C-C079-0F4F-B606-97CA70F3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025-7477-CF42-90A5-1DF6D39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C7A-1A2F-7949-9766-2F983EFB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318E-3603-0D4A-AE2D-89EEB6E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B2AB6-1C9C-0342-B66C-A6DF445A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66B8-3D0F-7644-AEA0-9437C89C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DAF-2EC5-2842-86AB-D5F71C4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E64-8729-C841-931D-4B27BF3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08A-C8D6-5246-8248-C55EF0E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B4D-8109-0649-B114-CB038C6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F621-5684-C94E-B622-E53FDAC9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B31-75F0-554A-8BD4-B9FD8C7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1EA7-286F-E142-9E9E-EF01E91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045-55D5-B849-950D-FF5A70F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C7-F9EC-D940-849A-3E6159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1153-2F86-AA46-BDEC-E414A54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972-7520-514F-9CB4-7F9B00E6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D0B-C041-524A-9BD3-706170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70B9-4858-BB48-BA35-146FF1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735-1685-F444-AD39-1D8DF7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69F-822E-D34C-A1C4-BCFDC8B3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D46B-6A25-4241-B91F-DC28CC56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273-7338-5844-99A9-45C718A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162-7A9C-B24A-916B-C7BD58C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1C41-CCE1-BB48-A5FA-BDEC9C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77-0BCB-574C-A4B0-9F6965D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86D-B6F3-054B-BF45-BF1D33A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81A2-EC17-4E4D-91D9-2FB9CB56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73BA-7B4F-2547-B813-A3259763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171F-56F5-174F-BA18-9E90872E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5E14-E08E-9742-AD41-FDD705D4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A8EF-F351-714B-8355-BA4CE60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7DD2-2046-E541-9D02-54CFE63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D54-DCFE-EF4E-8390-AF4D8F4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CFDD-FA06-E043-8FBC-1442607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3CFB3-AD53-CA40-91A5-D548A6E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1050-2FAB-E14C-9913-289BC73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8AFF-7D79-C74D-86C8-9D66B4D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9742-507A-FE4F-990D-3CD5C590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0FA0-0679-4A4C-90EA-9BE552A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BBB-F6D4-6C44-9CD3-F2EC40B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69C-A2FB-F74F-8F25-05322B8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F8B2-9F20-4F4F-9AE8-FD2307F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9C0-D28E-E049-B8F6-9CDFC40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A5C-C002-6143-A378-EA258BA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75F6-5301-D245-95F5-1A9A31E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E6-8400-224F-90E9-4C4BB63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CAA6-140D-6F41-BF99-E80417B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71D9-B094-8C48-8663-2673A9B5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C3C-C1B8-0C4F-8301-1E85181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D62-F4A9-B848-AA25-E617AA0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D061-066D-E843-B155-813748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A71D6-5CF5-8D42-BC46-3498A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BC5C-C4D2-CA4E-A832-B781EF2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86E8-1518-124D-83C2-652397DC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D00-8A20-4344-9629-C2410E08CC0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D3B6-202E-6A46-98D8-FEFA41D7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336-5232-4A4C-ABF5-B630505F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Lecture Review </a:t>
            </a:r>
            <a:br>
              <a:rPr lang="en-US" sz="3600"/>
            </a:br>
            <a:r>
              <a:rPr lang="en-US" sz="3600"/>
              <a:t>Linux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sometimes make changes to assignments during the semester.</a:t>
            </a:r>
          </a:p>
          <a:p>
            <a:pPr lvl="1"/>
            <a:r>
              <a:rPr lang="en-US" dirty="0"/>
              <a:t>AWS may make changes to their console or API.</a:t>
            </a:r>
          </a:p>
          <a:p>
            <a:pPr lvl="1"/>
            <a:r>
              <a:rPr lang="en-US" dirty="0"/>
              <a:t>Students may discover bugs in assignment instructions.</a:t>
            </a:r>
          </a:p>
          <a:p>
            <a:endParaRPr lang="en-US" dirty="0"/>
          </a:p>
          <a:p>
            <a:r>
              <a:rPr lang="en-US" dirty="0"/>
              <a:t>I will publish any assignment changes to GitHub and Slack.</a:t>
            </a:r>
          </a:p>
          <a:p>
            <a:pPr lvl="1"/>
            <a:r>
              <a:rPr lang="en-US" dirty="0"/>
              <a:t>If you clone or fork the class repository, you should pull updates weekly to ensure that you are reading the latest information.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Warning: If you decide to work on a homework assignment which has not been assigned yet, there is always a possibility that I will change that assignment.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EC2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Classes used Secure Shell (SSH) to access EC2 instances the past 5 years which required:</a:t>
            </a:r>
          </a:p>
          <a:p>
            <a:pPr lvl="1"/>
            <a:r>
              <a:rPr lang="en-US" dirty="0"/>
              <a:t>A terminal program running on your local workstation.</a:t>
            </a:r>
          </a:p>
          <a:p>
            <a:pPr lvl="1"/>
            <a:r>
              <a:rPr lang="en-US" dirty="0"/>
              <a:t>A public and private SSH key pair.</a:t>
            </a:r>
          </a:p>
          <a:p>
            <a:pPr lvl="1"/>
            <a:r>
              <a:rPr lang="en-US" dirty="0"/>
              <a:t>A security group rule which allowed incoming SSH access to EC2.</a:t>
            </a:r>
          </a:p>
          <a:p>
            <a:pPr lvl="1"/>
            <a:endParaRPr lang="en-US" dirty="0"/>
          </a:p>
          <a:p>
            <a:r>
              <a:rPr lang="en-US" dirty="0"/>
              <a:t>We will now use AWS Session Manager to access EC2 instances.</a:t>
            </a:r>
          </a:p>
          <a:p>
            <a:pPr lvl="1"/>
            <a:r>
              <a:rPr lang="en-US" dirty="0"/>
              <a:t>More secure.</a:t>
            </a:r>
          </a:p>
          <a:p>
            <a:pPr lvl="1"/>
            <a:r>
              <a:rPr lang="en-US" dirty="0"/>
              <a:t>Easier to use because no terminal program is required.</a:t>
            </a:r>
          </a:p>
          <a:p>
            <a:pPr lvl="1"/>
            <a:endParaRPr lang="en-US" dirty="0"/>
          </a:p>
          <a:p>
            <a:r>
              <a:rPr lang="en-US" dirty="0"/>
              <a:t>Some videos and documents may still reference SSH, and these references will be removed over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Shell scripting</a:t>
            </a:r>
          </a:p>
          <a:p>
            <a:pPr lvl="1"/>
            <a:r>
              <a:rPr lang="en-US" dirty="0"/>
              <a:t>Linux fundamentals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everything (left-over principle)</a:t>
            </a:r>
          </a:p>
          <a:p>
            <a:pPr lvl="1"/>
            <a:r>
              <a:rPr lang="en-US" dirty="0"/>
              <a:t>Focus on automating constraints first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Writing shell scripts</a:t>
            </a:r>
          </a:p>
          <a:p>
            <a:pPr lvl="1"/>
            <a:r>
              <a:rPr lang="en-US" dirty="0"/>
              <a:t>Shell text files must begin with #!/bin/bash</a:t>
            </a:r>
          </a:p>
          <a:p>
            <a:pPr lvl="1"/>
            <a:r>
              <a:rPr lang="en-US" dirty="0"/>
              <a:t>Variables are not typed</a:t>
            </a:r>
          </a:p>
          <a:p>
            <a:pPr lvl="1"/>
            <a:r>
              <a:rPr lang="en-US" dirty="0"/>
              <a:t>Set and print a value (spaces matter!)</a:t>
            </a:r>
          </a:p>
          <a:p>
            <a:pPr lvl="1"/>
            <a:r>
              <a:rPr lang="en-US" dirty="0"/>
              <a:t>Special built-in environment variables: $HOSTNAME, $1, $2, $3….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Linux file system</a:t>
            </a:r>
          </a:p>
          <a:p>
            <a:pPr lvl="1"/>
            <a:r>
              <a:rPr lang="en-US" dirty="0"/>
              <a:t>Linux file permissions</a:t>
            </a:r>
          </a:p>
          <a:p>
            <a:pPr lvl="1"/>
            <a:r>
              <a:rPr lang="en-US" dirty="0"/>
              <a:t>File names are case sensitive, dot extensions are meaningless</a:t>
            </a:r>
          </a:p>
          <a:p>
            <a:pPr lvl="1"/>
            <a:r>
              <a:rPr lang="en-US" dirty="0"/>
              <a:t>File system commands:</a:t>
            </a:r>
          </a:p>
          <a:p>
            <a:pPr lvl="2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touch, cp, rm, mv,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nano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IO redirection</a:t>
            </a:r>
          </a:p>
          <a:p>
            <a:pPr lvl="1"/>
            <a:r>
              <a:rPr lang="en-US" dirty="0"/>
              <a:t>Redirect output (&gt;), Redirect input (&lt;), Pipe (|)</a:t>
            </a:r>
          </a:p>
          <a:p>
            <a:pPr lvl="1"/>
            <a:endParaRPr lang="en-US" dirty="0"/>
          </a:p>
          <a:p>
            <a:r>
              <a:rPr lang="en-US" dirty="0"/>
              <a:t>Service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93-B093-A14B-B3CA-BF43E84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6A85-5219-D442-A525-F0D4BD8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Hands-on Linux and Git exercise.</a:t>
            </a:r>
          </a:p>
          <a:p>
            <a:endParaRPr lang="en-US" dirty="0"/>
          </a:p>
          <a:p>
            <a:r>
              <a:rPr lang="en-US" dirty="0"/>
              <a:t>You must have:</a:t>
            </a:r>
          </a:p>
          <a:p>
            <a:pPr lvl="1"/>
            <a:r>
              <a:rPr lang="en-US" dirty="0"/>
              <a:t>AWS account</a:t>
            </a:r>
          </a:p>
          <a:p>
            <a:pPr lvl="1"/>
            <a:r>
              <a:rPr lang="en-US" dirty="0"/>
              <a:t>GitHub account</a:t>
            </a:r>
          </a:p>
        </p:txBody>
      </p:sp>
    </p:spTree>
    <p:extLst>
      <p:ext uri="{BB962C8B-B14F-4D97-AF65-F5344CB8AC3E}">
        <p14:creationId xmlns:p14="http://schemas.microsoft.com/office/powerpoint/2010/main" val="34091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Shell scripting</a:t>
            </a:r>
          </a:p>
          <a:p>
            <a:r>
              <a:rPr lang="en-US"/>
              <a:t>Watch </a:t>
            </a:r>
            <a:r>
              <a:rPr lang="en-US" dirty="0"/>
              <a:t>Lecture 3 videos.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 Make sure you email me your GitHub account name.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b="1" dirty="0"/>
              <a:t>Remember to use Slack channel for questions</a:t>
            </a:r>
            <a:r>
              <a:rPr lang="en-US" dirty="0"/>
              <a:t>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96" y="4085107"/>
            <a:ext cx="859521" cy="8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392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615 Lecture Review  Linux</vt:lpstr>
      <vt:lpstr>Note about assignments</vt:lpstr>
      <vt:lpstr>Accessing EC2 instances</vt:lpstr>
      <vt:lpstr>Agenda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2: Linux</dc:title>
  <dc:creator>Microsoft Office User</dc:creator>
  <cp:lastModifiedBy>Jason Baker</cp:lastModifiedBy>
  <cp:revision>32</cp:revision>
  <dcterms:created xsi:type="dcterms:W3CDTF">2018-02-04T20:01:32Z</dcterms:created>
  <dcterms:modified xsi:type="dcterms:W3CDTF">2021-09-21T14:15:15Z</dcterms:modified>
</cp:coreProperties>
</file>