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0" r:id="rId3"/>
    <p:sldId id="261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0"/>
    <p:restoredTop sz="94661"/>
  </p:normalViewPr>
  <p:slideViewPr>
    <p:cSldViewPr snapToGrid="0" snapToObjects="1">
      <p:cViewPr varScale="1">
        <p:scale>
          <a:sx n="128" d="100"/>
          <a:sy n="128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Orchestration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3122392"/>
            <a:ext cx="1863213" cy="1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11 solution</a:t>
            </a:r>
          </a:p>
          <a:p>
            <a:r>
              <a:rPr lang="en-US" dirty="0"/>
              <a:t>Final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151"/>
          </a:xfrm>
        </p:spPr>
        <p:txBody>
          <a:bodyPr>
            <a:normAutofit/>
          </a:bodyPr>
          <a:lstStyle/>
          <a:p>
            <a:r>
              <a:rPr lang="en-US" dirty="0"/>
              <a:t>Service discovery: a mechanism that one service can use to find another.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Service discovery patterns and methods</a:t>
            </a:r>
          </a:p>
          <a:p>
            <a:pPr lvl="1"/>
            <a:r>
              <a:rPr lang="en-US" dirty="0"/>
              <a:t>ELB</a:t>
            </a:r>
          </a:p>
          <a:p>
            <a:pPr lvl="1"/>
            <a:r>
              <a:rPr lang="en-US" dirty="0"/>
              <a:t>Systems Manager Parameter Store</a:t>
            </a:r>
          </a:p>
          <a:p>
            <a:pPr lvl="1"/>
            <a:r>
              <a:rPr lang="en-US" dirty="0"/>
              <a:t>Secrets Manager</a:t>
            </a:r>
          </a:p>
          <a:p>
            <a:pPr lvl="1"/>
            <a:r>
              <a:rPr lang="en-US" dirty="0" err="1"/>
              <a:t>CloudMap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dirty="0"/>
              <a:t>Container Orchestration</a:t>
            </a:r>
          </a:p>
          <a:p>
            <a:pPr lvl="1"/>
            <a:r>
              <a:rPr lang="en-US" dirty="0"/>
              <a:t>AWS Elastic Container Service (ECS)</a:t>
            </a:r>
          </a:p>
          <a:p>
            <a:pPr lvl="2"/>
            <a:r>
              <a:rPr lang="en-US" dirty="0"/>
              <a:t>Elastic Container Registry (ECR)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AWS </a:t>
            </a:r>
            <a:r>
              <a:rPr lang="en-US" dirty="0" err="1"/>
              <a:t>Fargate</a:t>
            </a:r>
            <a:endParaRPr lang="en-US" dirty="0"/>
          </a:p>
          <a:p>
            <a:pPr lvl="2"/>
            <a:r>
              <a:rPr lang="en-US" dirty="0"/>
              <a:t>Cluster</a:t>
            </a:r>
          </a:p>
          <a:p>
            <a:pPr lvl="2"/>
            <a:r>
              <a:rPr lang="en-US" dirty="0"/>
              <a:t>Service</a:t>
            </a:r>
          </a:p>
          <a:p>
            <a:pPr lvl="2"/>
            <a:r>
              <a:rPr lang="en-US" dirty="0"/>
              <a:t>Task definition</a:t>
            </a:r>
          </a:p>
          <a:p>
            <a:pPr lvl="2"/>
            <a:r>
              <a:rPr lang="en-US" dirty="0"/>
              <a:t>Container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639F1-23B6-3242-A868-06B159D9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48" y="3069388"/>
            <a:ext cx="5742056" cy="28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5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 Fargate cluster and launch a set of services.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116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DevOps &amp; Cloud Infrastructure SEIS 615 Orchestration Review</vt:lpstr>
      <vt:lpstr>Agenda</vt:lpstr>
      <vt:lpstr>Lecture Review</vt:lpstr>
      <vt:lpstr>Lecture Review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2018-03-18T18:36:44Z</dcterms:created>
  <dcterms:modified xsi:type="dcterms:W3CDTF">2020-12-07T21:39:40Z</dcterms:modified>
</cp:coreProperties>
</file>