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342" r:id="rId38"/>
    <p:sldId id="341" r:id="rId39"/>
    <p:sldId id="302" r:id="rId40"/>
    <p:sldId id="303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286"/>
    <p:restoredTop sz="94610"/>
  </p:normalViewPr>
  <p:slideViewPr>
    <p:cSldViewPr snapToGrid="0" snapToObjects="1">
      <p:cViewPr varScale="1">
        <p:scale>
          <a:sx n="111" d="100"/>
          <a:sy n="111" d="100"/>
        </p:scale>
        <p:origin x="200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1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eis615.s3.amazonaws.com/app-prod-env-template.json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is615.s3.amazonaws.com/app-codedeploy-template.json" TargetMode="External"/><Relationship Id="rId5" Type="http://schemas.openxmlformats.org/officeDocument/2006/relationships/hyperlink" Target="https://seis665.s3.amazonaws.com/app-codedeploy-template.json" TargetMode="External"/><Relationship Id="rId4" Type="http://schemas.openxmlformats.org/officeDocument/2006/relationships/hyperlink" Target="https://seis615.s3.amazonaws.com/website.zi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b="1" dirty="0" err="1"/>
              <a:t>buildspec.yml</a:t>
            </a:r>
            <a:r>
              <a:rPr lang="en-US" b="1" dirty="0"/>
              <a:t> </a:t>
            </a:r>
            <a:r>
              <a:rPr lang="en-US" dirty="0"/>
              <a:t>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Pipelines</a:t>
            </a:r>
          </a:p>
          <a:p>
            <a:r>
              <a:rPr lang="en-US" dirty="0"/>
              <a:t>AWS services</a:t>
            </a:r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/>
              <a:t>CodePipeline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https://github.com/seis615/java-project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codebuild</a:t>
            </a:r>
            <a:r>
              <a:rPr lang="en-US" dirty="0"/>
              <a:t>-</a:t>
            </a:r>
            <a:r>
              <a:rPr lang="en-US" dirty="0" err="1"/>
              <a:t>template.yaml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C88377-D4E9-B746-9A3A-10751403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0736" y="370738"/>
            <a:ext cx="1046900" cy="1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Describes where to install application files </a:t>
            </a:r>
            <a:r>
              <a:rPr lang="en-US"/>
              <a:t>on destination instances.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>
                <a:hlinkClick r:id="rId3"/>
              </a:rPr>
              <a:t>https://seis615.s3.amazonaws.com/app-prod-env-template.json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 using encryption.</a:t>
            </a:r>
          </a:p>
          <a:p>
            <a:pPr lvl="1"/>
            <a:r>
              <a:rPr lang="en-US" u="sng" dirty="0">
                <a:hlinkClick r:id="rId4"/>
              </a:rPr>
              <a:t>https://seis615.s3.amazonaws.com/website.zip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  <a:p>
            <a:endParaRPr lang="en-US" dirty="0"/>
          </a:p>
          <a:p>
            <a:r>
              <a:rPr lang="en-US" dirty="0"/>
              <a:t>Of course we can </a:t>
            </a:r>
            <a:r>
              <a:rPr lang="en-US" dirty="0">
                <a:hlinkClick r:id="rId5"/>
              </a:rPr>
              <a:t>always</a:t>
            </a:r>
            <a:r>
              <a:rPr lang="en-US" dirty="0"/>
              <a:t> build this configuration using code!</a:t>
            </a:r>
          </a:p>
          <a:p>
            <a:pPr lvl="1"/>
            <a:r>
              <a:rPr lang="en-US" dirty="0">
                <a:hlinkClick r:id="rId6"/>
              </a:rPr>
              <a:t>https://seis615.s3.amazonaws.com/app-codedeploy-template.json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F65-EEB8-5544-A0B9-1C68B67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87D2-3443-1B4A-A3EB-ED03DE6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fully managed continuous delivery service.</a:t>
            </a:r>
          </a:p>
          <a:p>
            <a:pPr lvl="1"/>
            <a:r>
              <a:rPr lang="en-US" dirty="0"/>
              <a:t>Check in code to source control.</a:t>
            </a:r>
          </a:p>
          <a:p>
            <a:pPr lvl="1"/>
            <a:r>
              <a:rPr lang="en-US" dirty="0"/>
              <a:t>Build software artifacts.</a:t>
            </a:r>
          </a:p>
          <a:p>
            <a:pPr lvl="1"/>
            <a:r>
              <a:rPr lang="en-US" dirty="0"/>
              <a:t>Automatically deploy artifacts to compute environment.</a:t>
            </a:r>
          </a:p>
          <a:p>
            <a:endParaRPr lang="en-US" dirty="0"/>
          </a:p>
          <a:p>
            <a:r>
              <a:rPr lang="en-US" dirty="0"/>
              <a:t>Basically automates the integration of </a:t>
            </a:r>
            <a:r>
              <a:rPr lang="en-US" dirty="0" err="1"/>
              <a:t>CodeCommit</a:t>
            </a:r>
            <a:r>
              <a:rPr lang="en-US" dirty="0"/>
              <a:t>/GitHub, </a:t>
            </a:r>
            <a:r>
              <a:rPr lang="en-US" dirty="0" err="1"/>
              <a:t>CodeBuild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Pricing: $1 month/pipeline (first month free)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56467BF-53BB-5647-AE39-F63677D7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150" y="358813"/>
            <a:ext cx="974650" cy="9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 architecture:</a:t>
            </a:r>
          </a:p>
          <a:p>
            <a:pPr lvl="1"/>
            <a:r>
              <a:rPr lang="en-US" dirty="0"/>
              <a:t>A pipeline consists of a set of stages executed sequentially.</a:t>
            </a:r>
          </a:p>
          <a:p>
            <a:pPr lvl="1"/>
            <a:r>
              <a:rPr lang="en-US" dirty="0"/>
              <a:t>Each stage consists of a set of actions.</a:t>
            </a:r>
          </a:p>
          <a:p>
            <a:endParaRPr lang="en-US" dirty="0"/>
          </a:p>
          <a:p>
            <a:r>
              <a:rPr lang="en-US" dirty="0"/>
              <a:t>Example stages:</a:t>
            </a:r>
          </a:p>
          <a:p>
            <a:endParaRPr lang="en-US" dirty="0"/>
          </a:p>
          <a:p>
            <a:pPr lvl="1"/>
            <a:r>
              <a:rPr lang="en-US" b="1" dirty="0"/>
              <a:t>Source</a:t>
            </a:r>
            <a:r>
              <a:rPr lang="en-US" dirty="0"/>
              <a:t>: Retrieve source code from repository (</a:t>
            </a:r>
            <a:r>
              <a:rPr lang="en-US" dirty="0" err="1"/>
              <a:t>CodeCommit</a:t>
            </a:r>
            <a:r>
              <a:rPr lang="en-US" dirty="0"/>
              <a:t>, GitHub, S3).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</a:t>
            </a:r>
            <a:r>
              <a:rPr lang="en-US" dirty="0"/>
              <a:t>: Run unit test suite.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Build</a:t>
            </a:r>
            <a:r>
              <a:rPr lang="en-US" dirty="0"/>
              <a:t>: Compile and/or package source code into output artifact.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</a:t>
            </a:r>
            <a:r>
              <a:rPr lang="en-US" dirty="0"/>
              <a:t>: Install artifact in compute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064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action types:</a:t>
            </a:r>
          </a:p>
          <a:p>
            <a:pPr lvl="1"/>
            <a:r>
              <a:rPr lang="en-US" dirty="0"/>
              <a:t>Source, Build, Test, Deploy, Approval, Invoke</a:t>
            </a:r>
          </a:p>
          <a:p>
            <a:pPr lvl="1"/>
            <a:endParaRPr lang="en-US" dirty="0"/>
          </a:p>
          <a:p>
            <a:r>
              <a:rPr lang="en-US" dirty="0"/>
              <a:t>Each action type supports a specific set of providers: </a:t>
            </a:r>
          </a:p>
          <a:p>
            <a:pPr lvl="1"/>
            <a:r>
              <a:rPr lang="en-US" dirty="0"/>
              <a:t>Source: S3, </a:t>
            </a:r>
            <a:r>
              <a:rPr lang="en-US" dirty="0" err="1"/>
              <a:t>CodeCommit</a:t>
            </a:r>
            <a:r>
              <a:rPr lang="en-US" dirty="0"/>
              <a:t>, GitHub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CloudBees</a:t>
            </a:r>
            <a:r>
              <a:rPr lang="en-US" dirty="0"/>
              <a:t>, Jenkins, TeamCity</a:t>
            </a:r>
          </a:p>
          <a:p>
            <a:pPr lvl="1"/>
            <a:r>
              <a:rPr lang="en-US" dirty="0"/>
              <a:t>Test: </a:t>
            </a:r>
            <a:r>
              <a:rPr lang="en-US" dirty="0" err="1"/>
              <a:t>CodeBuild</a:t>
            </a:r>
            <a:r>
              <a:rPr lang="en-US" dirty="0"/>
              <a:t>, Device Farm, Jenkins, </a:t>
            </a:r>
            <a:r>
              <a:rPr lang="en-US" dirty="0" err="1"/>
              <a:t>Runscope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Deploy: S3, CloudFormation, </a:t>
            </a:r>
            <a:r>
              <a:rPr lang="en-US" dirty="0" err="1"/>
              <a:t>CodeDeploy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81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constraints:</a:t>
            </a:r>
          </a:p>
          <a:p>
            <a:endParaRPr lang="en-US" dirty="0"/>
          </a:p>
          <a:p>
            <a:pPr lvl="1"/>
            <a:r>
              <a:rPr lang="en-US" dirty="0"/>
              <a:t>Pipeline must contain at least two stages.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stage must contain source actions (i.e., must retrieve source code).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of the stages </a:t>
            </a:r>
            <a:r>
              <a:rPr lang="en-US" u="sng" dirty="0"/>
              <a:t>must not </a:t>
            </a:r>
            <a:r>
              <a:rPr lang="en-US" dirty="0"/>
              <a:t>contain a source 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names must be unique.</a:t>
            </a:r>
          </a:p>
        </p:txBody>
      </p:sp>
    </p:spTree>
    <p:extLst>
      <p:ext uri="{BB962C8B-B14F-4D97-AF65-F5344CB8AC3E}">
        <p14:creationId xmlns:p14="http://schemas.microsoft.com/office/powerpoint/2010/main" val="384880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GitHub personal access token</a:t>
            </a:r>
          </a:p>
          <a:p>
            <a:endParaRPr lang="en-US" dirty="0"/>
          </a:p>
          <a:p>
            <a:r>
              <a:rPr lang="en-US" dirty="0"/>
              <a:t>Fork python-project repository: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/seis615/python-project</a:t>
            </a:r>
          </a:p>
          <a:p>
            <a:endParaRPr lang="en-US" dirty="0"/>
          </a:p>
          <a:p>
            <a:r>
              <a:rPr lang="en-US" dirty="0"/>
              <a:t>Review changes to </a:t>
            </a:r>
            <a:r>
              <a:rPr lang="en-US" dirty="0" err="1"/>
              <a:t>CodeBuild</a:t>
            </a:r>
            <a:r>
              <a:rPr lang="en-US" dirty="0"/>
              <a:t> template code</a:t>
            </a:r>
          </a:p>
          <a:p>
            <a:pPr lvl="1"/>
            <a:r>
              <a:rPr lang="en-US" dirty="0"/>
              <a:t>Source and Artifacts are managed by </a:t>
            </a:r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CodePipeline</a:t>
            </a:r>
            <a:r>
              <a:rPr lang="en-US" dirty="0"/>
              <a:t> template</a:t>
            </a:r>
          </a:p>
          <a:p>
            <a:pPr lvl="1"/>
            <a:r>
              <a:rPr lang="en-US" dirty="0"/>
              <a:t>https://seis615.s3.amazonaws.com/app-</a:t>
            </a:r>
            <a:r>
              <a:rPr lang="en-US" dirty="0" err="1"/>
              <a:t>codepipeline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Watch pipeline execute stages and test application deployment.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52696</TotalTime>
  <Words>2449</Words>
  <Application>Microsoft Macintosh PowerPoint</Application>
  <PresentationFormat>On-screen Show (4:3)</PresentationFormat>
  <Paragraphs>446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DevOps &amp; Cloud Infrastructure SEIS 615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CodePipeline</vt:lpstr>
      <vt:lpstr>CodePipeline</vt:lpstr>
      <vt:lpstr>CodePipeline</vt:lpstr>
      <vt:lpstr>CodePipeline</vt:lpstr>
      <vt:lpstr>Infrastructure Pipelines</vt:lpstr>
      <vt:lpstr>Infrastructure Pipeline</vt:lpstr>
      <vt:lpstr>CodePipeline 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Microsoft Office User</cp:lastModifiedBy>
  <cp:revision>422</cp:revision>
  <dcterms:created xsi:type="dcterms:W3CDTF">2016-04-18T21:29:35Z</dcterms:created>
  <dcterms:modified xsi:type="dcterms:W3CDTF">2021-09-06T17:42:18Z</dcterms:modified>
</cp:coreProperties>
</file>