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6" r:id="rId51"/>
    <p:sldId id="31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15/AnsibleSystems.ya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Configuration Management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HCL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redis.pkr.hcl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https://s3.amazonaws.com/seis615/AnsibleSystems.yaml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web1 -m command -a "uptime"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web1 -a "uptime"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web1 -a "top -bn 1"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 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web1 -m command --become -a "amazon-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linux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-extras enable nginx1"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web1 -m yum --become -a "name=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state=present"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ansible web1 -m yum --become -a "name=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 dirty="0">
                <a:ea typeface="Consolas" charset="0"/>
                <a:cs typeface="Consolas" charset="0"/>
              </a:rPr>
              <a:t>$ ansible all -m setup</a:t>
            </a: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30241</TotalTime>
  <Words>3994</Words>
  <Application>Microsoft Macintosh PowerPoint</Application>
  <PresentationFormat>On-screen Show (4:3)</PresentationFormat>
  <Paragraphs>722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DevOps &amp; Cloud Infrastructure SEIS 615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Putting it all together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252</cp:revision>
  <dcterms:created xsi:type="dcterms:W3CDTF">2016-04-18T21:29:35Z</dcterms:created>
  <dcterms:modified xsi:type="dcterms:W3CDTF">2021-09-05T04:57:13Z</dcterms:modified>
</cp:coreProperties>
</file>