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9" r:id="rId5"/>
    <p:sldId id="260" r:id="rId6"/>
    <p:sldId id="262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used Secure Shell (SSH) to access EC2 instances the past 5</a:t>
            </a:r>
            <a:r>
              <a:rPr lang="en-US" u="sng" dirty="0"/>
              <a:t> </a:t>
            </a:r>
            <a:r>
              <a:rPr lang="en-US" dirty="0"/>
              <a:t>years which required:</a:t>
            </a:r>
          </a:p>
          <a:p>
            <a:pPr lvl="1"/>
            <a:r>
              <a:rPr lang="en-US" dirty="0"/>
              <a:t>A terminal program running on your local workstation.</a:t>
            </a:r>
          </a:p>
          <a:p>
            <a:pPr lvl="1"/>
            <a:r>
              <a:rPr lang="en-US" dirty="0"/>
              <a:t>A public and private SSH key pair.</a:t>
            </a:r>
          </a:p>
          <a:p>
            <a:pPr lvl="1"/>
            <a:r>
              <a:rPr lang="en-US" dirty="0"/>
              <a:t>A security group rule which allowed incoming SSH access to EC2.</a:t>
            </a:r>
          </a:p>
          <a:p>
            <a:pPr lvl="1"/>
            <a:endParaRPr lang="en-US" dirty="0"/>
          </a:p>
          <a:p>
            <a:r>
              <a:rPr lang="en-US" dirty="0"/>
              <a:t>We will now use AWS Session Manager to access EC2 instances.</a:t>
            </a:r>
          </a:p>
          <a:p>
            <a:pPr lvl="1"/>
            <a:r>
              <a:rPr lang="en-US" dirty="0"/>
              <a:t>More secure.</a:t>
            </a:r>
          </a:p>
          <a:p>
            <a:pPr lvl="1"/>
            <a:r>
              <a:rPr lang="en-US" dirty="0"/>
              <a:t>Easier to use because no terminal program is required.</a:t>
            </a:r>
          </a:p>
          <a:p>
            <a:pPr lvl="1"/>
            <a:endParaRPr lang="en-US" dirty="0"/>
          </a:p>
          <a:p>
            <a:r>
              <a:rPr lang="en-US" dirty="0"/>
              <a:t>Some videos and documents may still reference SSH, and these references will be removed </a:t>
            </a:r>
            <a:r>
              <a:rPr lang="en-US"/>
              <a:t>over time.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</a:t>
            </a:r>
          </a:p>
          <a:p>
            <a:pPr lvl="1"/>
            <a:r>
              <a:rPr lang="en-US" dirty="0"/>
              <a:t>Special built-in environment variables: $HOSTNAME, $1, $2, $3….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1"/>
            <a:r>
              <a:rPr lang="en-US" dirty="0"/>
              <a:t>Linux file permissions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cp, rm,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 (&gt;), Redirect input (&lt;), Pipe (|)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/>
              <a:t>Watch </a:t>
            </a:r>
            <a:r>
              <a:rPr lang="en-US" dirty="0"/>
              <a:t>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392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615 Lecture Review  Linux</vt:lpstr>
      <vt:lpstr>Note about assignments</vt:lpstr>
      <vt:lpstr>Accessing EC2 instances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Jason Baker</cp:lastModifiedBy>
  <cp:revision>31</cp:revision>
  <dcterms:created xsi:type="dcterms:W3CDTF">2018-02-04T20:01:32Z</dcterms:created>
  <dcterms:modified xsi:type="dcterms:W3CDTF">2021-09-20T18:28:18Z</dcterms:modified>
</cp:coreProperties>
</file>