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0" r:id="rId3"/>
    <p:sldId id="259" r:id="rId4"/>
    <p:sldId id="279" r:id="rId5"/>
    <p:sldId id="281" r:id="rId6"/>
    <p:sldId id="278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5"/>
    <p:restoredTop sz="94634"/>
  </p:normalViewPr>
  <p:slideViewPr>
    <p:cSldViewPr snapToGrid="0" snapToObjects="1">
      <p:cViewPr varScale="1">
        <p:scale>
          <a:sx n="146" d="100"/>
          <a:sy n="146" d="100"/>
        </p:scale>
        <p:origin x="5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59F88-DA4A-514A-A243-158123C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A1C3-31AD-5548-81D7-67EDF462A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22F2-2792-6049-90C7-E2FB5867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96DA-C42C-D84C-976F-6D2FD05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9EA2-9EAD-A34B-B1B4-63816FB3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5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ADC1-B024-5747-B141-C0EE557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EBD7-CD7F-0640-A779-0BB3C2B4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9935-5F75-EC45-AA97-4FBDA2AF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8CF9-098C-E44B-BBF8-01C35BB3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6275-90D8-034F-95B8-0F2A6F1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9BCAB-ACA4-6941-A220-6D48E7CEE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04F9-0956-314B-9DE1-9FD200E3B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1A59-4D8D-694B-ABF9-FBA5FE10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FD71-7CC9-4A4B-87B1-1E7E5558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9CFD-611E-E041-8872-5D93A35A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191C-C041-4649-B42B-4EF4F9C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9A6-47DB-FE4F-AFC0-2CB432DD4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CCF3-2B1C-E14C-BAE4-56903C6E2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1A85-425D-CB42-8437-AF615750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9E34-57DD-4B4B-8D59-DA43F8EA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8C58-8106-874D-9538-941967D3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2796E-FA95-9547-BAB1-A99326EDE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C48B2-6078-CD49-A541-FACCF3A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84A7-1688-8C4D-9DFB-A813B400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834D3-93FD-FC4F-BE5E-DBEF2718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7B0C-65F8-C34B-9D73-04B7FD56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E1C9-4E3B-174C-9942-E67A9A87B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AA038-ACE5-0449-9091-4F0CA9FFE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1F3C-1180-AA45-91F2-277E94E1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84AFA-9BBC-DA47-80C4-F8083C8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632A-0CD4-5D44-BDDC-6B67E81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D72B-78B6-0D40-A903-F251885B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756A5-2933-E54D-8639-2DAD3484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DCD7-502A-C84E-BDDB-C2141C37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67D37-BDEF-0242-B503-3B23D8CA7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5DD58-C9BD-B544-93B3-A7CF364A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7E25F-2261-3145-AC8D-23DD1943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C8A2E-8FC6-9442-B1EA-7C383FF1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9C421-9749-7247-9100-97A81D8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653F-D239-634D-9D0A-7B128B6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70A20-0FFE-8741-B630-3424182A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C63E1-95A8-304C-8D3F-47C80EE3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D72B-EE4C-814E-8B77-2479FF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1E87C-1D5B-AB4C-9AEB-2C7575E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EEED4-8E0B-8141-8A4E-66B4E958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863E6-11D8-7B46-A13A-4DBC0B2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5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BDD4-1580-A945-8547-0CFCDA3D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4B590-62B8-B34F-A392-C587E338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50918-B3DB-9642-88D0-E3359267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0FEBA-3F97-D641-AF98-DFC02681B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64A4-1F8D-6F45-B4ED-CBE82991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529E9-0876-BD4F-B143-A8712D80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C420-FC17-C44D-B1CB-86CE93F8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8E30-809F-B84B-BE95-0DEEAD8C3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925B1-272E-4A40-B875-CE79047B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8F87A-B77C-034A-8DCC-000990AD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EAA0-1BEF-AD4B-894A-B70D523E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DA09-D157-A341-9F9D-E9E36F61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42A8D-CF93-1648-849E-BEEBA2BA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20F2-1B7D-4A4C-A457-27F33BE8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2D91-35CC-FF41-9C4C-339B3535A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A83-2598-B342-BA52-F01C23A2EBB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B254-A1DE-2C4F-8B84-919EA9402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3E7E-DFA7-2643-BF66-99CDAE9A4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0B7E4-EA19-BF44-85E5-CCEDBEBC8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3-aws-region.amazonaws.com/bucket/test2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98562"/>
            <a:ext cx="42164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853" y="1270111"/>
            <a:ext cx="9909312" cy="233034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DevOps &amp; Cloud Infrastructure</a:t>
            </a:r>
            <a:br>
              <a:rPr lang="en-US" sz="3600" dirty="0"/>
            </a:br>
            <a:r>
              <a:rPr lang="en-US" sz="3600"/>
              <a:t>SEIS 615</a:t>
            </a:r>
            <a:br>
              <a:rPr lang="en-US" sz="3600" dirty="0"/>
            </a:br>
            <a:r>
              <a:rPr lang="en-US" sz="3600" dirty="0"/>
              <a:t>AWS Integration, Management &amp; Cloud-native Patterns</a:t>
            </a:r>
            <a:br>
              <a:rPr lang="en-US" sz="3600" dirty="0"/>
            </a:br>
            <a:r>
              <a:rPr lang="en-US" sz="36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Jason Baker</a:t>
            </a:r>
          </a:p>
          <a:p>
            <a:pPr algn="l"/>
            <a:r>
              <a:rPr lang="en-US" dirty="0"/>
              <a:t>Adjunct Instructor</a:t>
            </a:r>
          </a:p>
          <a:p>
            <a:pPr algn="l"/>
            <a:r>
              <a:rPr lang="en-US" dirty="0"/>
              <a:t>Graduate Programs in Software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30619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Assignment 4 solution</a:t>
            </a:r>
          </a:p>
          <a:p>
            <a:r>
              <a:rPr lang="en-US" dirty="0"/>
              <a:t>Lecture review</a:t>
            </a:r>
          </a:p>
          <a:p>
            <a:r>
              <a:rPr lang="en-US" dirty="0"/>
              <a:t>Understanding S3 addresses</a:t>
            </a:r>
          </a:p>
          <a:p>
            <a:r>
              <a:rPr lang="en-US" dirty="0"/>
              <a:t>Classroom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DF3E-028F-DC4E-91A3-FD12894F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02" y="1718510"/>
            <a:ext cx="1585291" cy="6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Cloud-native application architecture</a:t>
            </a:r>
          </a:p>
          <a:p>
            <a:pPr lvl="2"/>
            <a:r>
              <a:rPr lang="en-US" dirty="0"/>
              <a:t>Orchestration (request/response) vs Reactive (event-driven)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CloudWatch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CloudTrail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Config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EC2 Auto Scaling</a:t>
            </a:r>
          </a:p>
          <a:p>
            <a:pPr lvl="2"/>
            <a:r>
              <a:rPr lang="en-US"/>
              <a:t>Launch Template</a:t>
            </a:r>
            <a:endParaRPr lang="en-US" dirty="0"/>
          </a:p>
          <a:p>
            <a:pPr lvl="2"/>
            <a:r>
              <a:rPr lang="en-US" dirty="0"/>
              <a:t>Auto Scaling Group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Simple Notification Service (SNS)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Queue Service (SQS)</a:t>
            </a:r>
          </a:p>
        </p:txBody>
      </p:sp>
    </p:spTree>
    <p:extLst>
      <p:ext uri="{BB962C8B-B14F-4D97-AF65-F5344CB8AC3E}">
        <p14:creationId xmlns:p14="http://schemas.microsoft.com/office/powerpoint/2010/main" val="729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29AB-B46E-604D-9602-FFFE901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299F-B65E-2D4F-A626-07D6DED4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Simple Email Service (SES)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53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Elastic Beanstalk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7851-F3E4-754E-A39D-B0BB9A3E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S3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2898-5B8C-C44B-9BC8-2BDAA6BA2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provides two different ways to refer to S3 locations:</a:t>
            </a:r>
          </a:p>
          <a:p>
            <a:pPr lvl="1"/>
            <a:r>
              <a:rPr lang="en-US" dirty="0"/>
              <a:t>S3Uri</a:t>
            </a:r>
          </a:p>
          <a:p>
            <a:pPr lvl="2"/>
            <a:r>
              <a:rPr lang="en-US" dirty="0" err="1"/>
              <a:t>aws</a:t>
            </a:r>
            <a:r>
              <a:rPr lang="en-US" dirty="0"/>
              <a:t> s3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test.txt</a:t>
            </a:r>
            <a:r>
              <a:rPr lang="en-US" dirty="0"/>
              <a:t> </a:t>
            </a:r>
            <a:r>
              <a:rPr lang="en-US" b="1" dirty="0"/>
              <a:t>s3://</a:t>
            </a:r>
            <a:r>
              <a:rPr lang="en-US" b="1" dirty="0" err="1"/>
              <a:t>mybucket</a:t>
            </a:r>
            <a:r>
              <a:rPr lang="en-US" b="1" dirty="0"/>
              <a:t>/test2.txt</a:t>
            </a:r>
          </a:p>
          <a:p>
            <a:pPr lvl="2"/>
            <a:r>
              <a:rPr lang="en-US" dirty="0"/>
              <a:t>Note that the S3Uri doesn't contain any region information.</a:t>
            </a:r>
          </a:p>
          <a:p>
            <a:pPr lvl="2"/>
            <a:r>
              <a:rPr lang="en-US" dirty="0"/>
              <a:t>Typically AWS API commands are looking for S3 objects formatted using an S3Uri.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S3 URL (http)</a:t>
            </a:r>
          </a:p>
          <a:p>
            <a:pPr lvl="2"/>
            <a:r>
              <a:rPr lang="en-US" dirty="0"/>
              <a:t>https://mybucket.s3-aws-region.amazonaws.com/test2.txt</a:t>
            </a:r>
          </a:p>
          <a:p>
            <a:pPr lvl="2"/>
            <a:r>
              <a:rPr lang="en-US" dirty="0">
                <a:hlinkClick r:id="rId2"/>
              </a:rPr>
              <a:t>https://s3-aws-region.amazonaws.com/bucket/test2.txt</a:t>
            </a:r>
            <a:endParaRPr lang="en-US" dirty="0"/>
          </a:p>
          <a:p>
            <a:pPr lvl="2"/>
            <a:r>
              <a:rPr lang="en-US" dirty="0"/>
              <a:t>Typically used when downloading a file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generally cannot interchange these formats!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5: Autoscaling</a:t>
            </a:r>
          </a:p>
          <a:p>
            <a:r>
              <a:rPr lang="en-US"/>
              <a:t>Watch </a:t>
            </a:r>
            <a:r>
              <a:rPr lang="en-US" dirty="0"/>
              <a:t>Lecture 6 videos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5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47E3-2872-3243-9B03-A22363B0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EE5-2614-6744-888F-9982FBF9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endParaRPr lang="en-US" dirty="0"/>
          </a:p>
          <a:p>
            <a:r>
              <a:rPr lang="en-US" dirty="0"/>
              <a:t>Overview: </a:t>
            </a:r>
          </a:p>
          <a:p>
            <a:pPr lvl="1"/>
            <a:r>
              <a:rPr lang="en-US" dirty="0"/>
              <a:t>Build an infrastructure architecture which implements an EC2 autoscaling group and </a:t>
            </a:r>
            <a:r>
              <a:rPr lang="en-US" dirty="0" err="1"/>
              <a:t>ElastiCache</a:t>
            </a:r>
            <a:r>
              <a:rPr lang="en-US" dirty="0"/>
              <a:t> cluster.</a:t>
            </a:r>
          </a:p>
          <a:p>
            <a:endParaRPr lang="en-US" dirty="0"/>
          </a:p>
          <a:p>
            <a:r>
              <a:rPr lang="en-US" dirty="0"/>
              <a:t>Show me your work when completed!</a:t>
            </a:r>
          </a:p>
        </p:txBody>
      </p:sp>
    </p:spTree>
    <p:extLst>
      <p:ext uri="{BB962C8B-B14F-4D97-AF65-F5344CB8AC3E}">
        <p14:creationId xmlns:p14="http://schemas.microsoft.com/office/powerpoint/2010/main" val="83436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229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DevOps &amp; Cloud Infrastructure SEIS 615 AWS Integration, Management &amp; Cloud-native Patterns Review</vt:lpstr>
      <vt:lpstr>Agenda</vt:lpstr>
      <vt:lpstr>Lecture review</vt:lpstr>
      <vt:lpstr>Lecture review</vt:lpstr>
      <vt:lpstr>Understanding S3 addresses</vt:lpstr>
      <vt:lpstr>Homework</vt:lpstr>
      <vt:lpstr>Classroom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&amp; Cloud Infrastructure SEIS 665 Lecture Review Week 3: Virtualization</dc:title>
  <dc:creator>Microsoft Office User</dc:creator>
  <cp:lastModifiedBy>Jason Baker</cp:lastModifiedBy>
  <cp:revision>46</cp:revision>
  <dcterms:created xsi:type="dcterms:W3CDTF">2018-02-11T16:19:28Z</dcterms:created>
  <dcterms:modified xsi:type="dcterms:W3CDTF">2021-10-11T23:48:56Z</dcterms:modified>
</cp:coreProperties>
</file>