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61" r:id="rId5"/>
    <p:sldId id="260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872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5660E-C20D-1D4A-82C9-CC1FC8264B4A}" type="datetimeFigureOut">
              <a:rPr lang="en-US" smtClean="0"/>
              <a:t>5/4/14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7900C-E710-A842-A566-AF0B72AA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957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254CE-C6EB-6849-9CA7-687920FBA5E9}" type="datetimeFigureOut">
              <a:rPr lang="en-US" smtClean="0"/>
              <a:t>5/4/14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EC625-0BE3-C14E-BACA-C76466A8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69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5A9F-DE09-844C-9FC9-A349DB63066F}" type="datetime2">
              <a:rPr lang="en-US" smtClean="0"/>
              <a:t>Sunday, May 4,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A810-9A94-8648-89CA-BBF55B7CA7F2}" type="datetime2">
              <a:rPr lang="en-US" smtClean="0"/>
              <a:t>Sunday, May 4,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0015D-3EB8-B446-B025-17FF664458AF}" type="datetime2">
              <a:rPr lang="en-US" smtClean="0"/>
              <a:t>Sunday, May 4,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F5E4-B17F-324D-92A3-3161B7BB60DF}" type="datetime2">
              <a:rPr lang="en-US" smtClean="0"/>
              <a:t>Sunday, May 4,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D2B5-E186-D34C-AA54-2EE7F4894BC4}" type="datetime2">
              <a:rPr lang="en-US" smtClean="0"/>
              <a:t>Sunday, May 4,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6797-613B-0A4F-B83B-EEF2CFBDB2F4}" type="datetime2">
              <a:rPr lang="en-US" smtClean="0"/>
              <a:t>Sunday, May 4,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6E21-76F4-1546-82C8-0ABABA90A013}" type="datetime2">
              <a:rPr lang="en-US" smtClean="0"/>
              <a:t>Sunday, May 4,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F348-CDF0-7946-BF79-451ECD29CED9}" type="datetime2">
              <a:rPr lang="en-US" smtClean="0"/>
              <a:t>Sunday, May 4,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4D42-C2CE-4B4C-9D6A-1B4DFDECFEF7}" type="datetime2">
              <a:rPr lang="en-US" smtClean="0"/>
              <a:t>Sunday, May 4,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832E-D75D-6A41-BD61-ACDBDF9BDB40}" type="datetime2">
              <a:rPr lang="en-US" smtClean="0"/>
              <a:t>Sunday, May 4,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3C69-DF0C-7E47-81DC-F453AC17728F}" type="datetime2">
              <a:rPr lang="en-US" smtClean="0"/>
              <a:t>Sunday, May 4,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75FE82A-41E5-0849-A8E1-E6FC9524AA90}" type="datetime2">
              <a:rPr lang="en-US" smtClean="0"/>
              <a:t>Sunday, May 4, 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INCIDENT MANAGEMENT SYSTEM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3505200"/>
            <a:ext cx="7585765" cy="217114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Modern </a:t>
            </a:r>
            <a:r>
              <a:rPr lang="en-US" dirty="0" err="1" smtClean="0"/>
              <a:t>RESTful</a:t>
            </a:r>
            <a:r>
              <a:rPr lang="en-US" dirty="0" smtClean="0"/>
              <a:t> Web Application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University of St. Thomas GPS</a:t>
            </a:r>
          </a:p>
          <a:p>
            <a:r>
              <a:rPr lang="en-US" dirty="0" smtClean="0"/>
              <a:t>SEIS 635 Spring 2014</a:t>
            </a:r>
          </a:p>
          <a:p>
            <a:r>
              <a:rPr lang="en-US" dirty="0" smtClean="0"/>
              <a:t>Jason Baker &amp; Michael Weber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41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IMS Software Description</a:t>
            </a:r>
          </a:p>
          <a:p>
            <a:r>
              <a:rPr lang="en-US" dirty="0" smtClean="0"/>
              <a:t>Architectural Overview (Analysis)</a:t>
            </a:r>
          </a:p>
          <a:p>
            <a:r>
              <a:rPr lang="en-US" dirty="0" smtClean="0"/>
              <a:t>MVC &amp; API (Design)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Team &amp; Project Management</a:t>
            </a:r>
          </a:p>
          <a:p>
            <a:r>
              <a:rPr lang="en-US" dirty="0" smtClean="0"/>
              <a:t>Lessons learned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9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Incident Management System (IMS)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B2B system for documenting and managing service problems</a:t>
            </a:r>
          </a:p>
          <a:p>
            <a:pPr lvl="1"/>
            <a:r>
              <a:rPr lang="en-US" dirty="0" smtClean="0"/>
              <a:t>Software application displaying an error message</a:t>
            </a:r>
          </a:p>
          <a:p>
            <a:pPr lvl="1"/>
            <a:r>
              <a:rPr lang="en-US" dirty="0" smtClean="0"/>
              <a:t>Website responding slowing</a:t>
            </a:r>
          </a:p>
          <a:p>
            <a:pPr lvl="1"/>
            <a:r>
              <a:rPr lang="en-US" dirty="0" smtClean="0"/>
              <a:t>Application feature not working as expected</a:t>
            </a:r>
          </a:p>
          <a:p>
            <a:pPr lvl="1"/>
            <a:r>
              <a:rPr lang="en-US" dirty="0" smtClean="0"/>
              <a:t>User forgot her password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 smtClean="0"/>
              <a:t>An IMS is found in most businesses that manufacture products or provide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0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Content Placeholder 6" descr="IMS-API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087" r="-44087"/>
          <a:stretch>
            <a:fillRect/>
          </a:stretch>
        </p:blipFill>
        <p:spPr>
          <a:xfrm>
            <a:off x="-1183135" y="302112"/>
            <a:ext cx="10740624" cy="7386560"/>
          </a:xfrm>
        </p:spPr>
      </p:pic>
    </p:spTree>
    <p:extLst>
      <p:ext uri="{BB962C8B-B14F-4D97-AF65-F5344CB8AC3E}">
        <p14:creationId xmlns:p14="http://schemas.microsoft.com/office/powerpoint/2010/main" val="1559470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&amp; 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communicated during class and e-mail</a:t>
            </a:r>
          </a:p>
          <a:p>
            <a:endParaRPr lang="en-US" dirty="0" smtClean="0"/>
          </a:p>
          <a:p>
            <a:r>
              <a:rPr lang="en-US" dirty="0" smtClean="0"/>
              <a:t>Agile/Rapid Prototype methodology</a:t>
            </a:r>
          </a:p>
          <a:p>
            <a:pPr lvl="1"/>
            <a:r>
              <a:rPr lang="en-US" dirty="0" smtClean="0"/>
              <a:t>Requirements: Use case diagram, technology framework</a:t>
            </a:r>
          </a:p>
          <a:p>
            <a:pPr lvl="1"/>
            <a:r>
              <a:rPr lang="en-US" dirty="0" smtClean="0"/>
              <a:t>Create Models and verify database architecture</a:t>
            </a:r>
          </a:p>
          <a:p>
            <a:pPr lvl="1"/>
            <a:r>
              <a:rPr lang="en-US" dirty="0" smtClean="0"/>
              <a:t>Create Controllers and API</a:t>
            </a:r>
          </a:p>
          <a:p>
            <a:pPr lvl="1"/>
            <a:r>
              <a:rPr lang="en-US" dirty="0" smtClean="0"/>
              <a:t>Create Views/ Web application</a:t>
            </a:r>
          </a:p>
          <a:p>
            <a:endParaRPr lang="en-US" dirty="0" smtClean="0"/>
          </a:p>
          <a:p>
            <a:r>
              <a:rPr lang="en-US" dirty="0" smtClean="0"/>
              <a:t>Utilized </a:t>
            </a:r>
            <a:r>
              <a:rPr lang="en-US" dirty="0" err="1" smtClean="0"/>
              <a:t>Github</a:t>
            </a:r>
            <a:r>
              <a:rPr lang="en-US" dirty="0" smtClean="0"/>
              <a:t> as collaborative code repository: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: http://</a:t>
            </a:r>
            <a:r>
              <a:rPr lang="en-US" dirty="0" err="1"/>
              <a:t>www.github.com</a:t>
            </a:r>
            <a:r>
              <a:rPr lang="en-US" dirty="0"/>
              <a:t>/</a:t>
            </a:r>
            <a:r>
              <a:rPr lang="en-US" dirty="0" err="1"/>
              <a:t>jasondbaker</a:t>
            </a:r>
            <a:r>
              <a:rPr lang="en-US" dirty="0"/>
              <a:t>/software-analysis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investment much higher implementing new technologies</a:t>
            </a:r>
          </a:p>
          <a:p>
            <a:endParaRPr lang="en-US" dirty="0" smtClean="0"/>
          </a:p>
          <a:p>
            <a:r>
              <a:rPr lang="en-US" dirty="0" smtClean="0"/>
              <a:t>Unit testing critical when working with a new framework</a:t>
            </a:r>
          </a:p>
          <a:p>
            <a:endParaRPr lang="en-US" dirty="0" smtClean="0"/>
          </a:p>
          <a:p>
            <a:r>
              <a:rPr lang="en-US" dirty="0" smtClean="0"/>
              <a:t>Very helpful to separate API and View/Browser implementation – focus on the API first</a:t>
            </a:r>
          </a:p>
          <a:p>
            <a:endParaRPr lang="en-US" dirty="0" smtClean="0"/>
          </a:p>
          <a:p>
            <a:r>
              <a:rPr lang="en-US" dirty="0" smtClean="0"/>
              <a:t>Awesome troubleshooting tools: </a:t>
            </a:r>
          </a:p>
          <a:p>
            <a:pPr lvl="1"/>
            <a:r>
              <a:rPr lang="en-US" dirty="0" smtClean="0"/>
              <a:t>Chrome developer tools, </a:t>
            </a:r>
            <a:r>
              <a:rPr lang="en-US" dirty="0" err="1" smtClean="0"/>
              <a:t>JSONview</a:t>
            </a:r>
            <a:r>
              <a:rPr lang="en-US" dirty="0" smtClean="0"/>
              <a:t>, Angular </a:t>
            </a:r>
            <a:r>
              <a:rPr lang="en-US" dirty="0" err="1" smtClean="0"/>
              <a:t>Batarang</a:t>
            </a:r>
            <a:r>
              <a:rPr lang="en-US" dirty="0" smtClean="0"/>
              <a:t>, Postman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84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42</TotalTime>
  <Words>205</Words>
  <Application>Microsoft Macintosh PowerPoint</Application>
  <PresentationFormat>On-screen Show (4:3)</PresentationFormat>
  <Paragraphs>48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INCIDENT MANAGEMENT SYSTEM</vt:lpstr>
      <vt:lpstr>Overview</vt:lpstr>
      <vt:lpstr>Incident Management System (IMS)</vt:lpstr>
      <vt:lpstr>PowerPoint Presentation</vt:lpstr>
      <vt:lpstr>Team &amp; Project Management</vt:lpstr>
      <vt:lpstr>Lessons learned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INCIDENT MANAGEMENT SYSTEM</dc:title>
  <dc:creator>Jason Baker</dc:creator>
  <cp:lastModifiedBy>Jason Baker</cp:lastModifiedBy>
  <cp:revision>11</cp:revision>
  <dcterms:created xsi:type="dcterms:W3CDTF">2014-05-04T16:49:06Z</dcterms:created>
  <dcterms:modified xsi:type="dcterms:W3CDTF">2014-05-04T18:06:21Z</dcterms:modified>
</cp:coreProperties>
</file>