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8505-00B0-461B-BF76-4D91A94E6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4BF0D-D510-44D5-83F1-694663FC8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23A7-E48E-41C3-A7B1-6FAEFE9B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90E1-B6BF-4589-BF36-1008426B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DA95-E32D-49E1-9029-AFC152EB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033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5C41-D850-42FA-B872-18BE2543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1901F-0E1C-4B3F-9C70-F04338ACC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815A-CE79-4547-BD4D-98F74F52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B6CD-8FDC-4F2F-AE9E-ED8011E4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4932-27F1-4CBA-8028-71914B6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797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D0583-83ED-4FD6-9C85-1A6C14D8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0F315-11B7-4F7B-9296-DC6CD6C37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FB1B-5784-4C71-A843-C55ED5EA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E3A56-D4D6-432B-A2B6-D18EF85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40719-A7A2-4538-90FB-AA464EAA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660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392D-5110-424F-A8B3-BF532371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5289-4860-49D3-8684-FBAC1561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A5D89-20B7-4321-9632-4A068AC5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4558-44B9-4999-9A6D-32EBD3B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4BA94-C526-41C0-AD73-E234C995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89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8C63-ED1F-41D3-9191-9D3FBC8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6B80-E728-462E-8DAC-43035A31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33ECE-3A65-43BE-AE62-15F62182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91642-722F-4A7C-86EA-FD64AAD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5B09-2BFB-49C1-900F-1346DAA6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80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CCEA-2F68-4110-98AA-4A5338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02F8-06F0-4C63-8EDA-7C2CB5049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66EF2-3661-4494-82BB-3CA9253F9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3D773-7F5B-46DC-A023-E449EDCF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609A4-9082-4F8C-8784-3C1AD490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20CA6-E33F-4C76-86C7-567EAE86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623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92E5-193F-4932-B541-A0FBB087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861B6-DF17-4BD2-83F2-BDECC5FC2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5196D-C067-4D20-B1FC-6BCF732E0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88763-535F-42D7-A330-60210308E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DC716-86EB-436B-92CA-E6597E86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43DC1-ACDF-40EE-B38C-DCCF08FA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A2F85-B723-4663-A667-378E095C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ADB3E-28B2-42F5-A8B0-3EC95F9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95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CDE2-B4C4-4F75-988C-10B071E6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CB78A-0748-4173-BCED-BAC3C52D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9F8FF-5AAB-441A-9500-FCB45600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24EDD-90B5-480D-B8C5-49318D0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536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D59A2-142D-4DB4-B08F-FF0A5F68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9BFCB-A105-4C52-B559-8CBFB278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94948-D8BA-4090-8447-D7BFCA60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177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24F6-61A9-4EA1-8EF6-0A8502F0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7CEF-1EC7-49EB-9260-360DCC44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E1D42-D728-4172-B62A-68DDD1ECD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309B3-74D5-4AF6-B34B-97E12B8F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60FD-F69E-4543-AB0B-3DE18DD9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412D6-6679-4F75-9434-15AD2191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022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2B3C-8922-4B79-BF22-A8D3295D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4487E-0466-4C0A-B0BF-0F3DC1C5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C98F-3A00-408E-94C6-1A842AF6E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55A1C-96A9-48E6-B3B0-91A5C9D9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ECCD-A33E-40DF-BE57-C8149584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12B17-51FB-4C13-A749-58FE68D5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61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E6B17-518B-4987-A3CD-E07DB394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EA078-7CA5-4B91-A048-1AF3B10A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1D67-B788-4F76-960F-EB26646B0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F0BD-53AA-489C-B6B0-8FE9376DA066}" type="datetimeFigureOut">
              <a:rPr lang="en-PH" smtClean="0"/>
              <a:t>08/06/2021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5969-DFC0-4321-9C2D-A540088B2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08C6-1602-45E3-95F7-558E6744A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876D-A558-4EDF-AC56-4108928F207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18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32F29-591A-4C83-B554-171F74C2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5EE987-2DB4-4F63-9E82-8636D993ECC5}"/>
              </a:ext>
            </a:extLst>
          </p:cNvPr>
          <p:cNvSpPr/>
          <p:nvPr/>
        </p:nvSpPr>
        <p:spPr>
          <a:xfrm>
            <a:off x="1841500" y="1371600"/>
            <a:ext cx="4254500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D3D7B-D63A-4601-A8D6-4D31E7EB286F}"/>
              </a:ext>
            </a:extLst>
          </p:cNvPr>
          <p:cNvSpPr/>
          <p:nvPr/>
        </p:nvSpPr>
        <p:spPr>
          <a:xfrm>
            <a:off x="0" y="558800"/>
            <a:ext cx="508000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790131-740E-4B61-944B-3A0A9B1C3E05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508000" y="723900"/>
            <a:ext cx="1333500" cy="730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03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AEC697-0F10-44D8-AED2-A9FBB8B3D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r="33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A3271C-30E9-48FB-B057-CCA4024FCA73}"/>
              </a:ext>
            </a:extLst>
          </p:cNvPr>
          <p:cNvSpPr/>
          <p:nvPr/>
        </p:nvSpPr>
        <p:spPr>
          <a:xfrm>
            <a:off x="0" y="368300"/>
            <a:ext cx="355600" cy="622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664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013EE5-4D80-4CB2-99CF-A28BFC39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5CF1F3-6589-4900-A450-17B082906DF9}"/>
              </a:ext>
            </a:extLst>
          </p:cNvPr>
          <p:cNvSpPr/>
          <p:nvPr/>
        </p:nvSpPr>
        <p:spPr>
          <a:xfrm>
            <a:off x="1879600" y="1524000"/>
            <a:ext cx="3225800" cy="165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BE4E-655A-4500-BBCF-9B0F90618B37}"/>
              </a:ext>
            </a:extLst>
          </p:cNvPr>
          <p:cNvSpPr/>
          <p:nvPr/>
        </p:nvSpPr>
        <p:spPr>
          <a:xfrm>
            <a:off x="850900" y="419100"/>
            <a:ext cx="508000" cy="48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B50722-22E4-40FE-AF18-0A7F1DCA132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104900" y="901700"/>
            <a:ext cx="0" cy="713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9870AF-B08B-443A-BD9F-0E9EE29B1C80}"/>
              </a:ext>
            </a:extLst>
          </p:cNvPr>
          <p:cNvCxnSpPr/>
          <p:nvPr/>
        </p:nvCxnSpPr>
        <p:spPr>
          <a:xfrm>
            <a:off x="1103870" y="1614959"/>
            <a:ext cx="775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6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4D3FF4-BC87-41B6-AAAF-409858C1A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7" r="33333"/>
          <a:stretch/>
        </p:blipFill>
        <p:spPr>
          <a:xfrm>
            <a:off x="0" y="0"/>
            <a:ext cx="12192000" cy="68794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A464E3-5584-4B62-80FA-6850687DE91F}"/>
              </a:ext>
            </a:extLst>
          </p:cNvPr>
          <p:cNvSpPr/>
          <p:nvPr/>
        </p:nvSpPr>
        <p:spPr>
          <a:xfrm>
            <a:off x="3048000" y="381000"/>
            <a:ext cx="533400" cy="584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D99B2-0E98-4CE1-8C83-0D22C43B4EF6}"/>
              </a:ext>
            </a:extLst>
          </p:cNvPr>
          <p:cNvSpPr/>
          <p:nvPr/>
        </p:nvSpPr>
        <p:spPr>
          <a:xfrm>
            <a:off x="10236200" y="1752600"/>
            <a:ext cx="1854200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2037A5-C9E6-46CC-BC34-61B16D821CD4}"/>
              </a:ext>
            </a:extLst>
          </p:cNvPr>
          <p:cNvSpPr/>
          <p:nvPr/>
        </p:nvSpPr>
        <p:spPr>
          <a:xfrm>
            <a:off x="2006600" y="88900"/>
            <a:ext cx="6477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351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37A8D-5A88-4D1B-B75E-315A687C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29857-0D13-4E3F-8BEF-FF82ED6A43D2}"/>
              </a:ext>
            </a:extLst>
          </p:cNvPr>
          <p:cNvSpPr/>
          <p:nvPr/>
        </p:nvSpPr>
        <p:spPr>
          <a:xfrm>
            <a:off x="1879600" y="1536700"/>
            <a:ext cx="5257800" cy="889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9D37A-A6FF-4862-A508-3C01BAE08BCF}"/>
              </a:ext>
            </a:extLst>
          </p:cNvPr>
          <p:cNvSpPr txBox="1"/>
          <p:nvPr/>
        </p:nvSpPr>
        <p:spPr>
          <a:xfrm>
            <a:off x="4203769" y="116736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94592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6D2E34-8C96-46EB-B9ED-936BD901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89D90C-E8BE-4DAB-89EE-769E332C0813}"/>
              </a:ext>
            </a:extLst>
          </p:cNvPr>
          <p:cNvSpPr/>
          <p:nvPr/>
        </p:nvSpPr>
        <p:spPr>
          <a:xfrm>
            <a:off x="1879600" y="1536700"/>
            <a:ext cx="5257800" cy="889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75B453-DCE7-4A00-84DD-6F78617B3F48}"/>
              </a:ext>
            </a:extLst>
          </p:cNvPr>
          <p:cNvCxnSpPr/>
          <p:nvPr/>
        </p:nvCxnSpPr>
        <p:spPr>
          <a:xfrm>
            <a:off x="2685535" y="2051222"/>
            <a:ext cx="0" cy="115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0BE243-BBE9-460C-A4DC-880F3D5E2DC6}"/>
              </a:ext>
            </a:extLst>
          </p:cNvPr>
          <p:cNvCxnSpPr>
            <a:cxnSpLocks/>
          </p:cNvCxnSpPr>
          <p:nvPr/>
        </p:nvCxnSpPr>
        <p:spPr>
          <a:xfrm>
            <a:off x="2232454" y="1935893"/>
            <a:ext cx="5931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9BE6A6-2312-44C9-9213-F0D2AC4DFB11}"/>
              </a:ext>
            </a:extLst>
          </p:cNvPr>
          <p:cNvCxnSpPr>
            <a:cxnSpLocks/>
          </p:cNvCxnSpPr>
          <p:nvPr/>
        </p:nvCxnSpPr>
        <p:spPr>
          <a:xfrm>
            <a:off x="4327954" y="1831118"/>
            <a:ext cx="5931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2AEBD-1DC6-4626-BCFE-A81529D9C0C2}"/>
              </a:ext>
            </a:extLst>
          </p:cNvPr>
          <p:cNvCxnSpPr>
            <a:cxnSpLocks/>
          </p:cNvCxnSpPr>
          <p:nvPr/>
        </p:nvCxnSpPr>
        <p:spPr>
          <a:xfrm>
            <a:off x="4031392" y="2051222"/>
            <a:ext cx="5931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53E37C-6FD8-401A-9424-FEF89AEE2F23}"/>
              </a:ext>
            </a:extLst>
          </p:cNvPr>
          <p:cNvCxnSpPr>
            <a:cxnSpLocks/>
          </p:cNvCxnSpPr>
          <p:nvPr/>
        </p:nvCxnSpPr>
        <p:spPr>
          <a:xfrm>
            <a:off x="3378929" y="1935893"/>
            <a:ext cx="5931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8217099-CACA-4523-A11A-1C402765C88E}"/>
              </a:ext>
            </a:extLst>
          </p:cNvPr>
          <p:cNvSpPr/>
          <p:nvPr/>
        </p:nvSpPr>
        <p:spPr>
          <a:xfrm>
            <a:off x="8420100" y="5647379"/>
            <a:ext cx="622300" cy="283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1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64CEA-DE5A-4E51-B89A-3AFFAEBB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DF0B07-5688-4814-923E-CAB9A0EBD586}"/>
              </a:ext>
            </a:extLst>
          </p:cNvPr>
          <p:cNvSpPr txBox="1"/>
          <p:nvPr/>
        </p:nvSpPr>
        <p:spPr>
          <a:xfrm>
            <a:off x="3530600" y="1765300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Remove Other Column</a:t>
            </a:r>
          </a:p>
        </p:txBody>
      </p:sp>
    </p:spTree>
    <p:extLst>
      <p:ext uri="{BB962C8B-B14F-4D97-AF65-F5344CB8AC3E}">
        <p14:creationId xmlns:p14="http://schemas.microsoft.com/office/powerpoint/2010/main" val="214492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22009-1E6B-4CCE-9C3D-BB6CE12A4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25" r="33437"/>
          <a:stretch/>
        </p:blipFill>
        <p:spPr>
          <a:xfrm>
            <a:off x="0" y="0"/>
            <a:ext cx="12192000" cy="68366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E3B04B-7669-44CF-BF84-0EE3461113EB}"/>
              </a:ext>
            </a:extLst>
          </p:cNvPr>
          <p:cNvSpPr/>
          <p:nvPr/>
        </p:nvSpPr>
        <p:spPr>
          <a:xfrm>
            <a:off x="1574800" y="122879"/>
            <a:ext cx="622300" cy="283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5076A-BE10-417C-ABAE-6D6D301E6A60}"/>
              </a:ext>
            </a:extLst>
          </p:cNvPr>
          <p:cNvSpPr/>
          <p:nvPr/>
        </p:nvSpPr>
        <p:spPr>
          <a:xfrm>
            <a:off x="596900" y="393700"/>
            <a:ext cx="469900" cy="546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405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0C95C-9D28-4B8B-B0D0-461128B8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A15195-585D-4501-97EF-2F335DCEB65E}"/>
              </a:ext>
            </a:extLst>
          </p:cNvPr>
          <p:cNvSpPr/>
          <p:nvPr/>
        </p:nvSpPr>
        <p:spPr>
          <a:xfrm>
            <a:off x="3467100" y="2565401"/>
            <a:ext cx="2349500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37F78-A12A-4BC0-AC4D-41BF006DCADD}"/>
              </a:ext>
            </a:extLst>
          </p:cNvPr>
          <p:cNvSpPr txBox="1"/>
          <p:nvPr/>
        </p:nvSpPr>
        <p:spPr>
          <a:xfrm>
            <a:off x="3670300" y="2851151"/>
            <a:ext cx="16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Input that code.</a:t>
            </a:r>
          </a:p>
        </p:txBody>
      </p:sp>
    </p:spTree>
    <p:extLst>
      <p:ext uri="{BB962C8B-B14F-4D97-AF65-F5344CB8AC3E}">
        <p14:creationId xmlns:p14="http://schemas.microsoft.com/office/powerpoint/2010/main" val="207479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F2138-6971-421F-A171-727B0668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2DD27A-5B1D-4863-BE6F-36E952B7DC28}"/>
              </a:ext>
            </a:extLst>
          </p:cNvPr>
          <p:cNvSpPr/>
          <p:nvPr/>
        </p:nvSpPr>
        <p:spPr>
          <a:xfrm>
            <a:off x="3238500" y="673101"/>
            <a:ext cx="2794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BEAF7-09CD-4A79-AAA5-8C4CD005BC10}"/>
              </a:ext>
            </a:extLst>
          </p:cNvPr>
          <p:cNvSpPr txBox="1"/>
          <p:nvPr/>
        </p:nvSpPr>
        <p:spPr>
          <a:xfrm>
            <a:off x="466167" y="1778000"/>
            <a:ext cx="30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And Get all the data you want!</a:t>
            </a:r>
          </a:p>
        </p:txBody>
      </p:sp>
    </p:spTree>
    <p:extLst>
      <p:ext uri="{BB962C8B-B14F-4D97-AF65-F5344CB8AC3E}">
        <p14:creationId xmlns:p14="http://schemas.microsoft.com/office/powerpoint/2010/main" val="244850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Delos Santos, Jasond</dc:creator>
  <cp:lastModifiedBy>Delos Santos, Jasond</cp:lastModifiedBy>
  <cp:revision>12</cp:revision>
  <dcterms:created xsi:type="dcterms:W3CDTF">2021-06-08T03:28:04Z</dcterms:created>
  <dcterms:modified xsi:type="dcterms:W3CDTF">2021-06-08T05:25:20Z</dcterms:modified>
</cp:coreProperties>
</file>