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>
        <p:scale>
          <a:sx n="75" d="100"/>
          <a:sy n="7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55D4-7C6D-4F7F-84BC-ADB029931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F1707-1CD8-4667-92E3-77F48E750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524EA-4CE4-4311-B07B-D2BB27F9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AB4E-6A67-4F79-97E5-274CB3C4054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5647-8230-46F5-BD07-26E5D050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B5F9A-EE6F-4091-B57C-801A6A8B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AA8D-4542-45AE-8749-EDA9BFC9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9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9487-3DC8-4D6F-946F-1AF12CFF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34CA6-33F3-4FC7-9290-DAF192EC7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B645E-9192-49D5-8740-B6F5CA29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AB4E-6A67-4F79-97E5-274CB3C4054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8729-A366-403C-9CBA-4DBE5260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A4060-AAB7-49AE-A16B-35F4EB61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AA8D-4542-45AE-8749-EDA9BFC9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7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7D870-FF4A-4DFC-8B0B-65EBE00D2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BFA42-8219-4798-AC85-966D2CAF8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9EEB3-33D5-41BA-846D-ACFD6640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AB4E-6A67-4F79-97E5-274CB3C4054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134BD-5196-4DF4-B652-A4BA9106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6ED08-E1D2-47E7-9589-EC9E7466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AA8D-4542-45AE-8749-EDA9BFC9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9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99B4-1AE5-48A5-8F79-5FB187DD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3C63F-5FBF-4031-8422-5E0019FCA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573B3-10A7-4A1A-A24B-16000A15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AB4E-6A67-4F79-97E5-274CB3C4054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ED092-A45B-412D-8D40-F427A8D6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75A1A-130B-4DAE-9379-BCA86FE1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AA8D-4542-45AE-8749-EDA9BFC9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4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55A7-8AA6-417A-A506-1DB1613A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C38A7-B73B-4D96-8B97-F16F63F73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3E16F-30DB-4327-8033-DDA82414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AB4E-6A67-4F79-97E5-274CB3C4054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EB71C-BF83-4CB5-B227-CC397F84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C6A61-7BAD-4CF1-A697-DAE9305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AA8D-4542-45AE-8749-EDA9BFC9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4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3203-DE95-4846-846F-32D24A71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72DF0-CFBC-4D2C-8B90-AEC22BBAD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B7FF0-4752-47BC-84F3-107C7407E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F4BC4-DF92-4605-9E92-57EA78D5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AB4E-6A67-4F79-97E5-274CB3C4054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2A267-95C4-421C-A86F-AA022C6A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8DA9D-8DAF-449A-BE10-D3864701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AA8D-4542-45AE-8749-EDA9BFC9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51FB-DB50-484C-9D54-64E52793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B5FAE-C1F2-474C-87C2-FFF302B48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E4C1D-31C7-4DA2-9E84-03B99915A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CE04B-63C6-4197-9B6C-603B852F1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E2A87-73FD-41BD-B167-ABE8988B6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55C38-4BC7-4664-9780-F00A6501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AB4E-6A67-4F79-97E5-274CB3C4054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798A5-D86C-41E4-8F83-99F2CA68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D805F-AD4F-428D-A4CB-C17A03B5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AA8D-4542-45AE-8749-EDA9BFC9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4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AB4D-6790-4588-B43B-A7F1FC7E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33515-4A86-423D-A8EB-23B6FA54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AB4E-6A67-4F79-97E5-274CB3C4054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C3BA9-F00E-407A-BE14-27DD2D5E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93997-C2A4-40E6-8DCE-A9736AAE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AA8D-4542-45AE-8749-EDA9BFC9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9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95EF9-9D1B-4AA3-B3D9-8FCC978A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AB4E-6A67-4F79-97E5-274CB3C4054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452A1-AA29-4CE7-AF6C-5DF66999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4AEA4-C3C1-4683-8981-AA51D873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AA8D-4542-45AE-8749-EDA9BFC9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2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7E8E-5E69-48C5-99EB-C9B90A08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30089-E858-485B-8737-31C2DBA42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F79CC-D662-48A5-8617-F3DD7FD07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FFBE0-796C-4F97-A4AD-96A5E41D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AB4E-6A67-4F79-97E5-274CB3C4054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279E-491F-4348-9DB5-807F69BD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E06BB-8E3F-4E88-8B45-B146CDC1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AA8D-4542-45AE-8749-EDA9BFC9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9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D6CA-1BB6-4578-A227-8AC258EC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353E7-FA34-4755-B8EF-96536A623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B0F46-77E6-43CF-9B2E-D29559D90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DD6C7-ECF3-4C82-83EE-DA6EA9AD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AB4E-6A67-4F79-97E5-274CB3C4054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842AB-0BB5-4E95-AC5A-2E96CCA2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743F4-8E0F-44D9-857F-DF943EAE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AA8D-4542-45AE-8749-EDA9BFC9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6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498FE-7C6F-4175-B18C-907C59F2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9CC45-FAE1-4387-928F-72A10059C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C5420-573C-4EE9-B739-FCB574E5A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5AB4E-6A67-4F79-97E5-274CB3C4054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8534F-EE2D-4738-883C-D6EB8D621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53886-1DD9-4527-8BCE-64FCA0835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AA8D-4542-45AE-8749-EDA9BFC9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2CEBE09-02F2-4AA6-9BA8-45E0BADFF9C4}"/>
              </a:ext>
            </a:extLst>
          </p:cNvPr>
          <p:cNvSpPr/>
          <p:nvPr/>
        </p:nvSpPr>
        <p:spPr>
          <a:xfrm>
            <a:off x="2641600" y="116840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AAFD0E-77DB-4177-A253-5E73A1A6EC9C}"/>
              </a:ext>
            </a:extLst>
          </p:cNvPr>
          <p:cNvSpPr/>
          <p:nvPr/>
        </p:nvSpPr>
        <p:spPr>
          <a:xfrm>
            <a:off x="4343400" y="116840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9F9649-487E-406A-956D-2804895DFF1B}"/>
              </a:ext>
            </a:extLst>
          </p:cNvPr>
          <p:cNvSpPr/>
          <p:nvPr/>
        </p:nvSpPr>
        <p:spPr>
          <a:xfrm>
            <a:off x="2641600" y="242570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43346A-6F39-4DCB-91D2-557A6D7BE101}"/>
              </a:ext>
            </a:extLst>
          </p:cNvPr>
          <p:cNvSpPr/>
          <p:nvPr/>
        </p:nvSpPr>
        <p:spPr>
          <a:xfrm>
            <a:off x="4343400" y="242570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19132A-11EA-4314-BDC2-D916380DB605}"/>
              </a:ext>
            </a:extLst>
          </p:cNvPr>
          <p:cNvSpPr/>
          <p:nvPr/>
        </p:nvSpPr>
        <p:spPr>
          <a:xfrm>
            <a:off x="3251200" y="194310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E20400-4992-4C36-8D52-E3E153F2CA85}"/>
              </a:ext>
            </a:extLst>
          </p:cNvPr>
          <p:cNvSpPr/>
          <p:nvPr/>
        </p:nvSpPr>
        <p:spPr>
          <a:xfrm>
            <a:off x="4889500" y="194310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236DE1-21A1-48BD-8436-FEF87A2A485E}"/>
              </a:ext>
            </a:extLst>
          </p:cNvPr>
          <p:cNvSpPr/>
          <p:nvPr/>
        </p:nvSpPr>
        <p:spPr>
          <a:xfrm>
            <a:off x="3251200" y="74930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821D85-934B-4B25-9059-2D60CD162DF9}"/>
              </a:ext>
            </a:extLst>
          </p:cNvPr>
          <p:cNvSpPr/>
          <p:nvPr/>
        </p:nvSpPr>
        <p:spPr>
          <a:xfrm>
            <a:off x="4889500" y="74930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0CCDC0-61FA-48C8-878D-0328D630FB59}"/>
              </a:ext>
            </a:extLst>
          </p:cNvPr>
          <p:cNvCxnSpPr>
            <a:cxnSpLocks/>
          </p:cNvCxnSpPr>
          <p:nvPr/>
        </p:nvCxnSpPr>
        <p:spPr>
          <a:xfrm flipV="1">
            <a:off x="2852738" y="907256"/>
            <a:ext cx="398462" cy="290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38BB2A-2C41-40A3-88C7-3008A2F7233E}"/>
              </a:ext>
            </a:extLst>
          </p:cNvPr>
          <p:cNvCxnSpPr>
            <a:cxnSpLocks/>
          </p:cNvCxnSpPr>
          <p:nvPr/>
        </p:nvCxnSpPr>
        <p:spPr>
          <a:xfrm flipV="1">
            <a:off x="4533900" y="907257"/>
            <a:ext cx="364331" cy="2905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AC7B59-577F-4A16-A20F-A883686FB298}"/>
              </a:ext>
            </a:extLst>
          </p:cNvPr>
          <p:cNvCxnSpPr>
            <a:cxnSpLocks/>
          </p:cNvCxnSpPr>
          <p:nvPr/>
        </p:nvCxnSpPr>
        <p:spPr>
          <a:xfrm flipV="1">
            <a:off x="4533900" y="2104232"/>
            <a:ext cx="355600" cy="3214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C584A5-BBE8-48C1-8CCA-1DD0FB72932D}"/>
              </a:ext>
            </a:extLst>
          </p:cNvPr>
          <p:cNvCxnSpPr>
            <a:cxnSpLocks/>
          </p:cNvCxnSpPr>
          <p:nvPr/>
        </p:nvCxnSpPr>
        <p:spPr>
          <a:xfrm flipV="1">
            <a:off x="2832100" y="2108200"/>
            <a:ext cx="419100" cy="3397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9328EE-EBF2-477B-8B68-22D65B4228E0}"/>
              </a:ext>
            </a:extLst>
          </p:cNvPr>
          <p:cNvCxnSpPr>
            <a:cxnSpLocks/>
          </p:cNvCxnSpPr>
          <p:nvPr/>
        </p:nvCxnSpPr>
        <p:spPr>
          <a:xfrm>
            <a:off x="4984750" y="981868"/>
            <a:ext cx="0" cy="9040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A4E135-4167-444C-A216-3011AAA8C782}"/>
              </a:ext>
            </a:extLst>
          </p:cNvPr>
          <p:cNvCxnSpPr>
            <a:cxnSpLocks/>
          </p:cNvCxnSpPr>
          <p:nvPr/>
        </p:nvCxnSpPr>
        <p:spPr>
          <a:xfrm>
            <a:off x="3346450" y="981868"/>
            <a:ext cx="0" cy="9040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9D0A4A-7C1E-4618-A0BE-00BDE653B0E2}"/>
              </a:ext>
            </a:extLst>
          </p:cNvPr>
          <p:cNvCxnSpPr>
            <a:cxnSpLocks/>
          </p:cNvCxnSpPr>
          <p:nvPr/>
        </p:nvCxnSpPr>
        <p:spPr>
          <a:xfrm>
            <a:off x="4432300" y="1388665"/>
            <a:ext cx="0" cy="9945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F51C529-0B32-437F-8B2D-C791952C1833}"/>
              </a:ext>
            </a:extLst>
          </p:cNvPr>
          <p:cNvCxnSpPr>
            <a:cxnSpLocks/>
          </p:cNvCxnSpPr>
          <p:nvPr/>
        </p:nvCxnSpPr>
        <p:spPr>
          <a:xfrm>
            <a:off x="2733675" y="1388665"/>
            <a:ext cx="0" cy="9945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9840B5-638C-4CEA-B5BA-3E4DD7C704E4}"/>
              </a:ext>
            </a:extLst>
          </p:cNvPr>
          <p:cNvCxnSpPr>
            <a:cxnSpLocks/>
          </p:cNvCxnSpPr>
          <p:nvPr/>
        </p:nvCxnSpPr>
        <p:spPr>
          <a:xfrm flipV="1">
            <a:off x="2852738" y="2520950"/>
            <a:ext cx="143986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2BD386-B10C-4D19-90FB-C3417470A167}"/>
              </a:ext>
            </a:extLst>
          </p:cNvPr>
          <p:cNvCxnSpPr>
            <a:cxnSpLocks/>
          </p:cNvCxnSpPr>
          <p:nvPr/>
        </p:nvCxnSpPr>
        <p:spPr>
          <a:xfrm flipV="1">
            <a:off x="3458369" y="844551"/>
            <a:ext cx="1404144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52484E-BD72-4E50-96BA-13DEB9740D52}"/>
              </a:ext>
            </a:extLst>
          </p:cNvPr>
          <p:cNvCxnSpPr>
            <a:cxnSpLocks/>
          </p:cNvCxnSpPr>
          <p:nvPr/>
        </p:nvCxnSpPr>
        <p:spPr>
          <a:xfrm flipV="1">
            <a:off x="2888456" y="1270001"/>
            <a:ext cx="1404144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B0C344F-3FF4-4F47-BC16-45F50E947BE4}"/>
              </a:ext>
            </a:extLst>
          </p:cNvPr>
          <p:cNvCxnSpPr>
            <a:cxnSpLocks/>
          </p:cNvCxnSpPr>
          <p:nvPr/>
        </p:nvCxnSpPr>
        <p:spPr>
          <a:xfrm>
            <a:off x="3458369" y="2038350"/>
            <a:ext cx="9263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FFA3A49-2C10-47A6-B678-5316667B2DD6}"/>
              </a:ext>
            </a:extLst>
          </p:cNvPr>
          <p:cNvCxnSpPr>
            <a:cxnSpLocks/>
          </p:cNvCxnSpPr>
          <p:nvPr/>
        </p:nvCxnSpPr>
        <p:spPr>
          <a:xfrm>
            <a:off x="4485879" y="2041525"/>
            <a:ext cx="3766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217714F-7F49-4041-A83F-FFC48F6DF567}"/>
              </a:ext>
            </a:extLst>
          </p:cNvPr>
          <p:cNvSpPr txBox="1"/>
          <p:nvPr/>
        </p:nvSpPr>
        <p:spPr>
          <a:xfrm>
            <a:off x="5093422" y="1908730"/>
            <a:ext cx="68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x, y, z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B2B54A-9101-40CF-A02E-E1ADDA3D075D}"/>
              </a:ext>
            </a:extLst>
          </p:cNvPr>
          <p:cNvCxnSpPr>
            <a:cxnSpLocks/>
          </p:cNvCxnSpPr>
          <p:nvPr/>
        </p:nvCxnSpPr>
        <p:spPr>
          <a:xfrm>
            <a:off x="2231814" y="3105150"/>
            <a:ext cx="1340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A6EF22-B3A6-4214-81D2-517802FBCF84}"/>
              </a:ext>
            </a:extLst>
          </p:cNvPr>
          <p:cNvCxnSpPr/>
          <p:nvPr/>
        </p:nvCxnSpPr>
        <p:spPr>
          <a:xfrm flipV="1">
            <a:off x="2231814" y="1941116"/>
            <a:ext cx="0" cy="116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ECC8CBA-89C0-4B96-AE50-9081AB6B4F18}"/>
              </a:ext>
            </a:extLst>
          </p:cNvPr>
          <p:cNvCxnSpPr>
            <a:cxnSpLocks/>
          </p:cNvCxnSpPr>
          <p:nvPr/>
        </p:nvCxnSpPr>
        <p:spPr>
          <a:xfrm flipV="1">
            <a:off x="2243720" y="2658665"/>
            <a:ext cx="397880" cy="42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5405003-0484-44BA-BF2B-0D425472ECD4}"/>
              </a:ext>
            </a:extLst>
          </p:cNvPr>
          <p:cNvSpPr txBox="1"/>
          <p:nvPr/>
        </p:nvSpPr>
        <p:spPr>
          <a:xfrm>
            <a:off x="3516462" y="304748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3EFE69-048C-48F4-9D9F-B5EA19DD0B15}"/>
              </a:ext>
            </a:extLst>
          </p:cNvPr>
          <p:cNvSpPr txBox="1"/>
          <p:nvPr/>
        </p:nvSpPr>
        <p:spPr>
          <a:xfrm>
            <a:off x="1991470" y="166901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8DBD00-BE03-4588-B9AA-F223CD5C6230}"/>
              </a:ext>
            </a:extLst>
          </p:cNvPr>
          <p:cNvSpPr txBox="1"/>
          <p:nvPr/>
        </p:nvSpPr>
        <p:spPr>
          <a:xfrm>
            <a:off x="2572816" y="25521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3541806-AA91-43F8-B414-4374C17B3557}"/>
              </a:ext>
            </a:extLst>
          </p:cNvPr>
          <p:cNvSpPr txBox="1"/>
          <p:nvPr/>
        </p:nvSpPr>
        <p:spPr>
          <a:xfrm>
            <a:off x="4804917" y="2367479"/>
            <a:ext cx="8451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</a:t>
            </a:r>
            <a:r>
              <a:rPr lang="en-US" dirty="0" err="1"/>
              <a:t>x</a:t>
            </a:r>
            <a:r>
              <a:rPr lang="en-US" baseline="-25000" dirty="0" err="1"/>
              <a:t>i,j,k</a:t>
            </a:r>
            <a:endParaRPr lang="en-US" baseline="-25000" dirty="0"/>
          </a:p>
          <a:p>
            <a:r>
              <a:rPr lang="en-US" dirty="0"/>
              <a:t>Y = </a:t>
            </a:r>
            <a:r>
              <a:rPr lang="en-US" dirty="0" err="1"/>
              <a:t>y</a:t>
            </a:r>
            <a:r>
              <a:rPr lang="en-US" baseline="-25000" dirty="0" err="1"/>
              <a:t>i,j,k</a:t>
            </a:r>
            <a:endParaRPr lang="en-US" baseline="-25000" dirty="0"/>
          </a:p>
          <a:p>
            <a:r>
              <a:rPr lang="en-US" dirty="0"/>
              <a:t>Z = </a:t>
            </a:r>
            <a:r>
              <a:rPr lang="en-US" dirty="0" err="1"/>
              <a:t>z</a:t>
            </a:r>
            <a:r>
              <a:rPr lang="en-US" baseline="-25000" dirty="0" err="1"/>
              <a:t>i,j,k</a:t>
            </a:r>
            <a:endParaRPr lang="en-US" baseline="-25000" dirty="0"/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83910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14E1CF0-380B-4A3A-9108-46CB55EC05CD}"/>
              </a:ext>
            </a:extLst>
          </p:cNvPr>
          <p:cNvSpPr/>
          <p:nvPr/>
        </p:nvSpPr>
        <p:spPr>
          <a:xfrm>
            <a:off x="2641600" y="116840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F6C9E2-72FA-4F3D-A944-0AEC9A1A5DE3}"/>
              </a:ext>
            </a:extLst>
          </p:cNvPr>
          <p:cNvSpPr/>
          <p:nvPr/>
        </p:nvSpPr>
        <p:spPr>
          <a:xfrm>
            <a:off x="4343400" y="116840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9BD8EE-8B07-44A2-8F7E-D43444F30F2B}"/>
              </a:ext>
            </a:extLst>
          </p:cNvPr>
          <p:cNvSpPr/>
          <p:nvPr/>
        </p:nvSpPr>
        <p:spPr>
          <a:xfrm>
            <a:off x="2641600" y="242570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D6BBB9-2863-4C9A-A83B-7C7D54202BA9}"/>
              </a:ext>
            </a:extLst>
          </p:cNvPr>
          <p:cNvSpPr/>
          <p:nvPr/>
        </p:nvSpPr>
        <p:spPr>
          <a:xfrm>
            <a:off x="4343400" y="242570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5C483E-BC10-486B-AEC8-8FBF7EF91860}"/>
              </a:ext>
            </a:extLst>
          </p:cNvPr>
          <p:cNvSpPr/>
          <p:nvPr/>
        </p:nvSpPr>
        <p:spPr>
          <a:xfrm>
            <a:off x="3251200" y="194310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0E7B4B-9DD2-4072-A4C8-402B35CB1727}"/>
              </a:ext>
            </a:extLst>
          </p:cNvPr>
          <p:cNvSpPr/>
          <p:nvPr/>
        </p:nvSpPr>
        <p:spPr>
          <a:xfrm>
            <a:off x="4889500" y="194310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F1EB44-FEB8-470D-8B6E-F6472FEC8C70}"/>
              </a:ext>
            </a:extLst>
          </p:cNvPr>
          <p:cNvSpPr/>
          <p:nvPr/>
        </p:nvSpPr>
        <p:spPr>
          <a:xfrm>
            <a:off x="3251200" y="74930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089A6B-A689-47F2-9BBC-2E1BF810C582}"/>
              </a:ext>
            </a:extLst>
          </p:cNvPr>
          <p:cNvSpPr/>
          <p:nvPr/>
        </p:nvSpPr>
        <p:spPr>
          <a:xfrm>
            <a:off x="4889500" y="74930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6F62F8-F278-4492-8114-521D798AAC4F}"/>
              </a:ext>
            </a:extLst>
          </p:cNvPr>
          <p:cNvCxnSpPr>
            <a:cxnSpLocks/>
          </p:cNvCxnSpPr>
          <p:nvPr/>
        </p:nvCxnSpPr>
        <p:spPr>
          <a:xfrm flipV="1">
            <a:off x="2852738" y="907256"/>
            <a:ext cx="398462" cy="290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068068-F5B3-4F24-8FFB-8A4C7237B890}"/>
              </a:ext>
            </a:extLst>
          </p:cNvPr>
          <p:cNvCxnSpPr>
            <a:cxnSpLocks/>
          </p:cNvCxnSpPr>
          <p:nvPr/>
        </p:nvCxnSpPr>
        <p:spPr>
          <a:xfrm flipV="1">
            <a:off x="4533900" y="907257"/>
            <a:ext cx="364331" cy="2905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BA5FA5-465B-4218-B57F-8444ABD768F6}"/>
              </a:ext>
            </a:extLst>
          </p:cNvPr>
          <p:cNvCxnSpPr>
            <a:cxnSpLocks/>
          </p:cNvCxnSpPr>
          <p:nvPr/>
        </p:nvCxnSpPr>
        <p:spPr>
          <a:xfrm flipV="1">
            <a:off x="4533900" y="2104232"/>
            <a:ext cx="355600" cy="3214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63450A-3564-4036-9A4B-E93469B4700A}"/>
              </a:ext>
            </a:extLst>
          </p:cNvPr>
          <p:cNvCxnSpPr>
            <a:cxnSpLocks/>
          </p:cNvCxnSpPr>
          <p:nvPr/>
        </p:nvCxnSpPr>
        <p:spPr>
          <a:xfrm flipV="1">
            <a:off x="2832100" y="2108200"/>
            <a:ext cx="419100" cy="3397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659176-DEF6-4BC0-8F3C-7A790D557F18}"/>
              </a:ext>
            </a:extLst>
          </p:cNvPr>
          <p:cNvCxnSpPr>
            <a:cxnSpLocks/>
          </p:cNvCxnSpPr>
          <p:nvPr/>
        </p:nvCxnSpPr>
        <p:spPr>
          <a:xfrm>
            <a:off x="4984750" y="981868"/>
            <a:ext cx="0" cy="9040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A504E7-0D67-4982-9234-27709370F4E4}"/>
              </a:ext>
            </a:extLst>
          </p:cNvPr>
          <p:cNvCxnSpPr>
            <a:cxnSpLocks/>
          </p:cNvCxnSpPr>
          <p:nvPr/>
        </p:nvCxnSpPr>
        <p:spPr>
          <a:xfrm>
            <a:off x="3346450" y="981868"/>
            <a:ext cx="0" cy="9040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4AFC00-80DF-4ADE-B8FC-B31ACD6014F0}"/>
              </a:ext>
            </a:extLst>
          </p:cNvPr>
          <p:cNvCxnSpPr>
            <a:cxnSpLocks/>
          </p:cNvCxnSpPr>
          <p:nvPr/>
        </p:nvCxnSpPr>
        <p:spPr>
          <a:xfrm>
            <a:off x="4432300" y="1388665"/>
            <a:ext cx="0" cy="9945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D16F5A-FDD6-42F2-BEE4-79B295E2B80C}"/>
              </a:ext>
            </a:extLst>
          </p:cNvPr>
          <p:cNvCxnSpPr>
            <a:cxnSpLocks/>
          </p:cNvCxnSpPr>
          <p:nvPr/>
        </p:nvCxnSpPr>
        <p:spPr>
          <a:xfrm>
            <a:off x="2733675" y="1388665"/>
            <a:ext cx="0" cy="9945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A52D71-B2AD-448D-A9C8-6869B56DADD4}"/>
              </a:ext>
            </a:extLst>
          </p:cNvPr>
          <p:cNvCxnSpPr>
            <a:cxnSpLocks/>
          </p:cNvCxnSpPr>
          <p:nvPr/>
        </p:nvCxnSpPr>
        <p:spPr>
          <a:xfrm flipV="1">
            <a:off x="2852738" y="2520950"/>
            <a:ext cx="143986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E5CD31-4CC9-44A7-9B96-CBACF599272A}"/>
              </a:ext>
            </a:extLst>
          </p:cNvPr>
          <p:cNvCxnSpPr>
            <a:cxnSpLocks/>
          </p:cNvCxnSpPr>
          <p:nvPr/>
        </p:nvCxnSpPr>
        <p:spPr>
          <a:xfrm flipV="1">
            <a:off x="3458369" y="844551"/>
            <a:ext cx="1404144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3A4A95-E4CE-4AA2-BBED-EE762AE85F55}"/>
              </a:ext>
            </a:extLst>
          </p:cNvPr>
          <p:cNvCxnSpPr>
            <a:cxnSpLocks/>
          </p:cNvCxnSpPr>
          <p:nvPr/>
        </p:nvCxnSpPr>
        <p:spPr>
          <a:xfrm flipV="1">
            <a:off x="2888456" y="1270001"/>
            <a:ext cx="1404144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6F6324-E016-4FDA-AAEE-92E164C20804}"/>
              </a:ext>
            </a:extLst>
          </p:cNvPr>
          <p:cNvCxnSpPr>
            <a:cxnSpLocks/>
          </p:cNvCxnSpPr>
          <p:nvPr/>
        </p:nvCxnSpPr>
        <p:spPr>
          <a:xfrm>
            <a:off x="3458369" y="2038350"/>
            <a:ext cx="9263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E99056-6EC4-4983-8643-E61B22B42E63}"/>
              </a:ext>
            </a:extLst>
          </p:cNvPr>
          <p:cNvCxnSpPr>
            <a:cxnSpLocks/>
          </p:cNvCxnSpPr>
          <p:nvPr/>
        </p:nvCxnSpPr>
        <p:spPr>
          <a:xfrm>
            <a:off x="4485879" y="2041525"/>
            <a:ext cx="3766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52C770-EA2B-4DDE-A9E4-C078E5A08D5B}"/>
              </a:ext>
            </a:extLst>
          </p:cNvPr>
          <p:cNvSpPr txBox="1"/>
          <p:nvPr/>
        </p:nvSpPr>
        <p:spPr>
          <a:xfrm>
            <a:off x="2198478" y="263421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x[0,0,0]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FCB474-ECBC-463B-B8BE-93A516245CC6}"/>
              </a:ext>
            </a:extLst>
          </p:cNvPr>
          <p:cNvCxnSpPr>
            <a:cxnSpLocks/>
          </p:cNvCxnSpPr>
          <p:nvPr/>
        </p:nvCxnSpPr>
        <p:spPr>
          <a:xfrm>
            <a:off x="566937" y="3540364"/>
            <a:ext cx="1340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833B96-DC24-4BF2-9881-10812D403842}"/>
              </a:ext>
            </a:extLst>
          </p:cNvPr>
          <p:cNvCxnSpPr/>
          <p:nvPr/>
        </p:nvCxnSpPr>
        <p:spPr>
          <a:xfrm flipV="1">
            <a:off x="566937" y="2376330"/>
            <a:ext cx="0" cy="116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B38AE6-ACF5-4EF0-B5A5-0767D83494A5}"/>
              </a:ext>
            </a:extLst>
          </p:cNvPr>
          <p:cNvCxnSpPr>
            <a:cxnSpLocks/>
          </p:cNvCxnSpPr>
          <p:nvPr/>
        </p:nvCxnSpPr>
        <p:spPr>
          <a:xfrm flipV="1">
            <a:off x="578843" y="3093879"/>
            <a:ext cx="397880" cy="42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EBDF57-4E60-4143-AB4B-4E60FF27E9C4}"/>
              </a:ext>
            </a:extLst>
          </p:cNvPr>
          <p:cNvSpPr txBox="1"/>
          <p:nvPr/>
        </p:nvSpPr>
        <p:spPr>
          <a:xfrm>
            <a:off x="1851585" y="348269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6033C3-33E5-4FE9-B045-148DCCA35010}"/>
              </a:ext>
            </a:extLst>
          </p:cNvPr>
          <p:cNvSpPr txBox="1"/>
          <p:nvPr/>
        </p:nvSpPr>
        <p:spPr>
          <a:xfrm>
            <a:off x="326593" y="2104232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2E3E40-9C7F-447C-8FE3-576E639500AE}"/>
              </a:ext>
            </a:extLst>
          </p:cNvPr>
          <p:cNvSpPr txBox="1"/>
          <p:nvPr/>
        </p:nvSpPr>
        <p:spPr>
          <a:xfrm>
            <a:off x="1092933" y="283067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E40FF5-ED55-4E7B-A9D2-BAAF712FCA3B}"/>
              </a:ext>
            </a:extLst>
          </p:cNvPr>
          <p:cNvSpPr txBox="1"/>
          <p:nvPr/>
        </p:nvSpPr>
        <p:spPr>
          <a:xfrm>
            <a:off x="4160441" y="265429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x[1,0,0]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4D8F7B-445D-4CDB-95E3-2F5432483D75}"/>
              </a:ext>
            </a:extLst>
          </p:cNvPr>
          <p:cNvSpPr txBox="1"/>
          <p:nvPr/>
        </p:nvSpPr>
        <p:spPr>
          <a:xfrm>
            <a:off x="5106987" y="196993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x[1,0,1]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038581-F258-4B1A-8DA4-7EE4F7CB8B0A}"/>
              </a:ext>
            </a:extLst>
          </p:cNvPr>
          <p:cNvSpPr txBox="1"/>
          <p:nvPr/>
        </p:nvSpPr>
        <p:spPr>
          <a:xfrm>
            <a:off x="3339098" y="2037833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x[0,0,1]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182192-D77C-4DEB-9A4B-802BF61904C4}"/>
              </a:ext>
            </a:extLst>
          </p:cNvPr>
          <p:cNvSpPr txBox="1"/>
          <p:nvPr/>
        </p:nvSpPr>
        <p:spPr>
          <a:xfrm>
            <a:off x="2798962" y="327890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k]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E66A20-23A9-47FD-BB73-91B9ECB0E996}"/>
              </a:ext>
            </a:extLst>
          </p:cNvPr>
          <p:cNvSpPr txBox="1"/>
          <p:nvPr/>
        </p:nvSpPr>
        <p:spPr>
          <a:xfrm>
            <a:off x="5106987" y="61253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x[1,1,1]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056502-19E4-488C-98CA-FB06E24323ED}"/>
              </a:ext>
            </a:extLst>
          </p:cNvPr>
          <p:cNvSpPr txBox="1"/>
          <p:nvPr/>
        </p:nvSpPr>
        <p:spPr>
          <a:xfrm>
            <a:off x="2370722" y="52304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x[0,1,1]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638844-F62A-4EA6-B430-B8482D9742A8}"/>
              </a:ext>
            </a:extLst>
          </p:cNvPr>
          <p:cNvSpPr txBox="1"/>
          <p:nvPr/>
        </p:nvSpPr>
        <p:spPr>
          <a:xfrm>
            <a:off x="1788109" y="1064577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x[0,1,0]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BDCE22-9BC6-4E4F-9A45-5BC346414DED}"/>
              </a:ext>
            </a:extLst>
          </p:cNvPr>
          <p:cNvSpPr txBox="1"/>
          <p:nvPr/>
        </p:nvSpPr>
        <p:spPr>
          <a:xfrm>
            <a:off x="3656889" y="84776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x[1,1,0]</a:t>
            </a:r>
          </a:p>
        </p:txBody>
      </p:sp>
    </p:spTree>
    <p:extLst>
      <p:ext uri="{BB962C8B-B14F-4D97-AF65-F5344CB8AC3E}">
        <p14:creationId xmlns:p14="http://schemas.microsoft.com/office/powerpoint/2010/main" val="153661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72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Cara, Paht, and Sticky</dc:creator>
  <cp:lastModifiedBy>Cara, Paht, and Sticky</cp:lastModifiedBy>
  <cp:revision>1</cp:revision>
  <dcterms:created xsi:type="dcterms:W3CDTF">2021-09-25T00:34:02Z</dcterms:created>
  <dcterms:modified xsi:type="dcterms:W3CDTF">2021-09-25T05:18:45Z</dcterms:modified>
</cp:coreProperties>
</file>