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
  </p:notesMasterIdLst>
  <p:sldIdLst>
    <p:sldId id="256" r:id="rId3"/>
  </p:sldIdLst>
  <p:sldSz cx="24688800" cy="36576000"/>
  <p:notesSz cx="6858000" cy="9144000"/>
  <p:defaultTextStyle>
    <a:defPPr>
      <a:defRPr lang="en-US"/>
    </a:defPPr>
    <a:lvl1pPr marL="0" algn="l" defTabSz="2940710" rtl="0" eaLnBrk="1" latinLnBrk="0" hangingPunct="1">
      <a:defRPr sz="5789" kern="1200">
        <a:solidFill>
          <a:schemeClr val="tx1"/>
        </a:solidFill>
        <a:latin typeface="+mn-lt"/>
        <a:ea typeface="+mn-ea"/>
        <a:cs typeface="+mn-cs"/>
      </a:defRPr>
    </a:lvl1pPr>
    <a:lvl2pPr marL="1470355" algn="l" defTabSz="2940710" rtl="0" eaLnBrk="1" latinLnBrk="0" hangingPunct="1">
      <a:defRPr sz="5789" kern="1200">
        <a:solidFill>
          <a:schemeClr val="tx1"/>
        </a:solidFill>
        <a:latin typeface="+mn-lt"/>
        <a:ea typeface="+mn-ea"/>
        <a:cs typeface="+mn-cs"/>
      </a:defRPr>
    </a:lvl2pPr>
    <a:lvl3pPr marL="2940710" algn="l" defTabSz="2940710" rtl="0" eaLnBrk="1" latinLnBrk="0" hangingPunct="1">
      <a:defRPr sz="5789" kern="1200">
        <a:solidFill>
          <a:schemeClr val="tx1"/>
        </a:solidFill>
        <a:latin typeface="+mn-lt"/>
        <a:ea typeface="+mn-ea"/>
        <a:cs typeface="+mn-cs"/>
      </a:defRPr>
    </a:lvl3pPr>
    <a:lvl4pPr marL="4411066" algn="l" defTabSz="2940710" rtl="0" eaLnBrk="1" latinLnBrk="0" hangingPunct="1">
      <a:defRPr sz="5789" kern="1200">
        <a:solidFill>
          <a:schemeClr val="tx1"/>
        </a:solidFill>
        <a:latin typeface="+mn-lt"/>
        <a:ea typeface="+mn-ea"/>
        <a:cs typeface="+mn-cs"/>
      </a:defRPr>
    </a:lvl4pPr>
    <a:lvl5pPr marL="5881421" algn="l" defTabSz="2940710" rtl="0" eaLnBrk="1" latinLnBrk="0" hangingPunct="1">
      <a:defRPr sz="5789" kern="1200">
        <a:solidFill>
          <a:schemeClr val="tx1"/>
        </a:solidFill>
        <a:latin typeface="+mn-lt"/>
        <a:ea typeface="+mn-ea"/>
        <a:cs typeface="+mn-cs"/>
      </a:defRPr>
    </a:lvl5pPr>
    <a:lvl6pPr marL="7351776" algn="l" defTabSz="2940710" rtl="0" eaLnBrk="1" latinLnBrk="0" hangingPunct="1">
      <a:defRPr sz="5789" kern="1200">
        <a:solidFill>
          <a:schemeClr val="tx1"/>
        </a:solidFill>
        <a:latin typeface="+mn-lt"/>
        <a:ea typeface="+mn-ea"/>
        <a:cs typeface="+mn-cs"/>
      </a:defRPr>
    </a:lvl6pPr>
    <a:lvl7pPr marL="8822131" algn="l" defTabSz="2940710" rtl="0" eaLnBrk="1" latinLnBrk="0" hangingPunct="1">
      <a:defRPr sz="5789" kern="1200">
        <a:solidFill>
          <a:schemeClr val="tx1"/>
        </a:solidFill>
        <a:latin typeface="+mn-lt"/>
        <a:ea typeface="+mn-ea"/>
        <a:cs typeface="+mn-cs"/>
      </a:defRPr>
    </a:lvl7pPr>
    <a:lvl8pPr marL="10292486" algn="l" defTabSz="2940710" rtl="0" eaLnBrk="1" latinLnBrk="0" hangingPunct="1">
      <a:defRPr sz="5789" kern="1200">
        <a:solidFill>
          <a:schemeClr val="tx1"/>
        </a:solidFill>
        <a:latin typeface="+mn-lt"/>
        <a:ea typeface="+mn-ea"/>
        <a:cs typeface="+mn-cs"/>
      </a:defRPr>
    </a:lvl8pPr>
    <a:lvl9pPr marL="11762842" algn="l" defTabSz="2940710" rtl="0" eaLnBrk="1" latinLnBrk="0" hangingPunct="1">
      <a:defRPr sz="578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21" d="100"/>
          <a:sy n="21" d="100"/>
        </p:scale>
        <p:origin x="25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3B9D9-25E2-454C-AE4B-BA0669C45A80}" type="datetimeFigureOut">
              <a:rPr lang="en-US" smtClean="0"/>
              <a:t>4/18/2016</a:t>
            </a:fld>
            <a:endParaRPr lang="en-US"/>
          </a:p>
        </p:txBody>
      </p:sp>
      <p:sp>
        <p:nvSpPr>
          <p:cNvPr id="4" name="Slide Image Placeholder 3"/>
          <p:cNvSpPr>
            <a:spLocks noGrp="1" noRot="1" noChangeAspect="1"/>
          </p:cNvSpPr>
          <p:nvPr>
            <p:ph type="sldImg" idx="2"/>
          </p:nvPr>
        </p:nvSpPr>
        <p:spPr>
          <a:xfrm>
            <a:off x="2387600" y="1143000"/>
            <a:ext cx="2082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8D4D8-CCD9-45C6-93F4-9A237DAEB3B2}" type="slidenum">
              <a:rPr lang="en-US" smtClean="0"/>
              <a:t>‹#›</a:t>
            </a:fld>
            <a:endParaRPr lang="en-US"/>
          </a:p>
        </p:txBody>
      </p:sp>
    </p:spTree>
    <p:extLst>
      <p:ext uri="{BB962C8B-B14F-4D97-AF65-F5344CB8AC3E}">
        <p14:creationId xmlns:p14="http://schemas.microsoft.com/office/powerpoint/2010/main" val="3081842619"/>
      </p:ext>
    </p:extLst>
  </p:cSld>
  <p:clrMap bg1="lt1" tx1="dk1" bg2="lt2" tx2="dk2" accent1="accent1" accent2="accent2" accent3="accent3" accent4="accent4" accent5="accent5" accent6="accent6" hlink="hlink" folHlink="folHlink"/>
  <p:notesStyle>
    <a:lvl1pPr marL="0" algn="l" defTabSz="2940710" rtl="0" eaLnBrk="1" latinLnBrk="0" hangingPunct="1">
      <a:defRPr sz="3859" kern="1200">
        <a:solidFill>
          <a:schemeClr val="tx1"/>
        </a:solidFill>
        <a:latin typeface="+mn-lt"/>
        <a:ea typeface="+mn-ea"/>
        <a:cs typeface="+mn-cs"/>
      </a:defRPr>
    </a:lvl1pPr>
    <a:lvl2pPr marL="1470355" algn="l" defTabSz="2940710" rtl="0" eaLnBrk="1" latinLnBrk="0" hangingPunct="1">
      <a:defRPr sz="3859" kern="1200">
        <a:solidFill>
          <a:schemeClr val="tx1"/>
        </a:solidFill>
        <a:latin typeface="+mn-lt"/>
        <a:ea typeface="+mn-ea"/>
        <a:cs typeface="+mn-cs"/>
      </a:defRPr>
    </a:lvl2pPr>
    <a:lvl3pPr marL="2940710" algn="l" defTabSz="2940710" rtl="0" eaLnBrk="1" latinLnBrk="0" hangingPunct="1">
      <a:defRPr sz="3859" kern="1200">
        <a:solidFill>
          <a:schemeClr val="tx1"/>
        </a:solidFill>
        <a:latin typeface="+mn-lt"/>
        <a:ea typeface="+mn-ea"/>
        <a:cs typeface="+mn-cs"/>
      </a:defRPr>
    </a:lvl3pPr>
    <a:lvl4pPr marL="4411066" algn="l" defTabSz="2940710" rtl="0" eaLnBrk="1" latinLnBrk="0" hangingPunct="1">
      <a:defRPr sz="3859" kern="1200">
        <a:solidFill>
          <a:schemeClr val="tx1"/>
        </a:solidFill>
        <a:latin typeface="+mn-lt"/>
        <a:ea typeface="+mn-ea"/>
        <a:cs typeface="+mn-cs"/>
      </a:defRPr>
    </a:lvl4pPr>
    <a:lvl5pPr marL="5881421" algn="l" defTabSz="2940710" rtl="0" eaLnBrk="1" latinLnBrk="0" hangingPunct="1">
      <a:defRPr sz="3859" kern="1200">
        <a:solidFill>
          <a:schemeClr val="tx1"/>
        </a:solidFill>
        <a:latin typeface="+mn-lt"/>
        <a:ea typeface="+mn-ea"/>
        <a:cs typeface="+mn-cs"/>
      </a:defRPr>
    </a:lvl5pPr>
    <a:lvl6pPr marL="7351776" algn="l" defTabSz="2940710" rtl="0" eaLnBrk="1" latinLnBrk="0" hangingPunct="1">
      <a:defRPr sz="3859" kern="1200">
        <a:solidFill>
          <a:schemeClr val="tx1"/>
        </a:solidFill>
        <a:latin typeface="+mn-lt"/>
        <a:ea typeface="+mn-ea"/>
        <a:cs typeface="+mn-cs"/>
      </a:defRPr>
    </a:lvl6pPr>
    <a:lvl7pPr marL="8822131" algn="l" defTabSz="2940710" rtl="0" eaLnBrk="1" latinLnBrk="0" hangingPunct="1">
      <a:defRPr sz="3859" kern="1200">
        <a:solidFill>
          <a:schemeClr val="tx1"/>
        </a:solidFill>
        <a:latin typeface="+mn-lt"/>
        <a:ea typeface="+mn-ea"/>
        <a:cs typeface="+mn-cs"/>
      </a:defRPr>
    </a:lvl7pPr>
    <a:lvl8pPr marL="10292486" algn="l" defTabSz="2940710" rtl="0" eaLnBrk="1" latinLnBrk="0" hangingPunct="1">
      <a:defRPr sz="3859" kern="1200">
        <a:solidFill>
          <a:schemeClr val="tx1"/>
        </a:solidFill>
        <a:latin typeface="+mn-lt"/>
        <a:ea typeface="+mn-ea"/>
        <a:cs typeface="+mn-cs"/>
      </a:defRPr>
    </a:lvl8pPr>
    <a:lvl9pPr marL="11762842" algn="l" defTabSz="2940710" rtl="0" eaLnBrk="1" latinLnBrk="0" hangingPunct="1">
      <a:defRPr sz="385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5997493"/>
            <a:ext cx="18516600" cy="12733867"/>
          </a:xfrm>
        </p:spPr>
        <p:txBody>
          <a:bodyPr anchor="b">
            <a:normAutofit/>
          </a:bodyPr>
          <a:lstStyle>
            <a:lvl1pPr algn="ctr">
              <a:defRPr sz="12150"/>
            </a:lvl1pPr>
          </a:lstStyle>
          <a:p>
            <a:r>
              <a:rPr lang="en-US" smtClean="0"/>
              <a:t>Click to edit Master title style</a:t>
            </a:r>
            <a:endParaRPr lang="en-US" dirty="0"/>
          </a:p>
        </p:txBody>
      </p:sp>
      <p:sp>
        <p:nvSpPr>
          <p:cNvPr id="3" name="Subtitle 2"/>
          <p:cNvSpPr>
            <a:spLocks noGrp="1"/>
          </p:cNvSpPr>
          <p:nvPr>
            <p:ph type="subTitle" idx="1"/>
          </p:nvPr>
        </p:nvSpPr>
        <p:spPr>
          <a:xfrm>
            <a:off x="3086100" y="19210869"/>
            <a:ext cx="18516600" cy="8830731"/>
          </a:xfrm>
        </p:spPr>
        <p:txBody>
          <a:bodyPr>
            <a:normAutofit/>
          </a:bodyPr>
          <a:lstStyle>
            <a:lvl1pPr marL="0" indent="0" algn="ctr">
              <a:buNone/>
              <a:defRPr sz="4860">
                <a:solidFill>
                  <a:schemeClr val="tx1">
                    <a:lumMod val="75000"/>
                    <a:lumOff val="25000"/>
                  </a:schemeClr>
                </a:solidFill>
              </a:defRPr>
            </a:lvl1pPr>
            <a:lvl2pPr marL="925830" indent="0" algn="ctr">
              <a:buNone/>
              <a:defRPr sz="5670"/>
            </a:lvl2pPr>
            <a:lvl3pPr marL="1851660" indent="0" algn="ctr">
              <a:buNone/>
              <a:defRPr sz="4860"/>
            </a:lvl3pPr>
            <a:lvl4pPr marL="2777490" indent="0" algn="ctr">
              <a:buNone/>
              <a:defRPr sz="4050"/>
            </a:lvl4pPr>
            <a:lvl5pPr marL="3703320" indent="0" algn="ctr">
              <a:buNone/>
              <a:defRPr sz="4050"/>
            </a:lvl5pPr>
            <a:lvl6pPr marL="4629150" indent="0" algn="ctr">
              <a:buNone/>
              <a:defRPr sz="4050"/>
            </a:lvl6pPr>
            <a:lvl7pPr marL="5554980" indent="0" algn="ctr">
              <a:buNone/>
              <a:defRPr sz="4050"/>
            </a:lvl7pPr>
            <a:lvl8pPr marL="6480810" indent="0" algn="ctr">
              <a:buNone/>
              <a:defRPr sz="4050"/>
            </a:lvl8pPr>
            <a:lvl9pPr marL="7406640" indent="0" algn="ctr">
              <a:buNone/>
              <a:defRPr sz="405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7680B2-7A97-4D59-9F47-80091F4DB69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D838A-3F96-4816-953A-13E71D5B74B8}" type="slidenum">
              <a:rPr lang="en-US" smtClean="0"/>
              <a:t>‹#›</a:t>
            </a:fld>
            <a:endParaRPr lang="en-US"/>
          </a:p>
        </p:txBody>
      </p:sp>
    </p:spTree>
    <p:extLst>
      <p:ext uri="{BB962C8B-B14F-4D97-AF65-F5344CB8AC3E}">
        <p14:creationId xmlns:p14="http://schemas.microsoft.com/office/powerpoint/2010/main" val="21167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7680B2-7A97-4D59-9F47-80091F4DB69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D838A-3F96-4816-953A-13E71D5B74B8}" type="slidenum">
              <a:rPr lang="en-US" smtClean="0"/>
              <a:t>‹#›</a:t>
            </a:fld>
            <a:endParaRPr lang="en-US"/>
          </a:p>
        </p:txBody>
      </p:sp>
    </p:spTree>
    <p:extLst>
      <p:ext uri="{BB962C8B-B14F-4D97-AF65-F5344CB8AC3E}">
        <p14:creationId xmlns:p14="http://schemas.microsoft.com/office/powerpoint/2010/main" val="337245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67922" y="1921931"/>
            <a:ext cx="5323523" cy="309964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97355" y="1921933"/>
            <a:ext cx="15661958" cy="3099646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7680B2-7A97-4D59-9F47-80091F4DB69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D838A-3F96-4816-953A-13E71D5B74B8}" type="slidenum">
              <a:rPr lang="en-US" smtClean="0"/>
              <a:t>‹#›</a:t>
            </a:fld>
            <a:endParaRPr lang="en-US"/>
          </a:p>
        </p:txBody>
      </p:sp>
    </p:spTree>
    <p:extLst>
      <p:ext uri="{BB962C8B-B14F-4D97-AF65-F5344CB8AC3E}">
        <p14:creationId xmlns:p14="http://schemas.microsoft.com/office/powerpoint/2010/main" val="3164826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5459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ter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471488" y="13718271"/>
            <a:ext cx="23774398" cy="7286625"/>
          </a:xfrm>
          <a:prstGeom prst="rect">
            <a:avLst/>
          </a:prstGeom>
        </p:spPr>
        <p:txBody>
          <a:bodyPr/>
          <a:lstStyle>
            <a:lvl1pPr>
              <a:defRPr/>
            </a:lvl1pPr>
          </a:lstStyle>
          <a:p>
            <a:r>
              <a:rPr lang="en-US" dirty="0" smtClean="0"/>
              <a:t>Pipeline Diagram</a:t>
            </a:r>
            <a:endParaRPr lang="en-US" dirty="0"/>
          </a:p>
        </p:txBody>
      </p:sp>
      <p:sp>
        <p:nvSpPr>
          <p:cNvPr id="13" name="Text Placeholder 12"/>
          <p:cNvSpPr>
            <a:spLocks noGrp="1"/>
          </p:cNvSpPr>
          <p:nvPr>
            <p:ph type="body" sz="quarter" idx="11"/>
          </p:nvPr>
        </p:nvSpPr>
        <p:spPr>
          <a:xfrm>
            <a:off x="471488" y="12745667"/>
            <a:ext cx="5951435" cy="94297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ext Placeholder 14"/>
          <p:cNvSpPr>
            <a:spLocks noGrp="1"/>
          </p:cNvSpPr>
          <p:nvPr>
            <p:ph type="body" sz="quarter" idx="12"/>
          </p:nvPr>
        </p:nvSpPr>
        <p:spPr>
          <a:xfrm>
            <a:off x="6459332" y="12760481"/>
            <a:ext cx="5885068" cy="94297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16"/>
          <p:cNvSpPr>
            <a:spLocks noGrp="1"/>
          </p:cNvSpPr>
          <p:nvPr>
            <p:ph type="body" sz="quarter" idx="13"/>
          </p:nvPr>
        </p:nvSpPr>
        <p:spPr>
          <a:xfrm>
            <a:off x="12380809" y="12745666"/>
            <a:ext cx="5899355" cy="94297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Text Placeholder 18"/>
          <p:cNvSpPr>
            <a:spLocks noGrp="1"/>
          </p:cNvSpPr>
          <p:nvPr>
            <p:ph type="body" sz="quarter" idx="14"/>
          </p:nvPr>
        </p:nvSpPr>
        <p:spPr>
          <a:xfrm>
            <a:off x="18316573" y="12745665"/>
            <a:ext cx="5929313" cy="94297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Text Placeholder 20"/>
          <p:cNvSpPr>
            <a:spLocks noGrp="1"/>
          </p:cNvSpPr>
          <p:nvPr>
            <p:ph type="body" sz="quarter" idx="15"/>
          </p:nvPr>
        </p:nvSpPr>
        <p:spPr>
          <a:xfrm>
            <a:off x="471488" y="21034525"/>
            <a:ext cx="5951435" cy="641652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Text Placeholder 20"/>
          <p:cNvSpPr>
            <a:spLocks noGrp="1"/>
          </p:cNvSpPr>
          <p:nvPr>
            <p:ph type="body" sz="quarter" idx="16"/>
          </p:nvPr>
        </p:nvSpPr>
        <p:spPr>
          <a:xfrm>
            <a:off x="6459333" y="21034525"/>
            <a:ext cx="5885068" cy="641652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ext Placeholder 20"/>
          <p:cNvSpPr>
            <a:spLocks noGrp="1"/>
          </p:cNvSpPr>
          <p:nvPr>
            <p:ph type="body" sz="quarter" idx="17"/>
          </p:nvPr>
        </p:nvSpPr>
        <p:spPr>
          <a:xfrm>
            <a:off x="12380809" y="21034525"/>
            <a:ext cx="5899355" cy="641652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Text Placeholder 20"/>
          <p:cNvSpPr>
            <a:spLocks noGrp="1"/>
          </p:cNvSpPr>
          <p:nvPr>
            <p:ph type="body" sz="quarter" idx="18"/>
          </p:nvPr>
        </p:nvSpPr>
        <p:spPr>
          <a:xfrm>
            <a:off x="18346531" y="21034525"/>
            <a:ext cx="5899355" cy="6416525"/>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39237" y="34924602"/>
            <a:ext cx="6410325" cy="1552575"/>
          </a:xfrm>
          <a:prstGeom prst="rect">
            <a:avLst/>
          </a:prstGeom>
        </p:spPr>
      </p:pic>
      <p:sp>
        <p:nvSpPr>
          <p:cNvPr id="28" name="Rectangle 27"/>
          <p:cNvSpPr/>
          <p:nvPr userDrawn="1"/>
        </p:nvSpPr>
        <p:spPr>
          <a:xfrm>
            <a:off x="471488" y="35606831"/>
            <a:ext cx="7358062" cy="188119"/>
          </a:xfrm>
          <a:prstGeom prst="rect">
            <a:avLst/>
          </a:prstGeom>
          <a:solidFill>
            <a:srgbClr val="66666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userDrawn="1"/>
        </p:nvSpPr>
        <p:spPr>
          <a:xfrm>
            <a:off x="16859250" y="35606831"/>
            <a:ext cx="7386636" cy="188119"/>
          </a:xfrm>
          <a:prstGeom prst="rect">
            <a:avLst/>
          </a:prstGeom>
          <a:solidFill>
            <a:srgbClr val="66666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5152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7680B2-7A97-4D59-9F47-80091F4DB69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D838A-3F96-4816-953A-13E71D5B74B8}" type="slidenum">
              <a:rPr lang="en-US" smtClean="0"/>
              <a:t>‹#›</a:t>
            </a:fld>
            <a:endParaRPr lang="en-US"/>
          </a:p>
        </p:txBody>
      </p:sp>
    </p:spTree>
    <p:extLst>
      <p:ext uri="{BB962C8B-B14F-4D97-AF65-F5344CB8AC3E}">
        <p14:creationId xmlns:p14="http://schemas.microsoft.com/office/powerpoint/2010/main" val="242788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4496" y="9132923"/>
            <a:ext cx="21294090" cy="15206443"/>
          </a:xfrm>
        </p:spPr>
        <p:txBody>
          <a:bodyPr anchor="b">
            <a:normAutofit/>
          </a:bodyPr>
          <a:lstStyle>
            <a:lvl1pPr>
              <a:defRPr sz="12150" b="0"/>
            </a:lvl1pPr>
          </a:lstStyle>
          <a:p>
            <a:r>
              <a:rPr lang="en-US" smtClean="0"/>
              <a:t>Click to edit Master title style</a:t>
            </a:r>
            <a:endParaRPr lang="en-US" dirty="0"/>
          </a:p>
        </p:txBody>
      </p:sp>
      <p:sp>
        <p:nvSpPr>
          <p:cNvPr id="3" name="Text Placeholder 2"/>
          <p:cNvSpPr>
            <a:spLocks noGrp="1"/>
          </p:cNvSpPr>
          <p:nvPr>
            <p:ph type="body" idx="1"/>
          </p:nvPr>
        </p:nvSpPr>
        <p:spPr>
          <a:xfrm>
            <a:off x="1684496" y="24280712"/>
            <a:ext cx="21294090" cy="8000997"/>
          </a:xfrm>
        </p:spPr>
        <p:txBody>
          <a:bodyPr anchor="t">
            <a:normAutofit/>
          </a:bodyPr>
          <a:lstStyle>
            <a:lvl1pPr marL="0" indent="0">
              <a:buNone/>
              <a:defRPr sz="4860">
                <a:solidFill>
                  <a:schemeClr val="tx1">
                    <a:lumMod val="75000"/>
                    <a:lumOff val="25000"/>
                  </a:schemeClr>
                </a:solidFill>
              </a:defRPr>
            </a:lvl1pPr>
            <a:lvl2pPr marL="925830" indent="0">
              <a:buNone/>
              <a:defRPr sz="3645">
                <a:solidFill>
                  <a:schemeClr val="tx1">
                    <a:tint val="75000"/>
                  </a:schemeClr>
                </a:solidFill>
              </a:defRPr>
            </a:lvl2pPr>
            <a:lvl3pPr marL="1851660" indent="0">
              <a:buNone/>
              <a:defRPr sz="3240">
                <a:solidFill>
                  <a:schemeClr val="tx1">
                    <a:tint val="75000"/>
                  </a:schemeClr>
                </a:solidFill>
              </a:defRPr>
            </a:lvl3pPr>
            <a:lvl4pPr marL="2777490" indent="0">
              <a:buNone/>
              <a:defRPr sz="2835">
                <a:solidFill>
                  <a:schemeClr val="tx1">
                    <a:tint val="75000"/>
                  </a:schemeClr>
                </a:solidFill>
              </a:defRPr>
            </a:lvl4pPr>
            <a:lvl5pPr marL="3703320" indent="0">
              <a:buNone/>
              <a:defRPr sz="2835">
                <a:solidFill>
                  <a:schemeClr val="tx1">
                    <a:tint val="75000"/>
                  </a:schemeClr>
                </a:solidFill>
              </a:defRPr>
            </a:lvl5pPr>
            <a:lvl6pPr marL="4629150" indent="0">
              <a:buNone/>
              <a:defRPr sz="2835">
                <a:solidFill>
                  <a:schemeClr val="tx1">
                    <a:tint val="75000"/>
                  </a:schemeClr>
                </a:solidFill>
              </a:defRPr>
            </a:lvl6pPr>
            <a:lvl7pPr marL="5554980" indent="0">
              <a:buNone/>
              <a:defRPr sz="2835">
                <a:solidFill>
                  <a:schemeClr val="tx1">
                    <a:tint val="75000"/>
                  </a:schemeClr>
                </a:solidFill>
              </a:defRPr>
            </a:lvl7pPr>
            <a:lvl8pPr marL="6480810" indent="0">
              <a:buNone/>
              <a:defRPr sz="2835">
                <a:solidFill>
                  <a:schemeClr val="tx1">
                    <a:tint val="75000"/>
                  </a:schemeClr>
                </a:solidFill>
              </a:defRPr>
            </a:lvl8pPr>
            <a:lvl9pPr marL="7406640" indent="0">
              <a:buNone/>
              <a:defRPr sz="28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7680B2-7A97-4D59-9F47-80091F4DB69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D838A-3F96-4816-953A-13E71D5B74B8}" type="slidenum">
              <a:rPr lang="en-US" smtClean="0"/>
              <a:t>‹#›</a:t>
            </a:fld>
            <a:endParaRPr lang="en-US"/>
          </a:p>
        </p:txBody>
      </p:sp>
    </p:spTree>
    <p:extLst>
      <p:ext uri="{BB962C8B-B14F-4D97-AF65-F5344CB8AC3E}">
        <p14:creationId xmlns:p14="http://schemas.microsoft.com/office/powerpoint/2010/main" val="368254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11382" y="9753603"/>
            <a:ext cx="10492740" cy="2320713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498705" y="9753603"/>
            <a:ext cx="10492740" cy="2320713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7680B2-7A97-4D59-9F47-80091F4DB69A}"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D838A-3F96-4816-953A-13E71D5B74B8}" type="slidenum">
              <a:rPr lang="en-US" smtClean="0"/>
              <a:t>‹#›</a:t>
            </a:fld>
            <a:endParaRPr lang="en-US"/>
          </a:p>
        </p:txBody>
      </p:sp>
    </p:spTree>
    <p:extLst>
      <p:ext uri="{BB962C8B-B14F-4D97-AF65-F5344CB8AC3E}">
        <p14:creationId xmlns:p14="http://schemas.microsoft.com/office/powerpoint/2010/main" val="301218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11382" y="8969869"/>
            <a:ext cx="10441305" cy="4403728"/>
          </a:xfrm>
        </p:spPr>
        <p:txBody>
          <a:bodyPr anchor="b">
            <a:normAutofit/>
          </a:bodyPr>
          <a:lstStyle>
            <a:lvl1pPr marL="0" indent="0">
              <a:spcBef>
                <a:spcPts val="0"/>
              </a:spcBef>
              <a:buNone/>
              <a:defRPr sz="4860" b="1"/>
            </a:lvl1pPr>
            <a:lvl2pPr marL="925830" indent="0">
              <a:buNone/>
              <a:defRPr sz="4050" b="1"/>
            </a:lvl2pPr>
            <a:lvl3pPr marL="1851660" indent="0">
              <a:buNone/>
              <a:defRPr sz="3645" b="1"/>
            </a:lvl3pPr>
            <a:lvl4pPr marL="2777490" indent="0">
              <a:buNone/>
              <a:defRPr sz="3240" b="1"/>
            </a:lvl4pPr>
            <a:lvl5pPr marL="3703320" indent="0">
              <a:buNone/>
              <a:defRPr sz="3240" b="1"/>
            </a:lvl5pPr>
            <a:lvl6pPr marL="4629150" indent="0">
              <a:buNone/>
              <a:defRPr sz="3240" b="1"/>
            </a:lvl6pPr>
            <a:lvl7pPr marL="5554980" indent="0">
              <a:buNone/>
              <a:defRPr sz="3240" b="1"/>
            </a:lvl7pPr>
            <a:lvl8pPr marL="6480810" indent="0">
              <a:buNone/>
              <a:defRPr sz="3240" b="1"/>
            </a:lvl8pPr>
            <a:lvl9pPr marL="7406640" indent="0">
              <a:buNone/>
              <a:defRPr sz="3240" b="1"/>
            </a:lvl9pPr>
          </a:lstStyle>
          <a:p>
            <a:pPr lvl="0"/>
            <a:r>
              <a:rPr lang="en-US" smtClean="0"/>
              <a:t>Edit Master text styles</a:t>
            </a:r>
          </a:p>
        </p:txBody>
      </p:sp>
      <p:sp>
        <p:nvSpPr>
          <p:cNvPr id="4" name="Content Placeholder 3"/>
          <p:cNvSpPr>
            <a:spLocks noGrp="1"/>
          </p:cNvSpPr>
          <p:nvPr>
            <p:ph sz="half" idx="2"/>
          </p:nvPr>
        </p:nvSpPr>
        <p:spPr>
          <a:xfrm>
            <a:off x="1711382" y="13373603"/>
            <a:ext cx="10441305" cy="196294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498706" y="8969872"/>
            <a:ext cx="10492742" cy="4403723"/>
          </a:xfrm>
        </p:spPr>
        <p:txBody>
          <a:bodyPr anchor="b"/>
          <a:lstStyle>
            <a:lvl1pPr marL="0" indent="0">
              <a:spcBef>
                <a:spcPts val="0"/>
              </a:spcBef>
              <a:buNone/>
              <a:defRPr sz="4860" b="1"/>
            </a:lvl1pPr>
            <a:lvl2pPr marL="925830" indent="0">
              <a:buNone/>
              <a:defRPr sz="4050" b="1"/>
            </a:lvl2pPr>
            <a:lvl3pPr marL="1851660" indent="0">
              <a:buNone/>
              <a:defRPr sz="3645" b="1"/>
            </a:lvl3pPr>
            <a:lvl4pPr marL="2777490" indent="0">
              <a:buNone/>
              <a:defRPr sz="3240" b="1"/>
            </a:lvl4pPr>
            <a:lvl5pPr marL="3703320" indent="0">
              <a:buNone/>
              <a:defRPr sz="3240" b="1"/>
            </a:lvl5pPr>
            <a:lvl6pPr marL="4629150" indent="0">
              <a:buNone/>
              <a:defRPr sz="3240" b="1"/>
            </a:lvl6pPr>
            <a:lvl7pPr marL="5554980" indent="0">
              <a:buNone/>
              <a:defRPr sz="3240" b="1"/>
            </a:lvl7pPr>
            <a:lvl8pPr marL="6480810" indent="0">
              <a:buNone/>
              <a:defRPr sz="3240" b="1"/>
            </a:lvl8pPr>
            <a:lvl9pPr marL="7406640" indent="0">
              <a:buNone/>
              <a:defRPr sz="3240" b="1"/>
            </a:lvl9pPr>
          </a:lstStyle>
          <a:p>
            <a:pPr lvl="0"/>
            <a:r>
              <a:rPr lang="en-US" smtClean="0"/>
              <a:t>Edit Master text styles</a:t>
            </a:r>
          </a:p>
        </p:txBody>
      </p:sp>
      <p:sp>
        <p:nvSpPr>
          <p:cNvPr id="6" name="Content Placeholder 5"/>
          <p:cNvSpPr>
            <a:spLocks noGrp="1"/>
          </p:cNvSpPr>
          <p:nvPr>
            <p:ph sz="quarter" idx="4"/>
          </p:nvPr>
        </p:nvSpPr>
        <p:spPr>
          <a:xfrm>
            <a:off x="12498706" y="13373603"/>
            <a:ext cx="10492742" cy="196294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7680B2-7A97-4D59-9F47-80091F4DB69A}"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3D838A-3F96-4816-953A-13E71D5B74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90620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7680B2-7A97-4D59-9F47-80091F4DB69A}"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3D838A-3F96-4816-953A-13E71D5B74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113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680B2-7A97-4D59-9F47-80091F4DB69A}"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3D838A-3F96-4816-953A-13E71D5B74B8}" type="slidenum">
              <a:rPr lang="en-US" smtClean="0"/>
              <a:t>‹#›</a:t>
            </a:fld>
            <a:endParaRPr lang="en-US"/>
          </a:p>
        </p:txBody>
      </p:sp>
    </p:spTree>
    <p:extLst>
      <p:ext uri="{BB962C8B-B14F-4D97-AF65-F5344CB8AC3E}">
        <p14:creationId xmlns:p14="http://schemas.microsoft.com/office/powerpoint/2010/main" val="286450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03527" y="2438403"/>
            <a:ext cx="7962138" cy="8534384"/>
          </a:xfrm>
        </p:spPr>
        <p:txBody>
          <a:bodyPr anchor="b">
            <a:normAutofit/>
          </a:bodyPr>
          <a:lstStyle>
            <a:lvl1pPr>
              <a:defRPr sz="6480" b="0"/>
            </a:lvl1pPr>
          </a:lstStyle>
          <a:p>
            <a:r>
              <a:rPr lang="en-US" smtClean="0"/>
              <a:t>Click to edit Master title style</a:t>
            </a:r>
            <a:endParaRPr lang="en-US" dirty="0"/>
          </a:p>
        </p:txBody>
      </p:sp>
      <p:sp>
        <p:nvSpPr>
          <p:cNvPr id="3" name="Content Placeholder 2"/>
          <p:cNvSpPr>
            <a:spLocks noGrp="1"/>
          </p:cNvSpPr>
          <p:nvPr>
            <p:ph idx="1"/>
          </p:nvPr>
        </p:nvSpPr>
        <p:spPr>
          <a:xfrm>
            <a:off x="10492740" y="5283200"/>
            <a:ext cx="12498705" cy="26009600"/>
          </a:xfrm>
        </p:spPr>
        <p:txBody>
          <a:bodyPr/>
          <a:lstStyle>
            <a:lvl1pPr>
              <a:defRPr sz="6480"/>
            </a:lvl1pPr>
            <a:lvl2pPr>
              <a:defRPr sz="5670"/>
            </a:lvl2pPr>
            <a:lvl3pPr>
              <a:defRPr sz="4860"/>
            </a:lvl3pPr>
            <a:lvl4pPr>
              <a:defRPr sz="4050"/>
            </a:lvl4pPr>
            <a:lvl5pPr>
              <a:defRPr sz="4050"/>
            </a:lvl5pPr>
            <a:lvl6pPr>
              <a:defRPr sz="4050"/>
            </a:lvl6pPr>
            <a:lvl7pPr>
              <a:defRPr sz="4050"/>
            </a:lvl7pPr>
            <a:lvl8pPr>
              <a:defRPr sz="4050"/>
            </a:lvl8pPr>
            <a:lvl9pPr>
              <a:defRPr sz="4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03527" y="10972797"/>
            <a:ext cx="7962138" cy="20320005"/>
          </a:xfrm>
        </p:spPr>
        <p:txBody>
          <a:bodyPr>
            <a:normAutofit/>
          </a:bodyPr>
          <a:lstStyle>
            <a:lvl1pPr marL="0" indent="0">
              <a:lnSpc>
                <a:spcPct val="90000"/>
              </a:lnSpc>
              <a:buNone/>
              <a:defRPr sz="3240"/>
            </a:lvl1pPr>
            <a:lvl2pPr marL="925830" indent="0">
              <a:buNone/>
              <a:defRPr sz="2430"/>
            </a:lvl2pPr>
            <a:lvl3pPr marL="1851660" indent="0">
              <a:buNone/>
              <a:defRPr sz="2025"/>
            </a:lvl3pPr>
            <a:lvl4pPr marL="2777490" indent="0">
              <a:buNone/>
              <a:defRPr sz="1823"/>
            </a:lvl4pPr>
            <a:lvl5pPr marL="3703320" indent="0">
              <a:buNone/>
              <a:defRPr sz="1823"/>
            </a:lvl5pPr>
            <a:lvl6pPr marL="4629150" indent="0">
              <a:buNone/>
              <a:defRPr sz="1823"/>
            </a:lvl6pPr>
            <a:lvl7pPr marL="5554980" indent="0">
              <a:buNone/>
              <a:defRPr sz="1823"/>
            </a:lvl7pPr>
            <a:lvl8pPr marL="6480810" indent="0">
              <a:buNone/>
              <a:defRPr sz="1823"/>
            </a:lvl8pPr>
            <a:lvl9pPr marL="7406640" indent="0">
              <a:buNone/>
              <a:defRPr sz="1823"/>
            </a:lvl9pPr>
          </a:lstStyle>
          <a:p>
            <a:pPr lvl="0"/>
            <a:r>
              <a:rPr lang="en-US" smtClean="0"/>
              <a:t>Edit Master text styles</a:t>
            </a:r>
          </a:p>
        </p:txBody>
      </p:sp>
      <p:sp>
        <p:nvSpPr>
          <p:cNvPr id="5" name="Date Placeholder 4"/>
          <p:cNvSpPr>
            <a:spLocks noGrp="1"/>
          </p:cNvSpPr>
          <p:nvPr>
            <p:ph type="dt" sz="half" idx="10"/>
          </p:nvPr>
        </p:nvSpPr>
        <p:spPr/>
        <p:txBody>
          <a:bodyPr/>
          <a:lstStyle/>
          <a:p>
            <a:fld id="{F27680B2-7A97-4D59-9F47-80091F4DB69A}"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D838A-3F96-4816-953A-13E71D5B74B8}" type="slidenum">
              <a:rPr lang="en-US" smtClean="0"/>
              <a:t>‹#›</a:t>
            </a:fld>
            <a:endParaRPr lang="en-US"/>
          </a:p>
        </p:txBody>
      </p:sp>
    </p:spTree>
    <p:extLst>
      <p:ext uri="{BB962C8B-B14F-4D97-AF65-F5344CB8AC3E}">
        <p14:creationId xmlns:p14="http://schemas.microsoft.com/office/powerpoint/2010/main" val="141851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03527" y="2438400"/>
            <a:ext cx="7962138" cy="8534400"/>
          </a:xfrm>
        </p:spPr>
        <p:txBody>
          <a:bodyPr anchor="b">
            <a:normAutofit/>
          </a:bodyPr>
          <a:lstStyle>
            <a:lvl1pPr>
              <a:defRPr sz="6480" b="0"/>
            </a:lvl1pPr>
          </a:lstStyle>
          <a:p>
            <a:r>
              <a:rPr lang="en-US" smtClean="0"/>
              <a:t>Click to edit Master title style</a:t>
            </a:r>
            <a:endParaRPr lang="en-US" dirty="0"/>
          </a:p>
        </p:txBody>
      </p:sp>
      <p:sp>
        <p:nvSpPr>
          <p:cNvPr id="3" name="Picture Placeholder 2"/>
          <p:cNvSpPr>
            <a:spLocks noGrp="1"/>
          </p:cNvSpPr>
          <p:nvPr>
            <p:ph type="pic" idx="1"/>
          </p:nvPr>
        </p:nvSpPr>
        <p:spPr>
          <a:xfrm>
            <a:off x="10492740" y="5283200"/>
            <a:ext cx="12498705" cy="26009600"/>
          </a:xfrm>
        </p:spPr>
        <p:txBody>
          <a:bodyPr/>
          <a:lstStyle>
            <a:lvl1pPr marL="0" indent="0">
              <a:buNone/>
              <a:defRPr sz="6480"/>
            </a:lvl1pPr>
            <a:lvl2pPr marL="925830" indent="0">
              <a:buNone/>
              <a:defRPr sz="5670"/>
            </a:lvl2pPr>
            <a:lvl3pPr marL="1851660" indent="0">
              <a:buNone/>
              <a:defRPr sz="4860"/>
            </a:lvl3pPr>
            <a:lvl4pPr marL="2777490" indent="0">
              <a:buNone/>
              <a:defRPr sz="4050"/>
            </a:lvl4pPr>
            <a:lvl5pPr marL="3703320" indent="0">
              <a:buNone/>
              <a:defRPr sz="4050"/>
            </a:lvl5pPr>
            <a:lvl6pPr marL="4629150" indent="0">
              <a:buNone/>
              <a:defRPr sz="4050"/>
            </a:lvl6pPr>
            <a:lvl7pPr marL="5554980" indent="0">
              <a:buNone/>
              <a:defRPr sz="4050"/>
            </a:lvl7pPr>
            <a:lvl8pPr marL="6480810" indent="0">
              <a:buNone/>
              <a:defRPr sz="4050"/>
            </a:lvl8pPr>
            <a:lvl9pPr marL="7406640" indent="0">
              <a:buNone/>
              <a:defRPr sz="4050"/>
            </a:lvl9pPr>
          </a:lstStyle>
          <a:p>
            <a:r>
              <a:rPr lang="en-US" smtClean="0"/>
              <a:t>Click icon to add picture</a:t>
            </a:r>
            <a:endParaRPr lang="en-US" dirty="0"/>
          </a:p>
        </p:txBody>
      </p:sp>
      <p:sp>
        <p:nvSpPr>
          <p:cNvPr id="4" name="Text Placeholder 3"/>
          <p:cNvSpPr>
            <a:spLocks noGrp="1"/>
          </p:cNvSpPr>
          <p:nvPr>
            <p:ph type="body" sz="half" idx="2"/>
          </p:nvPr>
        </p:nvSpPr>
        <p:spPr>
          <a:xfrm>
            <a:off x="1703527" y="10972800"/>
            <a:ext cx="7962138" cy="20320000"/>
          </a:xfrm>
        </p:spPr>
        <p:txBody>
          <a:bodyPr>
            <a:normAutofit/>
          </a:bodyPr>
          <a:lstStyle>
            <a:lvl1pPr marL="0" indent="0">
              <a:lnSpc>
                <a:spcPct val="90000"/>
              </a:lnSpc>
              <a:buNone/>
              <a:defRPr sz="3240"/>
            </a:lvl1pPr>
            <a:lvl2pPr marL="925830" indent="0">
              <a:buNone/>
              <a:defRPr sz="2430"/>
            </a:lvl2pPr>
            <a:lvl3pPr marL="1851660" indent="0">
              <a:buNone/>
              <a:defRPr sz="2025"/>
            </a:lvl3pPr>
            <a:lvl4pPr marL="2777490" indent="0">
              <a:buNone/>
              <a:defRPr sz="1823"/>
            </a:lvl4pPr>
            <a:lvl5pPr marL="3703320" indent="0">
              <a:buNone/>
              <a:defRPr sz="1823"/>
            </a:lvl5pPr>
            <a:lvl6pPr marL="4629150" indent="0">
              <a:buNone/>
              <a:defRPr sz="1823"/>
            </a:lvl6pPr>
            <a:lvl7pPr marL="5554980" indent="0">
              <a:buNone/>
              <a:defRPr sz="1823"/>
            </a:lvl7pPr>
            <a:lvl8pPr marL="6480810" indent="0">
              <a:buNone/>
              <a:defRPr sz="1823"/>
            </a:lvl8pPr>
            <a:lvl9pPr marL="7406640" indent="0">
              <a:buNone/>
              <a:defRPr sz="1823"/>
            </a:lvl9pPr>
          </a:lstStyle>
          <a:p>
            <a:pPr lvl="0"/>
            <a:r>
              <a:rPr lang="en-US" smtClean="0"/>
              <a:t>Edit Master text styles</a:t>
            </a:r>
          </a:p>
        </p:txBody>
      </p:sp>
      <p:sp>
        <p:nvSpPr>
          <p:cNvPr id="5" name="Date Placeholder 4"/>
          <p:cNvSpPr>
            <a:spLocks noGrp="1"/>
          </p:cNvSpPr>
          <p:nvPr>
            <p:ph type="dt" sz="half" idx="10"/>
          </p:nvPr>
        </p:nvSpPr>
        <p:spPr/>
        <p:txBody>
          <a:bodyPr/>
          <a:lstStyle/>
          <a:p>
            <a:fld id="{F27680B2-7A97-4D59-9F47-80091F4DB69A}"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D838A-3F96-4816-953A-13E71D5B74B8}" type="slidenum">
              <a:rPr lang="en-US" smtClean="0"/>
              <a:t>‹#›</a:t>
            </a:fld>
            <a:endParaRPr lang="en-US"/>
          </a:p>
        </p:txBody>
      </p:sp>
    </p:spTree>
    <p:extLst>
      <p:ext uri="{BB962C8B-B14F-4D97-AF65-F5344CB8AC3E}">
        <p14:creationId xmlns:p14="http://schemas.microsoft.com/office/powerpoint/2010/main" val="161820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1382" y="1950720"/>
            <a:ext cx="21294090" cy="7069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11382" y="9753603"/>
            <a:ext cx="21294090" cy="2320713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97355" y="33900536"/>
            <a:ext cx="5554980" cy="1947333"/>
          </a:xfrm>
          <a:prstGeom prst="rect">
            <a:avLst/>
          </a:prstGeom>
        </p:spPr>
        <p:txBody>
          <a:bodyPr vert="horz" lIns="91440" tIns="45720" rIns="91440" bIns="45720" rtlCol="0" anchor="ctr"/>
          <a:lstStyle>
            <a:lvl1pPr algn="l">
              <a:defRPr sz="2228">
                <a:solidFill>
                  <a:schemeClr val="tx1">
                    <a:lumMod val="65000"/>
                    <a:lumOff val="35000"/>
                  </a:schemeClr>
                </a:solidFill>
              </a:defRPr>
            </a:lvl1pPr>
          </a:lstStyle>
          <a:p>
            <a:fld id="{F27680B2-7A97-4D59-9F47-80091F4DB69A}" type="datetimeFigureOut">
              <a:rPr lang="en-US" smtClean="0"/>
              <a:t>4/18/2016</a:t>
            </a:fld>
            <a:endParaRPr lang="en-US"/>
          </a:p>
        </p:txBody>
      </p:sp>
      <p:sp>
        <p:nvSpPr>
          <p:cNvPr id="5" name="Footer Placeholder 4"/>
          <p:cNvSpPr>
            <a:spLocks noGrp="1"/>
          </p:cNvSpPr>
          <p:nvPr>
            <p:ph type="ftr" sz="quarter" idx="3"/>
          </p:nvPr>
        </p:nvSpPr>
        <p:spPr>
          <a:xfrm>
            <a:off x="8178165" y="33900536"/>
            <a:ext cx="8332470" cy="1947333"/>
          </a:xfrm>
          <a:prstGeom prst="rect">
            <a:avLst/>
          </a:prstGeom>
        </p:spPr>
        <p:txBody>
          <a:bodyPr vert="horz" lIns="91440" tIns="45720" rIns="91440" bIns="45720" rtlCol="0" anchor="ctr"/>
          <a:lstStyle>
            <a:lvl1pPr algn="ctr">
              <a:defRPr sz="2228">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7450492" y="33900536"/>
            <a:ext cx="5554980" cy="1947333"/>
          </a:xfrm>
          <a:prstGeom prst="rect">
            <a:avLst/>
          </a:prstGeom>
        </p:spPr>
        <p:txBody>
          <a:bodyPr vert="horz" lIns="91440" tIns="45720" rIns="91440" bIns="45720" rtlCol="0" anchor="ctr"/>
          <a:lstStyle>
            <a:lvl1pPr algn="r">
              <a:defRPr sz="2228">
                <a:solidFill>
                  <a:schemeClr val="tx1">
                    <a:tint val="75000"/>
                  </a:schemeClr>
                </a:solidFill>
              </a:defRPr>
            </a:lvl1pPr>
          </a:lstStyle>
          <a:p>
            <a:fld id="{933D838A-3F96-4816-953A-13E71D5B74B8}" type="slidenum">
              <a:rPr lang="en-US" smtClean="0"/>
              <a:t>‹#›</a:t>
            </a:fld>
            <a:endParaRPr lang="en-US"/>
          </a:p>
        </p:txBody>
      </p:sp>
    </p:spTree>
    <p:extLst>
      <p:ext uri="{BB962C8B-B14F-4D97-AF65-F5344CB8AC3E}">
        <p14:creationId xmlns:p14="http://schemas.microsoft.com/office/powerpoint/2010/main" val="1537263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851660" rtl="0" eaLnBrk="1" latinLnBrk="0" hangingPunct="1">
        <a:lnSpc>
          <a:spcPct val="90000"/>
        </a:lnSpc>
        <a:spcBef>
          <a:spcPct val="0"/>
        </a:spcBef>
        <a:buNone/>
        <a:defRPr sz="8910" kern="1200">
          <a:solidFill>
            <a:schemeClr val="tx1"/>
          </a:solidFill>
          <a:latin typeface="+mj-lt"/>
          <a:ea typeface="+mj-ea"/>
          <a:cs typeface="+mj-cs"/>
        </a:defRPr>
      </a:lvl1pPr>
    </p:titleStyle>
    <p:bodyStyle>
      <a:lvl1pPr marL="462915" indent="-462915" algn="l" defTabSz="1851660" rtl="0" eaLnBrk="1" latinLnBrk="0" hangingPunct="1">
        <a:lnSpc>
          <a:spcPct val="90000"/>
        </a:lnSpc>
        <a:spcBef>
          <a:spcPts val="2025"/>
        </a:spcBef>
        <a:buFont typeface="Wingdings 2" pitchFamily="18" charset="2"/>
        <a:buChar char=""/>
        <a:defRPr sz="5670" kern="1200">
          <a:solidFill>
            <a:schemeClr val="tx1"/>
          </a:solidFill>
          <a:latin typeface="+mn-lt"/>
          <a:ea typeface="+mn-ea"/>
          <a:cs typeface="+mn-cs"/>
        </a:defRPr>
      </a:lvl1pPr>
      <a:lvl2pPr marL="1388745" indent="-462915" algn="l" defTabSz="1851660" rtl="0" eaLnBrk="1" latinLnBrk="0" hangingPunct="1">
        <a:lnSpc>
          <a:spcPct val="90000"/>
        </a:lnSpc>
        <a:spcBef>
          <a:spcPts val="1013"/>
        </a:spcBef>
        <a:buFont typeface="Wingdings 2" pitchFamily="18" charset="2"/>
        <a:buChar char=""/>
        <a:defRPr sz="4860" kern="1200">
          <a:solidFill>
            <a:schemeClr val="tx1"/>
          </a:solidFill>
          <a:latin typeface="+mn-lt"/>
          <a:ea typeface="+mn-ea"/>
          <a:cs typeface="+mn-cs"/>
        </a:defRPr>
      </a:lvl2pPr>
      <a:lvl3pPr marL="2314575" indent="-462915" algn="l" defTabSz="1851660" rtl="0" eaLnBrk="1" latinLnBrk="0" hangingPunct="1">
        <a:lnSpc>
          <a:spcPct val="90000"/>
        </a:lnSpc>
        <a:spcBef>
          <a:spcPts val="1013"/>
        </a:spcBef>
        <a:buFont typeface="Wingdings 2" pitchFamily="18" charset="2"/>
        <a:buChar char=""/>
        <a:defRPr sz="4050" kern="1200">
          <a:solidFill>
            <a:schemeClr val="tx1"/>
          </a:solidFill>
          <a:latin typeface="+mn-lt"/>
          <a:ea typeface="+mn-ea"/>
          <a:cs typeface="+mn-cs"/>
        </a:defRPr>
      </a:lvl3pPr>
      <a:lvl4pPr marL="3240405" indent="-462915" algn="l" defTabSz="1851660" rtl="0" eaLnBrk="1" latinLnBrk="0" hangingPunct="1">
        <a:lnSpc>
          <a:spcPct val="90000"/>
        </a:lnSpc>
        <a:spcBef>
          <a:spcPts val="1013"/>
        </a:spcBef>
        <a:buFont typeface="Wingdings 2" pitchFamily="18" charset="2"/>
        <a:buChar char=""/>
        <a:defRPr sz="3645" kern="1200">
          <a:solidFill>
            <a:schemeClr val="tx1"/>
          </a:solidFill>
          <a:latin typeface="+mn-lt"/>
          <a:ea typeface="+mn-ea"/>
          <a:cs typeface="+mn-cs"/>
        </a:defRPr>
      </a:lvl4pPr>
      <a:lvl5pPr marL="4166235" indent="-462915" algn="l" defTabSz="1851660" rtl="0" eaLnBrk="1" latinLnBrk="0" hangingPunct="1">
        <a:lnSpc>
          <a:spcPct val="90000"/>
        </a:lnSpc>
        <a:spcBef>
          <a:spcPts val="1013"/>
        </a:spcBef>
        <a:buFont typeface="Wingdings 2" pitchFamily="18" charset="2"/>
        <a:buChar char=""/>
        <a:defRPr sz="3645" kern="1200">
          <a:solidFill>
            <a:schemeClr val="tx1"/>
          </a:solidFill>
          <a:latin typeface="+mn-lt"/>
          <a:ea typeface="+mn-ea"/>
          <a:cs typeface="+mn-cs"/>
        </a:defRPr>
      </a:lvl5pPr>
      <a:lvl6pPr marL="5092065" indent="-462915" algn="l" defTabSz="1851660" rtl="0" eaLnBrk="1" latinLnBrk="0" hangingPunct="1">
        <a:spcBef>
          <a:spcPct val="20000"/>
        </a:spcBef>
        <a:buFont typeface="Wingdings 2" pitchFamily="18" charset="2"/>
        <a:buChar char=""/>
        <a:defRPr sz="3645" kern="1200">
          <a:solidFill>
            <a:schemeClr val="tx1"/>
          </a:solidFill>
          <a:latin typeface="+mn-lt"/>
          <a:ea typeface="+mn-ea"/>
          <a:cs typeface="+mn-cs"/>
        </a:defRPr>
      </a:lvl6pPr>
      <a:lvl7pPr marL="6017895" indent="-462915" algn="l" defTabSz="1851660" rtl="0" eaLnBrk="1" latinLnBrk="0" hangingPunct="1">
        <a:spcBef>
          <a:spcPct val="20000"/>
        </a:spcBef>
        <a:buFont typeface="Wingdings 2" pitchFamily="18" charset="2"/>
        <a:buChar char=""/>
        <a:defRPr sz="3645" kern="1200">
          <a:solidFill>
            <a:schemeClr val="tx1"/>
          </a:solidFill>
          <a:latin typeface="+mn-lt"/>
          <a:ea typeface="+mn-ea"/>
          <a:cs typeface="+mn-cs"/>
        </a:defRPr>
      </a:lvl7pPr>
      <a:lvl8pPr marL="6943725" indent="-462915" algn="l" defTabSz="1851660" rtl="0" eaLnBrk="1" latinLnBrk="0" hangingPunct="1">
        <a:spcBef>
          <a:spcPct val="20000"/>
        </a:spcBef>
        <a:buFont typeface="Wingdings 2" pitchFamily="18" charset="2"/>
        <a:buChar char=""/>
        <a:defRPr sz="3645" kern="1200">
          <a:solidFill>
            <a:schemeClr val="tx1"/>
          </a:solidFill>
          <a:latin typeface="+mn-lt"/>
          <a:ea typeface="+mn-ea"/>
          <a:cs typeface="+mn-cs"/>
        </a:defRPr>
      </a:lvl8pPr>
      <a:lvl9pPr marL="7869555" indent="-462915" algn="l" defTabSz="1851660" rtl="0" eaLnBrk="1" latinLnBrk="0" hangingPunct="1">
        <a:spcBef>
          <a:spcPct val="20000"/>
        </a:spcBef>
        <a:buFont typeface="Wingdings 2" pitchFamily="18" charset="2"/>
        <a:buChar char=""/>
        <a:defRPr sz="3645" kern="1200">
          <a:solidFill>
            <a:schemeClr val="tx1"/>
          </a:solidFill>
          <a:latin typeface="+mn-lt"/>
          <a:ea typeface="+mn-ea"/>
          <a:cs typeface="+mn-cs"/>
        </a:defRPr>
      </a:lvl9pPr>
    </p:bodyStyle>
    <p:otherStyle>
      <a:defPPr>
        <a:defRPr lang="en-US"/>
      </a:defPPr>
      <a:lvl1pPr marL="0" algn="l" defTabSz="1851660" rtl="0" eaLnBrk="1" latinLnBrk="0" hangingPunct="1">
        <a:defRPr sz="3645" kern="1200">
          <a:solidFill>
            <a:schemeClr val="tx1"/>
          </a:solidFill>
          <a:latin typeface="+mn-lt"/>
          <a:ea typeface="+mn-ea"/>
          <a:cs typeface="+mn-cs"/>
        </a:defRPr>
      </a:lvl1pPr>
      <a:lvl2pPr marL="925830" algn="l" defTabSz="1851660" rtl="0" eaLnBrk="1" latinLnBrk="0" hangingPunct="1">
        <a:defRPr sz="3645" kern="1200">
          <a:solidFill>
            <a:schemeClr val="tx1"/>
          </a:solidFill>
          <a:latin typeface="+mn-lt"/>
          <a:ea typeface="+mn-ea"/>
          <a:cs typeface="+mn-cs"/>
        </a:defRPr>
      </a:lvl2pPr>
      <a:lvl3pPr marL="1851660" algn="l" defTabSz="1851660" rtl="0" eaLnBrk="1" latinLnBrk="0" hangingPunct="1">
        <a:defRPr sz="3645" kern="1200">
          <a:solidFill>
            <a:schemeClr val="tx1"/>
          </a:solidFill>
          <a:latin typeface="+mn-lt"/>
          <a:ea typeface="+mn-ea"/>
          <a:cs typeface="+mn-cs"/>
        </a:defRPr>
      </a:lvl3pPr>
      <a:lvl4pPr marL="2777490" algn="l" defTabSz="1851660" rtl="0" eaLnBrk="1" latinLnBrk="0" hangingPunct="1">
        <a:defRPr sz="3645" kern="1200">
          <a:solidFill>
            <a:schemeClr val="tx1"/>
          </a:solidFill>
          <a:latin typeface="+mn-lt"/>
          <a:ea typeface="+mn-ea"/>
          <a:cs typeface="+mn-cs"/>
        </a:defRPr>
      </a:lvl4pPr>
      <a:lvl5pPr marL="3703320" algn="l" defTabSz="1851660" rtl="0" eaLnBrk="1" latinLnBrk="0" hangingPunct="1">
        <a:defRPr sz="3645" kern="1200">
          <a:solidFill>
            <a:schemeClr val="tx1"/>
          </a:solidFill>
          <a:latin typeface="+mn-lt"/>
          <a:ea typeface="+mn-ea"/>
          <a:cs typeface="+mn-cs"/>
        </a:defRPr>
      </a:lvl5pPr>
      <a:lvl6pPr marL="4629150" algn="l" defTabSz="1851660" rtl="0" eaLnBrk="1" latinLnBrk="0" hangingPunct="1">
        <a:defRPr sz="3645" kern="1200">
          <a:solidFill>
            <a:schemeClr val="tx1"/>
          </a:solidFill>
          <a:latin typeface="+mn-lt"/>
          <a:ea typeface="+mn-ea"/>
          <a:cs typeface="+mn-cs"/>
        </a:defRPr>
      </a:lvl6pPr>
      <a:lvl7pPr marL="5554980" algn="l" defTabSz="1851660" rtl="0" eaLnBrk="1" latinLnBrk="0" hangingPunct="1">
        <a:defRPr sz="3645" kern="1200">
          <a:solidFill>
            <a:schemeClr val="tx1"/>
          </a:solidFill>
          <a:latin typeface="+mn-lt"/>
          <a:ea typeface="+mn-ea"/>
          <a:cs typeface="+mn-cs"/>
        </a:defRPr>
      </a:lvl7pPr>
      <a:lvl8pPr marL="6480810" algn="l" defTabSz="1851660" rtl="0" eaLnBrk="1" latinLnBrk="0" hangingPunct="1">
        <a:defRPr sz="3645" kern="1200">
          <a:solidFill>
            <a:schemeClr val="tx1"/>
          </a:solidFill>
          <a:latin typeface="+mn-lt"/>
          <a:ea typeface="+mn-ea"/>
          <a:cs typeface="+mn-cs"/>
        </a:defRPr>
      </a:lvl8pPr>
      <a:lvl9pPr marL="7406640" algn="l" defTabSz="1851660" rtl="0" eaLnBrk="1" latinLnBrk="0" hangingPunct="1">
        <a:defRPr sz="364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777501"/>
      </p:ext>
    </p:extLst>
  </p:cSld>
  <p:clrMap bg1="lt1" tx1="dk1" bg2="lt2" tx2="dk2" accent1="accent1" accent2="accent2" accent3="accent3" accent4="accent4" accent5="accent5" accent6="accent6" hlink="hlink" folHlink="folHlink"/>
  <p:sldLayoutIdLst>
    <p:sldLayoutId id="2147483685" r:id="rId1"/>
    <p:sldLayoutId id="2147483686"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1050075" y="7687269"/>
            <a:ext cx="22860460" cy="174031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tIns="0" bIns="91440" rtlCol="0" anchor="t" anchorCtr="1">
            <a:noAutofit/>
          </a:bodyPr>
          <a:lstStyle/>
          <a:p>
            <a:pPr algn="ctr"/>
            <a:endParaRPr lang="en-US" dirty="0" smtClean="0"/>
          </a:p>
        </p:txBody>
      </p:sp>
      <p:pic>
        <p:nvPicPr>
          <p:cNvPr id="27" name="Picture Placeholder 26"/>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879105" y="9325195"/>
            <a:ext cx="19202400" cy="7286625"/>
          </a:xfrm>
          <a:prstGeom prst="rect">
            <a:avLst/>
          </a:prstGeom>
          <a:ln>
            <a:solidFill>
              <a:schemeClr val="tx1"/>
            </a:solidFill>
          </a:ln>
        </p:spPr>
      </p:pic>
      <p:sp>
        <p:nvSpPr>
          <p:cNvPr id="29" name="Rounded Rectangle 28"/>
          <p:cNvSpPr/>
          <p:nvPr/>
        </p:nvSpPr>
        <p:spPr>
          <a:xfrm>
            <a:off x="1360899" y="16924222"/>
            <a:ext cx="5256352" cy="4408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p:cNvSpPr>
            <a:spLocks noGrp="1"/>
          </p:cNvSpPr>
          <p:nvPr>
            <p:ph type="body" sz="quarter" idx="15"/>
          </p:nvPr>
        </p:nvSpPr>
        <p:spPr>
          <a:xfrm>
            <a:off x="1460990" y="17131137"/>
            <a:ext cx="5048250" cy="4776861"/>
          </a:xfrm>
        </p:spPr>
        <p:txBody>
          <a:bodyPr/>
          <a:lstStyle/>
          <a:p>
            <a:pPr marL="0" indent="0" algn="ctr">
              <a:buNone/>
            </a:pPr>
            <a:r>
              <a:rPr lang="en-US" sz="8000" dirty="0">
                <a:solidFill>
                  <a:schemeClr val="bg1"/>
                </a:solidFill>
              </a:rPr>
              <a:t>Fetch</a:t>
            </a:r>
            <a:endParaRPr lang="en-US" sz="8000" dirty="0" smtClean="0">
              <a:solidFill>
                <a:schemeClr val="bg1"/>
              </a:solidFill>
            </a:endParaRPr>
          </a:p>
          <a:p>
            <a:pPr marL="0" indent="0" algn="just">
              <a:buNone/>
            </a:pPr>
            <a:r>
              <a:rPr lang="en-US" sz="2000" dirty="0" smtClean="0">
                <a:solidFill>
                  <a:schemeClr val="bg1"/>
                </a:solidFill>
              </a:rPr>
              <a:t>The Instruction Fetch stage is responsible for ensuring the program counter is correct and also outputting the next instruction from the instruction memory. </a:t>
            </a:r>
          </a:p>
          <a:p>
            <a:pPr marL="0" indent="0" algn="just">
              <a:buNone/>
            </a:pPr>
            <a:r>
              <a:rPr lang="en-US" sz="2000" dirty="0" smtClean="0">
                <a:solidFill>
                  <a:schemeClr val="bg1"/>
                </a:solidFill>
              </a:rPr>
              <a:t>The program counter is implemented as a 32-bit valued register which will either be continuously incremented or modified by a value determined by a branching statement. </a:t>
            </a:r>
            <a:endParaRPr lang="en-US" sz="2000" dirty="0">
              <a:solidFill>
                <a:schemeClr val="bg1"/>
              </a:solidFill>
            </a:endParaRPr>
          </a:p>
        </p:txBody>
      </p:sp>
      <p:sp>
        <p:nvSpPr>
          <p:cNvPr id="30" name="Rounded Rectangle 29"/>
          <p:cNvSpPr/>
          <p:nvPr/>
        </p:nvSpPr>
        <p:spPr>
          <a:xfrm>
            <a:off x="7036326" y="16924222"/>
            <a:ext cx="5034830" cy="7435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6"/>
          </p:nvPr>
        </p:nvSpPr>
        <p:spPr>
          <a:xfrm>
            <a:off x="7180655" y="16924223"/>
            <a:ext cx="4746171" cy="7035960"/>
          </a:xfrm>
        </p:spPr>
        <p:txBody>
          <a:bodyPr/>
          <a:lstStyle/>
          <a:p>
            <a:pPr marL="0" indent="0" algn="ctr">
              <a:buNone/>
            </a:pPr>
            <a:r>
              <a:rPr lang="en-US" sz="8000" dirty="0">
                <a:solidFill>
                  <a:schemeClr val="bg1"/>
                </a:solidFill>
              </a:rPr>
              <a:t>Decode</a:t>
            </a:r>
            <a:endParaRPr lang="en-US" sz="8000" dirty="0" smtClean="0">
              <a:solidFill>
                <a:schemeClr val="bg1"/>
              </a:solidFill>
            </a:endParaRPr>
          </a:p>
          <a:p>
            <a:pPr marL="0" indent="0" algn="just">
              <a:buNone/>
            </a:pPr>
            <a:r>
              <a:rPr lang="en-US" sz="2000" dirty="0" smtClean="0">
                <a:solidFill>
                  <a:schemeClr val="bg1"/>
                </a:solidFill>
              </a:rPr>
              <a:t>The Instruction Decode stage determines if and which registers will be read from in the execute stage. </a:t>
            </a:r>
          </a:p>
          <a:p>
            <a:pPr marL="0" indent="0" algn="just">
              <a:buNone/>
            </a:pPr>
            <a:r>
              <a:rPr lang="en-US" sz="2000" dirty="0" smtClean="0">
                <a:solidFill>
                  <a:schemeClr val="bg1"/>
                </a:solidFill>
              </a:rPr>
              <a:t>As instructions are read into the decoder, from the instruction memory, it must determine if that instruction requires data from the Register File to execute correctly. If so, up to 3 registers may be read from. This action takes place on this stage's clock boundary.</a:t>
            </a:r>
          </a:p>
          <a:p>
            <a:pPr marL="0" indent="0" algn="just">
              <a:buNone/>
            </a:pPr>
            <a:r>
              <a:rPr lang="en-US" sz="2000" dirty="0" smtClean="0">
                <a:solidFill>
                  <a:schemeClr val="bg1"/>
                </a:solidFill>
              </a:rPr>
              <a:t>Another critical task that the decoder must control is stalling. The pipeline must be stalled whenever a Load operation is decoded. Because the Register File must be written to by the operation, before it is read in the next instruction. This action requires an additional clock cycle and in turn, an additional stage within the pipeline. (See Store)</a:t>
            </a:r>
          </a:p>
          <a:p>
            <a:endParaRPr lang="en-US" dirty="0"/>
          </a:p>
        </p:txBody>
      </p:sp>
      <p:sp>
        <p:nvSpPr>
          <p:cNvPr id="31" name="Rounded Rectangle 30"/>
          <p:cNvSpPr/>
          <p:nvPr/>
        </p:nvSpPr>
        <p:spPr>
          <a:xfrm>
            <a:off x="12490232" y="17103010"/>
            <a:ext cx="5309556" cy="4229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7"/>
          <p:cNvSpPr>
            <a:spLocks noGrp="1"/>
          </p:cNvSpPr>
          <p:nvPr>
            <p:ph type="body" sz="quarter" idx="17"/>
          </p:nvPr>
        </p:nvSpPr>
        <p:spPr>
          <a:xfrm>
            <a:off x="12635376" y="17131137"/>
            <a:ext cx="4878661" cy="4201819"/>
          </a:xfrm>
        </p:spPr>
        <p:txBody>
          <a:bodyPr/>
          <a:lstStyle/>
          <a:p>
            <a:pPr marL="0" indent="0" algn="ctr">
              <a:buNone/>
            </a:pPr>
            <a:r>
              <a:rPr lang="en-US" sz="8000" dirty="0">
                <a:solidFill>
                  <a:schemeClr val="bg1"/>
                </a:solidFill>
              </a:rPr>
              <a:t>Execute</a:t>
            </a:r>
            <a:endParaRPr lang="en-US" sz="8000" dirty="0" smtClean="0">
              <a:solidFill>
                <a:schemeClr val="bg1"/>
              </a:solidFill>
            </a:endParaRPr>
          </a:p>
          <a:p>
            <a:pPr marL="0" indent="0" algn="just">
              <a:buNone/>
            </a:pPr>
            <a:r>
              <a:rPr lang="en-US" sz="2000" dirty="0" smtClean="0">
                <a:solidFill>
                  <a:schemeClr val="bg1"/>
                </a:solidFill>
              </a:rPr>
              <a:t>The Execute stage performs the operation specified by the opcode. </a:t>
            </a:r>
          </a:p>
          <a:p>
            <a:pPr marL="0" indent="0" algn="just">
              <a:buNone/>
            </a:pPr>
            <a:r>
              <a:rPr lang="en-US" sz="2000" dirty="0" smtClean="0">
                <a:solidFill>
                  <a:schemeClr val="bg1"/>
                </a:solidFill>
              </a:rPr>
              <a:t>Given an opcode, what must happen first, is it must be determined what operation must be performed, given the opcode. Once this happens, either the ALU or branch controller must perform the given action.</a:t>
            </a:r>
          </a:p>
          <a:p>
            <a:endParaRPr lang="en-US" dirty="0">
              <a:solidFill>
                <a:schemeClr val="bg1"/>
              </a:solidFill>
            </a:endParaRPr>
          </a:p>
        </p:txBody>
      </p:sp>
      <p:sp>
        <p:nvSpPr>
          <p:cNvPr id="32" name="Rounded Rectangle 31"/>
          <p:cNvSpPr/>
          <p:nvPr/>
        </p:nvSpPr>
        <p:spPr>
          <a:xfrm>
            <a:off x="18218864" y="17103008"/>
            <a:ext cx="5309556" cy="4229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8"/>
          <p:cNvSpPr>
            <a:spLocks noGrp="1"/>
          </p:cNvSpPr>
          <p:nvPr>
            <p:ph type="body" sz="quarter" idx="18"/>
          </p:nvPr>
        </p:nvSpPr>
        <p:spPr>
          <a:xfrm>
            <a:off x="18395374" y="17103009"/>
            <a:ext cx="4956536" cy="5066074"/>
          </a:xfrm>
        </p:spPr>
        <p:txBody>
          <a:bodyPr/>
          <a:lstStyle/>
          <a:p>
            <a:pPr marL="0" indent="0" algn="ctr">
              <a:buNone/>
            </a:pPr>
            <a:r>
              <a:rPr lang="en-US" sz="8000" dirty="0" smtClean="0">
                <a:solidFill>
                  <a:schemeClr val="bg1"/>
                </a:solidFill>
              </a:rPr>
              <a:t>Store</a:t>
            </a:r>
          </a:p>
          <a:p>
            <a:pPr marL="0" indent="0" algn="just">
              <a:buNone/>
            </a:pPr>
            <a:r>
              <a:rPr lang="en-US" sz="2000" dirty="0" smtClean="0">
                <a:solidFill>
                  <a:schemeClr val="bg1"/>
                </a:solidFill>
              </a:rPr>
              <a:t>The store stage is responsible for executing the Load operation which was deferred to by the execute stage. </a:t>
            </a:r>
          </a:p>
          <a:p>
            <a:pPr marL="0" indent="0" algn="just">
              <a:buNone/>
            </a:pPr>
            <a:r>
              <a:rPr lang="en-US" sz="2000" dirty="0" smtClean="0">
                <a:solidFill>
                  <a:schemeClr val="bg1"/>
                </a:solidFill>
              </a:rPr>
              <a:t>Once the store stage is invoked, the instruction is once again decoded so as to determine the exact operation to perform. Depending on the instruction, only specific parts of data may be needed. For instance, LB only wants the first byte of the data to load.</a:t>
            </a:r>
          </a:p>
          <a:p>
            <a:pPr marL="0" indent="0" algn="just">
              <a:buNone/>
            </a:pPr>
            <a:endParaRPr lang="en-US" dirty="0">
              <a:solidFill>
                <a:schemeClr val="bg1"/>
              </a:solidFill>
            </a:endParaRPr>
          </a:p>
        </p:txBody>
      </p:sp>
      <p:sp>
        <p:nvSpPr>
          <p:cNvPr id="20" name="Rounded Rectangle 19"/>
          <p:cNvSpPr/>
          <p:nvPr/>
        </p:nvSpPr>
        <p:spPr>
          <a:xfrm>
            <a:off x="1050076" y="2132454"/>
            <a:ext cx="8842879" cy="5062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a:t>
            </a:r>
            <a:r>
              <a:rPr lang="en-US" dirty="0" smtClean="0"/>
              <a:t>.  Abstract</a:t>
            </a:r>
          </a:p>
          <a:p>
            <a:pPr algn="ctr"/>
            <a:r>
              <a:rPr lang="en-US" sz="2000" dirty="0" smtClean="0"/>
              <a:t>	</a:t>
            </a:r>
          </a:p>
          <a:p>
            <a:pPr algn="just"/>
            <a:r>
              <a:rPr lang="en-US" sz="2000" dirty="0" smtClean="0"/>
              <a:t>  Field Programmable Gate Arrays (FPGAs) are rapidly becoming the de-facto development platform for hardware and ASIC designs. Specifically, designs in computer architecture such as microprocessors may be rapidly created, iterated upon, and verified without the need of interacting with hardware until the final stages of the development cycle. This project is an open microprocessor platform using the RISC-V Instruction Set Architecture (ISA). Utilizing the Low Level Virtual Machine (LLVM), C programs compiled in the Clang compiler may be ran on this microprocessor implementation.</a:t>
            </a:r>
          </a:p>
          <a:p>
            <a:pPr algn="ctr"/>
            <a:endParaRPr lang="en-US" dirty="0"/>
          </a:p>
        </p:txBody>
      </p:sp>
      <p:sp>
        <p:nvSpPr>
          <p:cNvPr id="23" name="Rounded Rectangle 22"/>
          <p:cNvSpPr/>
          <p:nvPr/>
        </p:nvSpPr>
        <p:spPr>
          <a:xfrm>
            <a:off x="10596960" y="2127281"/>
            <a:ext cx="13313576" cy="506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0" indent="-1143000">
              <a:buAutoNum type="romanUcPeriod" startAt="2"/>
            </a:pPr>
            <a:r>
              <a:rPr lang="en-US" dirty="0" smtClean="0"/>
              <a:t>Design</a:t>
            </a:r>
            <a:endParaRPr lang="en-US" dirty="0"/>
          </a:p>
          <a:p>
            <a:pPr algn="just"/>
            <a:endParaRPr lang="en-US" sz="2400" dirty="0" smtClean="0"/>
          </a:p>
          <a:p>
            <a:pPr algn="just"/>
            <a:r>
              <a:rPr lang="en-US" sz="2000" dirty="0" smtClean="0"/>
              <a:t>  This CPU is a 4 stage pipelined, Harvard architecture, Reduced Instruction Set CPU. It adheres to the RISC-V ISA guidelines in that it consists of 32 registers, each being 32 bits in width (this is also referred to as the 'Word' size), and is a load/store architecture. A load/store architecture is one which supports specific instructions to read/write to/from memory respectively. It should be noted that the RISC-V ISA standards classify separate extensions to the complete set. This CPU adheres to the base set as well as the multiplication (M) extension which supports various multiplication instructions, division, and remainder operations.</a:t>
            </a:r>
          </a:p>
          <a:p>
            <a:pPr algn="just"/>
            <a:r>
              <a:rPr lang="en-US" sz="2000" dirty="0"/>
              <a:t> </a:t>
            </a:r>
            <a:r>
              <a:rPr lang="en-US" sz="2000" dirty="0" smtClean="0"/>
              <a:t> Another component of this design is the LLVM layer upon which C programs may be written and compiled into RISC-V assembly and loaded directly onto the FPGA. This allows for actual and complete programs to be executed by FPGA hardware very quickly.</a:t>
            </a:r>
          </a:p>
          <a:p>
            <a:pPr algn="ctr"/>
            <a:r>
              <a:rPr lang="en-US" sz="2000" dirty="0" smtClean="0"/>
              <a:t>	</a:t>
            </a:r>
          </a:p>
        </p:txBody>
      </p:sp>
      <p:sp>
        <p:nvSpPr>
          <p:cNvPr id="33" name="TextBox 32"/>
          <p:cNvSpPr txBox="1"/>
          <p:nvPr/>
        </p:nvSpPr>
        <p:spPr>
          <a:xfrm>
            <a:off x="2889032" y="7973629"/>
            <a:ext cx="19202399" cy="1323439"/>
          </a:xfrm>
          <a:prstGeom prst="rect">
            <a:avLst/>
          </a:prstGeom>
          <a:noFill/>
        </p:spPr>
        <p:txBody>
          <a:bodyPr wrap="square" rtlCol="0">
            <a:spAutoFit/>
          </a:bodyPr>
          <a:lstStyle/>
          <a:p>
            <a:pPr algn="ctr"/>
            <a:r>
              <a:rPr lang="en-US" sz="8000" dirty="0" smtClean="0">
                <a:solidFill>
                  <a:schemeClr val="bg1"/>
                </a:solidFill>
              </a:rPr>
              <a:t>III. Pipeline Implementation</a:t>
            </a:r>
            <a:endParaRPr lang="en-US" sz="8000" dirty="0">
              <a:solidFill>
                <a:schemeClr val="bg1"/>
              </a:solidFill>
            </a:endParaRPr>
          </a:p>
        </p:txBody>
      </p:sp>
      <p:sp>
        <p:nvSpPr>
          <p:cNvPr id="34" name="TextBox 33"/>
          <p:cNvSpPr txBox="1"/>
          <p:nvPr/>
        </p:nvSpPr>
        <p:spPr>
          <a:xfrm>
            <a:off x="1246441" y="34423350"/>
            <a:ext cx="5211298" cy="1569660"/>
          </a:xfrm>
          <a:prstGeom prst="rect">
            <a:avLst/>
          </a:prstGeom>
          <a:noFill/>
        </p:spPr>
        <p:txBody>
          <a:bodyPr wrap="none" rtlCol="0">
            <a:spAutoFit/>
          </a:bodyPr>
          <a:lstStyle/>
          <a:p>
            <a:r>
              <a:rPr lang="en-US" sz="9600" dirty="0" smtClean="0">
                <a:solidFill>
                  <a:srgbClr val="666666"/>
                </a:solidFill>
              </a:rPr>
              <a:t>Computer</a:t>
            </a:r>
            <a:endParaRPr lang="en-US" sz="9600" dirty="0">
              <a:solidFill>
                <a:srgbClr val="666666"/>
              </a:solidFill>
            </a:endParaRPr>
          </a:p>
        </p:txBody>
      </p:sp>
      <p:sp>
        <p:nvSpPr>
          <p:cNvPr id="35" name="TextBox 34"/>
          <p:cNvSpPr txBox="1"/>
          <p:nvPr/>
        </p:nvSpPr>
        <p:spPr>
          <a:xfrm>
            <a:off x="17816787" y="34423350"/>
            <a:ext cx="6107762" cy="1569660"/>
          </a:xfrm>
          <a:prstGeom prst="rect">
            <a:avLst/>
          </a:prstGeom>
          <a:noFill/>
        </p:spPr>
        <p:txBody>
          <a:bodyPr wrap="none" rtlCol="0">
            <a:spAutoFit/>
          </a:bodyPr>
          <a:lstStyle/>
          <a:p>
            <a:r>
              <a:rPr lang="en-US" sz="9600" dirty="0" smtClean="0">
                <a:solidFill>
                  <a:srgbClr val="666666"/>
                </a:solidFill>
              </a:rPr>
              <a:t>Engineering</a:t>
            </a:r>
            <a:endParaRPr lang="en-US" sz="9600" dirty="0">
              <a:solidFill>
                <a:srgbClr val="666666"/>
              </a:solidFill>
            </a:endParaRPr>
          </a:p>
        </p:txBody>
      </p:sp>
      <p:sp>
        <p:nvSpPr>
          <p:cNvPr id="36" name="Rounded Rectangle 35"/>
          <p:cNvSpPr/>
          <p:nvPr/>
        </p:nvSpPr>
        <p:spPr>
          <a:xfrm>
            <a:off x="1028997" y="25672808"/>
            <a:ext cx="13854031" cy="5838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dirty="0"/>
          </a:p>
        </p:txBody>
      </p:sp>
      <p:sp>
        <p:nvSpPr>
          <p:cNvPr id="37" name="Rounded Rectangle 36"/>
          <p:cNvSpPr/>
          <p:nvPr/>
        </p:nvSpPr>
        <p:spPr>
          <a:xfrm>
            <a:off x="15231933" y="25672808"/>
            <a:ext cx="8678602" cy="5838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V. Discussion &amp; Conclusion</a:t>
            </a:r>
          </a:p>
          <a:p>
            <a:r>
              <a:rPr lang="en-US" sz="2000" dirty="0"/>
              <a:t> </a:t>
            </a:r>
            <a:r>
              <a:rPr lang="en-US" sz="2000" dirty="0" smtClean="0"/>
              <a:t> The project should be seen as a success even though some ideas did not get fully realized.</a:t>
            </a:r>
          </a:p>
          <a:p>
            <a:r>
              <a:rPr lang="en-US" sz="2000" dirty="0"/>
              <a:t> </a:t>
            </a:r>
            <a:r>
              <a:rPr lang="en-US" sz="2000" dirty="0" smtClean="0"/>
              <a:t> The design can simulate and even synthesize onto an FPGA development board, though minimal physical testing took place.</a:t>
            </a:r>
          </a:p>
          <a:p>
            <a:r>
              <a:rPr lang="en-US" sz="2000" dirty="0"/>
              <a:t> </a:t>
            </a:r>
            <a:r>
              <a:rPr lang="en-US" sz="2000" dirty="0" smtClean="0"/>
              <a:t> The RISC-V compilation toolchain is something that worked almost initially as well as an ‘obj2mif’ program which stripped the RISC-V disassembly from an ‘</a:t>
            </a:r>
            <a:r>
              <a:rPr lang="en-US" sz="2000" dirty="0" err="1" smtClean="0"/>
              <a:t>obj</a:t>
            </a:r>
            <a:r>
              <a:rPr lang="en-US" sz="2000" dirty="0" smtClean="0"/>
              <a:t>’ file, and generated a correct Memory Initialization File to be loaded onto the FPGA.</a:t>
            </a:r>
          </a:p>
          <a:p>
            <a:r>
              <a:rPr lang="en-US" sz="2000" dirty="0"/>
              <a:t> </a:t>
            </a:r>
            <a:r>
              <a:rPr lang="en-US" sz="2000" dirty="0" smtClean="0"/>
              <a:t> Unfortunately, branch prediction did not fully make it. The scope of the task was slightly underappreciated and thus a fully working implementation could not be realized.</a:t>
            </a:r>
          </a:p>
          <a:p>
            <a:r>
              <a:rPr lang="en-US" sz="2000" dirty="0"/>
              <a:t> </a:t>
            </a:r>
            <a:r>
              <a:rPr lang="en-US" sz="2000" dirty="0" smtClean="0"/>
              <a:t> This was a fantastic opportunity to explore architectures and instruction sets outside of the realms of ARM. RISC-V is a fantastic platform that should be further considered for future use in the realm of education.</a:t>
            </a:r>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876" y="26264732"/>
            <a:ext cx="4559450" cy="4532898"/>
          </a:xfrm>
          <a:prstGeom prst="rect">
            <a:avLst/>
          </a:prstGeom>
          <a:ln>
            <a:solidFill>
              <a:schemeClr val="tx1"/>
            </a:solidFill>
          </a:ln>
        </p:spPr>
      </p:pic>
      <p:sp>
        <p:nvSpPr>
          <p:cNvPr id="39" name="TextBox 38"/>
          <p:cNvSpPr txBox="1"/>
          <p:nvPr/>
        </p:nvSpPr>
        <p:spPr>
          <a:xfrm>
            <a:off x="1493374" y="25948256"/>
            <a:ext cx="8029597" cy="5875198"/>
          </a:xfrm>
          <a:prstGeom prst="rect">
            <a:avLst/>
          </a:prstGeom>
          <a:noFill/>
        </p:spPr>
        <p:txBody>
          <a:bodyPr wrap="square" rtlCol="0">
            <a:spAutoFit/>
          </a:bodyPr>
          <a:lstStyle/>
          <a:p>
            <a:r>
              <a:rPr lang="en-US" dirty="0" smtClean="0">
                <a:solidFill>
                  <a:schemeClr val="bg1"/>
                </a:solidFill>
              </a:rPr>
              <a:t>IV. Testing &amp; Validation</a:t>
            </a:r>
          </a:p>
          <a:p>
            <a:pPr algn="just"/>
            <a:r>
              <a:rPr lang="en-US" sz="2000" dirty="0">
                <a:solidFill>
                  <a:schemeClr val="bg1"/>
                </a:solidFill>
              </a:rPr>
              <a:t> </a:t>
            </a:r>
            <a:r>
              <a:rPr lang="en-US" sz="2000" dirty="0" smtClean="0">
                <a:solidFill>
                  <a:schemeClr val="bg1"/>
                </a:solidFill>
              </a:rPr>
              <a:t> Design validation was performed in two pieces. The first performed verification of the implementation of the RISC-V instruction set and CPU implementation. A test bench was created to verify instructions which were implemented within the design. Upon the first stage of verification, the second stage consisted of compilation of a small C program to verify the disassembly could be loaded into memory and simulated.</a:t>
            </a:r>
          </a:p>
          <a:p>
            <a:pPr algn="just"/>
            <a:r>
              <a:rPr lang="en-US" sz="2000" dirty="0" smtClean="0">
                <a:solidFill>
                  <a:schemeClr val="bg1"/>
                </a:solidFill>
              </a:rPr>
              <a:t>  The design was synthesized onto an Altera Cyclone IV E EP4CE22F484N. The worst case path may be seen as the dark blue line. This path slows the design down the most and is a common problem among HDL designs. Missing worst case timing requirements could require an entire refactor of your design. In this case, the design missed the ‘slack’ time by approximately 50ns, which implies that more work is to be done to meet this timing requirement.</a:t>
            </a:r>
          </a:p>
          <a:p>
            <a:endParaRPr lang="en-US" dirty="0"/>
          </a:p>
        </p:txBody>
      </p:sp>
      <p:sp>
        <p:nvSpPr>
          <p:cNvPr id="40" name="TextBox 39"/>
          <p:cNvSpPr txBox="1"/>
          <p:nvPr/>
        </p:nvSpPr>
        <p:spPr>
          <a:xfrm>
            <a:off x="10575881" y="30869955"/>
            <a:ext cx="3151440" cy="400110"/>
          </a:xfrm>
          <a:prstGeom prst="rect">
            <a:avLst/>
          </a:prstGeom>
          <a:noFill/>
        </p:spPr>
        <p:txBody>
          <a:bodyPr wrap="none" rtlCol="0">
            <a:spAutoFit/>
          </a:bodyPr>
          <a:lstStyle/>
          <a:p>
            <a:r>
              <a:rPr lang="en-US" sz="2000" dirty="0" smtClean="0">
                <a:solidFill>
                  <a:schemeClr val="bg1"/>
                </a:solidFill>
              </a:rPr>
              <a:t>Figure 1: Synthesis Footprint</a:t>
            </a:r>
            <a:endParaRPr lang="en-US" sz="2000" dirty="0">
              <a:solidFill>
                <a:schemeClr val="bg1"/>
              </a:solidFill>
            </a:endParaRPr>
          </a:p>
        </p:txBody>
      </p:sp>
      <p:sp>
        <p:nvSpPr>
          <p:cNvPr id="42" name="Rectangle 41"/>
          <p:cNvSpPr/>
          <p:nvPr/>
        </p:nvSpPr>
        <p:spPr>
          <a:xfrm>
            <a:off x="-537998" y="-258895"/>
            <a:ext cx="26036606" cy="210015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0" y="-136457"/>
            <a:ext cx="24688800" cy="1815882"/>
          </a:xfrm>
          <a:prstGeom prst="rect">
            <a:avLst/>
          </a:prstGeom>
          <a:noFill/>
        </p:spPr>
        <p:txBody>
          <a:bodyPr wrap="square" rtlCol="0">
            <a:spAutoFit/>
          </a:bodyPr>
          <a:lstStyle/>
          <a:p>
            <a:pPr algn="ctr"/>
            <a:r>
              <a:rPr lang="en-US" sz="7200" b="1" dirty="0" smtClean="0">
                <a:solidFill>
                  <a:schemeClr val="bg1"/>
                </a:solidFill>
              </a:rPr>
              <a:t>Design and Implementation of A RISC-V Microprocessor</a:t>
            </a:r>
          </a:p>
          <a:p>
            <a:pPr algn="ctr"/>
            <a:r>
              <a:rPr lang="en-US" sz="4000" b="1" dirty="0" smtClean="0">
                <a:solidFill>
                  <a:schemeClr val="bg1"/>
                </a:solidFill>
              </a:rPr>
              <a:t>Jason Dempsey, </a:t>
            </a:r>
            <a:r>
              <a:rPr lang="en-US" sz="3200" i="1" dirty="0" smtClean="0">
                <a:solidFill>
                  <a:schemeClr val="bg1"/>
                </a:solidFill>
              </a:rPr>
              <a:t>jason.dempsey@digipen.edu</a:t>
            </a:r>
            <a:endParaRPr lang="en-US" sz="3200" i="1" dirty="0">
              <a:solidFill>
                <a:schemeClr val="bg1"/>
              </a:solidFill>
            </a:endParaRPr>
          </a:p>
        </p:txBody>
      </p:sp>
      <p:sp>
        <p:nvSpPr>
          <p:cNvPr id="26" name="Rounded Rectangle 25"/>
          <p:cNvSpPr/>
          <p:nvPr/>
        </p:nvSpPr>
        <p:spPr>
          <a:xfrm>
            <a:off x="1050075" y="32027123"/>
            <a:ext cx="13832953" cy="1880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VI. Acknowledgements</a:t>
            </a:r>
          </a:p>
          <a:p>
            <a:r>
              <a:rPr lang="en-US" sz="2000" dirty="0" smtClean="0"/>
              <a:t>I would like to thank Dr. Jeremy Thomas for keeping me on the right track as well as Dr. Lukas van </a:t>
            </a:r>
            <a:r>
              <a:rPr lang="en-US" sz="2000" dirty="0" err="1" smtClean="0"/>
              <a:t>Ginneken</a:t>
            </a:r>
            <a:r>
              <a:rPr lang="en-US" sz="2000" dirty="0" smtClean="0"/>
              <a:t> who allowed me to explore something I truly enjoy.</a:t>
            </a:r>
            <a:endParaRPr lang="en-US" sz="2000" dirty="0" smtClean="0"/>
          </a:p>
        </p:txBody>
      </p:sp>
      <p:sp>
        <p:nvSpPr>
          <p:cNvPr id="28" name="Rounded Rectangle 27"/>
          <p:cNvSpPr/>
          <p:nvPr/>
        </p:nvSpPr>
        <p:spPr>
          <a:xfrm>
            <a:off x="15231933" y="32027123"/>
            <a:ext cx="8678602" cy="1880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VII. References</a:t>
            </a:r>
          </a:p>
          <a:p>
            <a:r>
              <a:rPr lang="en-US" sz="1200" dirty="0" smtClean="0"/>
              <a:t>  </a:t>
            </a:r>
            <a:r>
              <a:rPr lang="en-US" sz="1400" dirty="0" smtClean="0"/>
              <a:t>Waterman</a:t>
            </a:r>
            <a:r>
              <a:rPr lang="en-US" sz="1400" dirty="0"/>
              <a:t>, Andrew, et al. "The RISC-V instruction set manual—volume I: user-level ISA." </a:t>
            </a:r>
            <a:r>
              <a:rPr lang="en-US" sz="1400" i="1" dirty="0"/>
              <a:t>CS Division, EECE Department, University of </a:t>
            </a:r>
            <a:r>
              <a:rPr lang="en-US" sz="1400" i="1" dirty="0" smtClean="0"/>
              <a:t>     California</a:t>
            </a:r>
            <a:r>
              <a:rPr lang="en-US" sz="1400" i="1" dirty="0"/>
              <a:t>, Berkeley</a:t>
            </a:r>
            <a:r>
              <a:rPr lang="en-US" sz="1400" dirty="0"/>
              <a:t> (2014</a:t>
            </a:r>
            <a:r>
              <a:rPr lang="en-US" sz="1400" dirty="0" smtClean="0"/>
              <a:t>).</a:t>
            </a:r>
          </a:p>
          <a:p>
            <a:r>
              <a:rPr lang="en-US" sz="1200" dirty="0" smtClean="0"/>
              <a:t>  </a:t>
            </a:r>
            <a:r>
              <a:rPr lang="en-US" sz="1400" dirty="0"/>
              <a:t>Waterman, Andrew. "Design of the RISC-V Instruction Set Architecture." (2016).</a:t>
            </a:r>
            <a:endParaRPr lang="en-US" sz="1400" dirty="0" smtClean="0"/>
          </a:p>
        </p:txBody>
      </p:sp>
    </p:spTree>
    <p:extLst>
      <p:ext uri="{BB962C8B-B14F-4D97-AF65-F5344CB8AC3E}">
        <p14:creationId xmlns:p14="http://schemas.microsoft.com/office/powerpoint/2010/main" val="4020301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6445</TotalTime>
  <Words>879</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Wingdings 2</vt:lpstr>
      <vt:lpstr>HDOfficeLightV0</vt:lpstr>
      <vt:lpstr>Storyboard Layouts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Dempsey</dc:creator>
  <cp:lastModifiedBy>Jason Dempsey</cp:lastModifiedBy>
  <cp:revision>63</cp:revision>
  <dcterms:created xsi:type="dcterms:W3CDTF">2016-04-10T20:26:23Z</dcterms:created>
  <dcterms:modified xsi:type="dcterms:W3CDTF">2016-04-19T07:26:48Z</dcterms:modified>
</cp:coreProperties>
</file>