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3"/>
  </p:notesMasterIdLst>
  <p:sldIdLst>
    <p:sldId id="256" r:id="rId2"/>
    <p:sldId id="340" r:id="rId3"/>
    <p:sldId id="341" r:id="rId4"/>
    <p:sldId id="342" r:id="rId5"/>
    <p:sldId id="343" r:id="rId6"/>
    <p:sldId id="338" r:id="rId7"/>
    <p:sldId id="271" r:id="rId8"/>
    <p:sldId id="263" r:id="rId9"/>
    <p:sldId id="282" r:id="rId10"/>
    <p:sldId id="268" r:id="rId11"/>
    <p:sldId id="336" r:id="rId12"/>
    <p:sldId id="335" r:id="rId13"/>
    <p:sldId id="337" r:id="rId14"/>
    <p:sldId id="320" r:id="rId15"/>
    <p:sldId id="312" r:id="rId16"/>
    <p:sldId id="326" r:id="rId17"/>
    <p:sldId id="327" r:id="rId18"/>
    <p:sldId id="329" r:id="rId19"/>
    <p:sldId id="272" r:id="rId20"/>
    <p:sldId id="344" r:id="rId21"/>
    <p:sldId id="346" r:id="rId22"/>
    <p:sldId id="347" r:id="rId23"/>
    <p:sldId id="309" r:id="rId24"/>
    <p:sldId id="348" r:id="rId25"/>
    <p:sldId id="345" r:id="rId26"/>
    <p:sldId id="350" r:id="rId27"/>
    <p:sldId id="351" r:id="rId28"/>
    <p:sldId id="352" r:id="rId29"/>
    <p:sldId id="353" r:id="rId30"/>
    <p:sldId id="354" r:id="rId31"/>
    <p:sldId id="349" r:id="rId32"/>
  </p:sldIdLst>
  <p:sldSz cx="9144000" cy="5143500" type="screen16x9"/>
  <p:notesSz cx="6858000" cy="9144000"/>
  <p:embeddedFontLst>
    <p:embeddedFont>
      <p:font typeface="Baloo 2" panose="03080502040302020200" pitchFamily="66" charset="77"/>
      <p:regular r:id="rId34"/>
      <p:bold r:id="rId35"/>
    </p:embeddedFont>
    <p:embeddedFont>
      <p:font typeface="Concert One" pitchFamily="2" charset="77"/>
      <p:regular r:id="rId36"/>
    </p:embeddedFont>
    <p:embeddedFont>
      <p:font typeface="Teko" panose="02000000000000000000" pitchFamily="2" charset="77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1657AA-6067-0146-A74C-85156E35DE91}" v="57" dt="2021-03-01T15:37:25.197"/>
  </p1510:revLst>
</p1510:revInfo>
</file>

<file path=ppt/tableStyles.xml><?xml version="1.0" encoding="utf-8"?>
<a:tblStyleLst xmlns:a="http://schemas.openxmlformats.org/drawingml/2006/main" def="{D0CFCCEC-FA5B-4BD6-9C29-9905A8ED209A}">
  <a:tblStyle styleId="{D0CFCCEC-FA5B-4BD6-9C29-9905A8ED20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8"/>
  </p:normalViewPr>
  <p:slideViewPr>
    <p:cSldViewPr snapToGrid="0" snapToObjects="1">
      <p:cViewPr varScale="1">
        <p:scale>
          <a:sx n="156" d="100"/>
          <a:sy n="156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383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873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252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0997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2284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598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242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9358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6598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8097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108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86fc84f77b_0_16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86fc84f77b_0_16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437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15913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8362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147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046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710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066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493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7816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794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86fc84f77b_0_16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86fc84f77b_0_16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0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51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86fc84f77b_0_16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86fc84f77b_0_16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955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6fc84f77b_0_16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6fc84f77b_0_16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397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86fc84f77b_0_16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86fc84f77b_0_16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86fc84f77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86fc84f77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g86fc84f77b_0_16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0" name="Google Shape;1750;g86fc84f77b_0_16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853050" y="518444"/>
            <a:ext cx="7757688" cy="4439866"/>
            <a:chOff x="329117" y="143471"/>
            <a:chExt cx="8485767" cy="4856559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29117" y="143471"/>
              <a:ext cx="8485767" cy="4856559"/>
              <a:chOff x="254525" y="67275"/>
              <a:chExt cx="8485767" cy="4856559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54525" y="67275"/>
                <a:ext cx="8485767" cy="4856559"/>
              </a:xfrm>
              <a:custGeom>
                <a:avLst/>
                <a:gdLst/>
                <a:ahLst/>
                <a:cxnLst/>
                <a:rect l="l" t="t" r="r" b="b"/>
                <a:pathLst>
                  <a:path w="36696" h="28112" extrusionOk="0">
                    <a:moveTo>
                      <a:pt x="36553" y="143"/>
                    </a:moveTo>
                    <a:lnTo>
                      <a:pt x="36553" y="27956"/>
                    </a:lnTo>
                    <a:lnTo>
                      <a:pt x="144" y="27956"/>
                    </a:lnTo>
                    <a:lnTo>
                      <a:pt x="144" y="143"/>
                    </a:lnTo>
                    <a:close/>
                    <a:moveTo>
                      <a:pt x="72" y="1"/>
                    </a:moveTo>
                    <a:cubicBezTo>
                      <a:pt x="37" y="1"/>
                      <a:pt x="1" y="24"/>
                      <a:pt x="1" y="72"/>
                    </a:cubicBezTo>
                    <a:lnTo>
                      <a:pt x="1" y="28040"/>
                    </a:lnTo>
                    <a:cubicBezTo>
                      <a:pt x="1" y="28075"/>
                      <a:pt x="37" y="28111"/>
                      <a:pt x="72" y="28111"/>
                    </a:cubicBezTo>
                    <a:lnTo>
                      <a:pt x="36625" y="28111"/>
                    </a:lnTo>
                    <a:cubicBezTo>
                      <a:pt x="36660" y="28111"/>
                      <a:pt x="36696" y="28075"/>
                      <a:pt x="36696" y="28040"/>
                    </a:cubicBezTo>
                    <a:lnTo>
                      <a:pt x="36696" y="72"/>
                    </a:lnTo>
                    <a:cubicBezTo>
                      <a:pt x="36696" y="24"/>
                      <a:pt x="36660" y="1"/>
                      <a:pt x="36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17;p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"/>
          <p:cNvSpPr/>
          <p:nvPr/>
        </p:nvSpPr>
        <p:spPr>
          <a:xfrm>
            <a:off x="6610115" y="410493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614487" y="4028602"/>
            <a:ext cx="339830" cy="36654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565151" y="3342101"/>
            <a:ext cx="1928325" cy="2247935"/>
            <a:chOff x="-717551" y="3189701"/>
            <a:chExt cx="1928325" cy="2247935"/>
          </a:xfrm>
        </p:grpSpPr>
        <p:sp>
          <p:nvSpPr>
            <p:cNvPr id="23" name="Google Shape;23;p2"/>
            <p:cNvSpPr/>
            <p:nvPr/>
          </p:nvSpPr>
          <p:spPr>
            <a:xfrm>
              <a:off x="-712863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17551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17551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98911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9811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7546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27510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570051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67372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332811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0324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429805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95260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308870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82798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3698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49608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18356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6489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1878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5247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43964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49281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45263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84169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3045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12033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3095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00074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8031549" y="3342101"/>
            <a:ext cx="1928325" cy="2247935"/>
            <a:chOff x="7879149" y="3189701"/>
            <a:chExt cx="1928325" cy="2247935"/>
          </a:xfrm>
        </p:grpSpPr>
        <p:sp>
          <p:nvSpPr>
            <p:cNvPr id="53" name="Google Shape;53;p2"/>
            <p:cNvSpPr/>
            <p:nvPr/>
          </p:nvSpPr>
          <p:spPr>
            <a:xfrm flipH="1">
              <a:off x="8622011" y="3488056"/>
              <a:ext cx="1180775" cy="1913025"/>
            </a:xfrm>
            <a:custGeom>
              <a:avLst/>
              <a:gdLst/>
              <a:ahLst/>
              <a:cxnLst/>
              <a:rect l="l" t="t" r="r" b="b"/>
              <a:pathLst>
                <a:path w="21158" h="34279" extrusionOk="0">
                  <a:moveTo>
                    <a:pt x="0" y="0"/>
                  </a:moveTo>
                  <a:cubicBezTo>
                    <a:pt x="322" y="13526"/>
                    <a:pt x="8418" y="26039"/>
                    <a:pt x="16228" y="34278"/>
                  </a:cubicBezTo>
                  <a:lnTo>
                    <a:pt x="21158" y="33385"/>
                  </a:lnTo>
                  <a:cubicBezTo>
                    <a:pt x="18264" y="19467"/>
                    <a:pt x="9954" y="75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8618049" y="3483647"/>
              <a:ext cx="1189425" cy="1922066"/>
            </a:xfrm>
            <a:custGeom>
              <a:avLst/>
              <a:gdLst/>
              <a:ahLst/>
              <a:cxnLst/>
              <a:rect l="l" t="t" r="r" b="b"/>
              <a:pathLst>
                <a:path w="21313" h="34441" extrusionOk="0">
                  <a:moveTo>
                    <a:pt x="156" y="234"/>
                  </a:moveTo>
                  <a:lnTo>
                    <a:pt x="156" y="234"/>
                  </a:lnTo>
                  <a:cubicBezTo>
                    <a:pt x="10776" y="8295"/>
                    <a:pt x="18420" y="20379"/>
                    <a:pt x="21158" y="33405"/>
                  </a:cubicBezTo>
                  <a:lnTo>
                    <a:pt x="16336" y="34286"/>
                  </a:lnTo>
                  <a:cubicBezTo>
                    <a:pt x="11597" y="29273"/>
                    <a:pt x="608" y="15998"/>
                    <a:pt x="156" y="234"/>
                  </a:cubicBezTo>
                  <a:close/>
                  <a:moveTo>
                    <a:pt x="82" y="0"/>
                  </a:moveTo>
                  <a:cubicBezTo>
                    <a:pt x="70" y="0"/>
                    <a:pt x="58" y="3"/>
                    <a:pt x="48" y="8"/>
                  </a:cubicBezTo>
                  <a:cubicBezTo>
                    <a:pt x="25" y="20"/>
                    <a:pt x="1" y="56"/>
                    <a:pt x="1" y="79"/>
                  </a:cubicBezTo>
                  <a:cubicBezTo>
                    <a:pt x="156" y="6294"/>
                    <a:pt x="1941" y="12736"/>
                    <a:pt x="5323" y="19236"/>
                  </a:cubicBezTo>
                  <a:cubicBezTo>
                    <a:pt x="8788" y="25892"/>
                    <a:pt x="13181" y="31166"/>
                    <a:pt x="16265" y="34417"/>
                  </a:cubicBezTo>
                  <a:cubicBezTo>
                    <a:pt x="16277" y="34429"/>
                    <a:pt x="16289" y="34441"/>
                    <a:pt x="16312" y="34441"/>
                  </a:cubicBezTo>
                  <a:lnTo>
                    <a:pt x="16324" y="34441"/>
                  </a:lnTo>
                  <a:lnTo>
                    <a:pt x="21253" y="33536"/>
                  </a:lnTo>
                  <a:cubicBezTo>
                    <a:pt x="21277" y="33536"/>
                    <a:pt x="21289" y="33524"/>
                    <a:pt x="21301" y="33512"/>
                  </a:cubicBezTo>
                  <a:cubicBezTo>
                    <a:pt x="21313" y="33488"/>
                    <a:pt x="21313" y="33476"/>
                    <a:pt x="21313" y="33452"/>
                  </a:cubicBezTo>
                  <a:cubicBezTo>
                    <a:pt x="19908" y="26725"/>
                    <a:pt x="17241" y="20284"/>
                    <a:pt x="13371" y="14331"/>
                  </a:cubicBezTo>
                  <a:cubicBezTo>
                    <a:pt x="9776" y="8795"/>
                    <a:pt x="5192" y="3842"/>
                    <a:pt x="120" y="20"/>
                  </a:cubicBezTo>
                  <a:cubicBezTo>
                    <a:pt x="113" y="6"/>
                    <a:pt x="98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8750927" y="3483814"/>
              <a:ext cx="1056548" cy="1896004"/>
            </a:xfrm>
            <a:custGeom>
              <a:avLst/>
              <a:gdLst/>
              <a:ahLst/>
              <a:cxnLst/>
              <a:rect l="l" t="t" r="r" b="b"/>
              <a:pathLst>
                <a:path w="18932" h="33974" extrusionOk="0">
                  <a:moveTo>
                    <a:pt x="77" y="0"/>
                  </a:moveTo>
                  <a:cubicBezTo>
                    <a:pt x="67" y="0"/>
                    <a:pt x="57" y="2"/>
                    <a:pt x="48" y="5"/>
                  </a:cubicBezTo>
                  <a:cubicBezTo>
                    <a:pt x="13" y="29"/>
                    <a:pt x="1" y="76"/>
                    <a:pt x="13" y="112"/>
                  </a:cubicBezTo>
                  <a:cubicBezTo>
                    <a:pt x="6644" y="12756"/>
                    <a:pt x="13312" y="24770"/>
                    <a:pt x="18789" y="33938"/>
                  </a:cubicBezTo>
                  <a:cubicBezTo>
                    <a:pt x="18801" y="33961"/>
                    <a:pt x="18825" y="33973"/>
                    <a:pt x="18848" y="33973"/>
                  </a:cubicBezTo>
                  <a:cubicBezTo>
                    <a:pt x="18860" y="33973"/>
                    <a:pt x="18872" y="33973"/>
                    <a:pt x="18884" y="33961"/>
                  </a:cubicBezTo>
                  <a:cubicBezTo>
                    <a:pt x="18920" y="33950"/>
                    <a:pt x="18932" y="33902"/>
                    <a:pt x="18908" y="33866"/>
                  </a:cubicBezTo>
                  <a:cubicBezTo>
                    <a:pt x="13443" y="24698"/>
                    <a:pt x="6775" y="12685"/>
                    <a:pt x="144" y="41"/>
                  </a:cubicBezTo>
                  <a:cubicBezTo>
                    <a:pt x="135" y="14"/>
                    <a:pt x="106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flipH="1">
              <a:off x="9621356" y="3628750"/>
              <a:ext cx="167478" cy="178975"/>
            </a:xfrm>
            <a:custGeom>
              <a:avLst/>
              <a:gdLst/>
              <a:ahLst/>
              <a:cxnLst/>
              <a:rect l="l" t="t" r="r" b="b"/>
              <a:pathLst>
                <a:path w="3001" h="3207" extrusionOk="0">
                  <a:moveTo>
                    <a:pt x="2917" y="0"/>
                  </a:moveTo>
                  <a:cubicBezTo>
                    <a:pt x="2881" y="0"/>
                    <a:pt x="2856" y="22"/>
                    <a:pt x="2846" y="51"/>
                  </a:cubicBezTo>
                  <a:cubicBezTo>
                    <a:pt x="2620" y="956"/>
                    <a:pt x="2548" y="1920"/>
                    <a:pt x="2643" y="2980"/>
                  </a:cubicBezTo>
                  <a:cubicBezTo>
                    <a:pt x="1560" y="2206"/>
                    <a:pt x="762" y="1742"/>
                    <a:pt x="107" y="1516"/>
                  </a:cubicBezTo>
                  <a:cubicBezTo>
                    <a:pt x="101" y="1513"/>
                    <a:pt x="94" y="1512"/>
                    <a:pt x="87" y="1512"/>
                  </a:cubicBezTo>
                  <a:cubicBezTo>
                    <a:pt x="56" y="1512"/>
                    <a:pt x="22" y="1534"/>
                    <a:pt x="12" y="1563"/>
                  </a:cubicBezTo>
                  <a:cubicBezTo>
                    <a:pt x="0" y="1599"/>
                    <a:pt x="24" y="1647"/>
                    <a:pt x="60" y="1658"/>
                  </a:cubicBezTo>
                  <a:cubicBezTo>
                    <a:pt x="715" y="1897"/>
                    <a:pt x="1560" y="2385"/>
                    <a:pt x="2691" y="3194"/>
                  </a:cubicBezTo>
                  <a:cubicBezTo>
                    <a:pt x="2703" y="3206"/>
                    <a:pt x="2715" y="3206"/>
                    <a:pt x="2739" y="3206"/>
                  </a:cubicBezTo>
                  <a:cubicBezTo>
                    <a:pt x="2750" y="3206"/>
                    <a:pt x="2762" y="3206"/>
                    <a:pt x="2774" y="3194"/>
                  </a:cubicBezTo>
                  <a:cubicBezTo>
                    <a:pt x="2798" y="3182"/>
                    <a:pt x="2810" y="3159"/>
                    <a:pt x="2810" y="3123"/>
                  </a:cubicBezTo>
                  <a:cubicBezTo>
                    <a:pt x="2691" y="2016"/>
                    <a:pt x="2750" y="1027"/>
                    <a:pt x="2989" y="87"/>
                  </a:cubicBezTo>
                  <a:cubicBezTo>
                    <a:pt x="3001" y="51"/>
                    <a:pt x="2977" y="15"/>
                    <a:pt x="2941" y="3"/>
                  </a:cubicBezTo>
                  <a:cubicBezTo>
                    <a:pt x="2933" y="1"/>
                    <a:pt x="2924" y="0"/>
                    <a:pt x="29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9456556" y="3779100"/>
              <a:ext cx="273178" cy="354210"/>
            </a:xfrm>
            <a:custGeom>
              <a:avLst/>
              <a:gdLst/>
              <a:ahLst/>
              <a:cxnLst/>
              <a:rect l="l" t="t" r="r" b="b"/>
              <a:pathLst>
                <a:path w="4895" h="6347" extrusionOk="0">
                  <a:moveTo>
                    <a:pt x="4704" y="0"/>
                  </a:moveTo>
                  <a:cubicBezTo>
                    <a:pt x="4668" y="0"/>
                    <a:pt x="4632" y="24"/>
                    <a:pt x="4632" y="72"/>
                  </a:cubicBezTo>
                  <a:cubicBezTo>
                    <a:pt x="4466" y="2215"/>
                    <a:pt x="4489" y="4179"/>
                    <a:pt x="4716" y="6061"/>
                  </a:cubicBezTo>
                  <a:cubicBezTo>
                    <a:pt x="3454" y="4846"/>
                    <a:pt x="1751" y="4346"/>
                    <a:pt x="108" y="3989"/>
                  </a:cubicBezTo>
                  <a:cubicBezTo>
                    <a:pt x="100" y="3987"/>
                    <a:pt x="92" y="3986"/>
                    <a:pt x="85" y="3986"/>
                  </a:cubicBezTo>
                  <a:cubicBezTo>
                    <a:pt x="49" y="3986"/>
                    <a:pt x="23" y="4009"/>
                    <a:pt x="13" y="4048"/>
                  </a:cubicBezTo>
                  <a:cubicBezTo>
                    <a:pt x="1" y="4084"/>
                    <a:pt x="37" y="4120"/>
                    <a:pt x="72" y="4132"/>
                  </a:cubicBezTo>
                  <a:cubicBezTo>
                    <a:pt x="1763" y="4501"/>
                    <a:pt x="3501" y="5025"/>
                    <a:pt x="4751" y="6322"/>
                  </a:cubicBezTo>
                  <a:cubicBezTo>
                    <a:pt x="4775" y="6334"/>
                    <a:pt x="4787" y="6346"/>
                    <a:pt x="4811" y="6346"/>
                  </a:cubicBezTo>
                  <a:cubicBezTo>
                    <a:pt x="4823" y="6346"/>
                    <a:pt x="4835" y="6334"/>
                    <a:pt x="4847" y="6334"/>
                  </a:cubicBezTo>
                  <a:cubicBezTo>
                    <a:pt x="4870" y="6322"/>
                    <a:pt x="4894" y="6287"/>
                    <a:pt x="4882" y="6263"/>
                  </a:cubicBezTo>
                  <a:cubicBezTo>
                    <a:pt x="4644" y="4322"/>
                    <a:pt x="4609" y="2298"/>
                    <a:pt x="4775" y="84"/>
                  </a:cubicBezTo>
                  <a:cubicBezTo>
                    <a:pt x="4775" y="36"/>
                    <a:pt x="4751" y="0"/>
                    <a:pt x="470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flipH="1">
              <a:off x="9176848" y="4113954"/>
              <a:ext cx="420621" cy="455891"/>
            </a:xfrm>
            <a:custGeom>
              <a:avLst/>
              <a:gdLst/>
              <a:ahLst/>
              <a:cxnLst/>
              <a:rect l="l" t="t" r="r" b="b"/>
              <a:pathLst>
                <a:path w="7537" h="8169" extrusionOk="0">
                  <a:moveTo>
                    <a:pt x="7477" y="1"/>
                  </a:moveTo>
                  <a:cubicBezTo>
                    <a:pt x="7442" y="1"/>
                    <a:pt x="7394" y="25"/>
                    <a:pt x="7382" y="61"/>
                  </a:cubicBezTo>
                  <a:cubicBezTo>
                    <a:pt x="6870" y="2358"/>
                    <a:pt x="6632" y="4942"/>
                    <a:pt x="6668" y="7931"/>
                  </a:cubicBezTo>
                  <a:cubicBezTo>
                    <a:pt x="5084" y="6704"/>
                    <a:pt x="2989" y="5645"/>
                    <a:pt x="107" y="4609"/>
                  </a:cubicBezTo>
                  <a:cubicBezTo>
                    <a:pt x="101" y="4607"/>
                    <a:pt x="94" y="4606"/>
                    <a:pt x="87" y="4606"/>
                  </a:cubicBezTo>
                  <a:cubicBezTo>
                    <a:pt x="56" y="4606"/>
                    <a:pt x="22" y="4627"/>
                    <a:pt x="12" y="4656"/>
                  </a:cubicBezTo>
                  <a:cubicBezTo>
                    <a:pt x="0" y="4692"/>
                    <a:pt x="12" y="4740"/>
                    <a:pt x="60" y="4752"/>
                  </a:cubicBezTo>
                  <a:cubicBezTo>
                    <a:pt x="3001" y="5799"/>
                    <a:pt x="5108" y="6883"/>
                    <a:pt x="6691" y="8145"/>
                  </a:cubicBezTo>
                  <a:cubicBezTo>
                    <a:pt x="6703" y="8157"/>
                    <a:pt x="6727" y="8169"/>
                    <a:pt x="6739" y="8169"/>
                  </a:cubicBezTo>
                  <a:cubicBezTo>
                    <a:pt x="6751" y="8169"/>
                    <a:pt x="6763" y="8157"/>
                    <a:pt x="6775" y="8157"/>
                  </a:cubicBezTo>
                  <a:cubicBezTo>
                    <a:pt x="6799" y="8145"/>
                    <a:pt x="6811" y="8121"/>
                    <a:pt x="6811" y="8085"/>
                  </a:cubicBezTo>
                  <a:cubicBezTo>
                    <a:pt x="6775" y="5037"/>
                    <a:pt x="7001" y="2418"/>
                    <a:pt x="7537" y="96"/>
                  </a:cubicBezTo>
                  <a:cubicBezTo>
                    <a:pt x="7537" y="49"/>
                    <a:pt x="7513" y="13"/>
                    <a:pt x="747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flipH="1">
              <a:off x="8977502" y="4416159"/>
              <a:ext cx="439931" cy="463984"/>
            </a:xfrm>
            <a:custGeom>
              <a:avLst/>
              <a:gdLst/>
              <a:ahLst/>
              <a:cxnLst/>
              <a:rect l="l" t="t" r="r" b="b"/>
              <a:pathLst>
                <a:path w="7883" h="8314" extrusionOk="0">
                  <a:moveTo>
                    <a:pt x="7799" y="0"/>
                  </a:moveTo>
                  <a:cubicBezTo>
                    <a:pt x="7764" y="0"/>
                    <a:pt x="7738" y="22"/>
                    <a:pt x="7728" y="51"/>
                  </a:cubicBezTo>
                  <a:cubicBezTo>
                    <a:pt x="6978" y="2635"/>
                    <a:pt x="6585" y="5349"/>
                    <a:pt x="6573" y="8100"/>
                  </a:cubicBezTo>
                  <a:cubicBezTo>
                    <a:pt x="5013" y="7111"/>
                    <a:pt x="2525" y="6254"/>
                    <a:pt x="108" y="5444"/>
                  </a:cubicBezTo>
                  <a:cubicBezTo>
                    <a:pt x="102" y="5442"/>
                    <a:pt x="95" y="5441"/>
                    <a:pt x="88" y="5441"/>
                  </a:cubicBezTo>
                  <a:cubicBezTo>
                    <a:pt x="56" y="5441"/>
                    <a:pt x="22" y="5463"/>
                    <a:pt x="13" y="5492"/>
                  </a:cubicBezTo>
                  <a:cubicBezTo>
                    <a:pt x="1" y="5528"/>
                    <a:pt x="25" y="5575"/>
                    <a:pt x="60" y="5587"/>
                  </a:cubicBezTo>
                  <a:cubicBezTo>
                    <a:pt x="2537" y="6409"/>
                    <a:pt x="5073" y="7290"/>
                    <a:pt x="6609" y="8302"/>
                  </a:cubicBezTo>
                  <a:cubicBezTo>
                    <a:pt x="6621" y="8314"/>
                    <a:pt x="6633" y="8314"/>
                    <a:pt x="6644" y="8314"/>
                  </a:cubicBezTo>
                  <a:cubicBezTo>
                    <a:pt x="6656" y="8314"/>
                    <a:pt x="6668" y="8314"/>
                    <a:pt x="6680" y="8302"/>
                  </a:cubicBezTo>
                  <a:cubicBezTo>
                    <a:pt x="6704" y="8290"/>
                    <a:pt x="6716" y="8266"/>
                    <a:pt x="6716" y="8242"/>
                  </a:cubicBezTo>
                  <a:cubicBezTo>
                    <a:pt x="6728" y="5456"/>
                    <a:pt x="7109" y="2706"/>
                    <a:pt x="7871" y="99"/>
                  </a:cubicBezTo>
                  <a:cubicBezTo>
                    <a:pt x="7883" y="51"/>
                    <a:pt x="7859" y="15"/>
                    <a:pt x="7823" y="3"/>
                  </a:cubicBezTo>
                  <a:cubicBezTo>
                    <a:pt x="7815" y="1"/>
                    <a:pt x="7807" y="0"/>
                    <a:pt x="77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flipH="1">
              <a:off x="8513688" y="3407635"/>
              <a:ext cx="1146286" cy="2025980"/>
            </a:xfrm>
            <a:custGeom>
              <a:avLst/>
              <a:gdLst/>
              <a:ahLst/>
              <a:cxnLst/>
              <a:rect l="l" t="t" r="r" b="b"/>
              <a:pathLst>
                <a:path w="20540" h="36303" extrusionOk="0">
                  <a:moveTo>
                    <a:pt x="4335" y="1"/>
                  </a:moveTo>
                  <a:lnTo>
                    <a:pt x="4335" y="1"/>
                  </a:lnTo>
                  <a:cubicBezTo>
                    <a:pt x="1" y="8859"/>
                    <a:pt x="3882" y="20920"/>
                    <a:pt x="14824" y="36303"/>
                  </a:cubicBezTo>
                  <a:lnTo>
                    <a:pt x="20539" y="36303"/>
                  </a:lnTo>
                  <a:cubicBezTo>
                    <a:pt x="16229" y="21122"/>
                    <a:pt x="10907" y="8799"/>
                    <a:pt x="433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flipH="1">
              <a:off x="8509726" y="3403673"/>
              <a:ext cx="1147570" cy="2033960"/>
            </a:xfrm>
            <a:custGeom>
              <a:avLst/>
              <a:gdLst/>
              <a:ahLst/>
              <a:cxnLst/>
              <a:rect l="l" t="t" r="r" b="b"/>
              <a:pathLst>
                <a:path w="20563" h="36446" extrusionOk="0">
                  <a:moveTo>
                    <a:pt x="4299" y="215"/>
                  </a:moveTo>
                  <a:cubicBezTo>
                    <a:pt x="10561" y="8644"/>
                    <a:pt x="15979" y="20777"/>
                    <a:pt x="20384" y="36302"/>
                  </a:cubicBezTo>
                  <a:lnTo>
                    <a:pt x="14824" y="36302"/>
                  </a:lnTo>
                  <a:cubicBezTo>
                    <a:pt x="3644" y="20574"/>
                    <a:pt x="191" y="8763"/>
                    <a:pt x="4299" y="215"/>
                  </a:cubicBezTo>
                  <a:close/>
                  <a:moveTo>
                    <a:pt x="4275" y="0"/>
                  </a:moveTo>
                  <a:cubicBezTo>
                    <a:pt x="4251" y="0"/>
                    <a:pt x="4227" y="24"/>
                    <a:pt x="4215" y="48"/>
                  </a:cubicBezTo>
                  <a:cubicBezTo>
                    <a:pt x="1" y="8656"/>
                    <a:pt x="3441" y="20562"/>
                    <a:pt x="14717" y="36421"/>
                  </a:cubicBezTo>
                  <a:cubicBezTo>
                    <a:pt x="14741" y="36433"/>
                    <a:pt x="14752" y="36445"/>
                    <a:pt x="14776" y="36445"/>
                  </a:cubicBezTo>
                  <a:lnTo>
                    <a:pt x="20491" y="36445"/>
                  </a:lnTo>
                  <a:cubicBezTo>
                    <a:pt x="20515" y="36445"/>
                    <a:pt x="20527" y="36445"/>
                    <a:pt x="20551" y="36421"/>
                  </a:cubicBezTo>
                  <a:cubicBezTo>
                    <a:pt x="20563" y="36398"/>
                    <a:pt x="20563" y="36374"/>
                    <a:pt x="20563" y="36350"/>
                  </a:cubicBezTo>
                  <a:cubicBezTo>
                    <a:pt x="16122" y="20717"/>
                    <a:pt x="10657" y="8489"/>
                    <a:pt x="4346" y="36"/>
                  </a:cubicBezTo>
                  <a:cubicBezTo>
                    <a:pt x="4323" y="12"/>
                    <a:pt x="4299" y="0"/>
                    <a:pt x="42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flipH="1">
              <a:off x="8691098" y="3403505"/>
              <a:ext cx="731636" cy="2034128"/>
            </a:xfrm>
            <a:custGeom>
              <a:avLst/>
              <a:gdLst/>
              <a:ahLst/>
              <a:cxnLst/>
              <a:rect l="l" t="t" r="r" b="b"/>
              <a:pathLst>
                <a:path w="13110" h="36449" extrusionOk="0">
                  <a:moveTo>
                    <a:pt x="83" y="0"/>
                  </a:moveTo>
                  <a:cubicBezTo>
                    <a:pt x="76" y="0"/>
                    <a:pt x="68" y="1"/>
                    <a:pt x="60" y="3"/>
                  </a:cubicBezTo>
                  <a:cubicBezTo>
                    <a:pt x="24" y="15"/>
                    <a:pt x="0" y="51"/>
                    <a:pt x="12" y="98"/>
                  </a:cubicBezTo>
                  <a:cubicBezTo>
                    <a:pt x="2394" y="10802"/>
                    <a:pt x="6632" y="22673"/>
                    <a:pt x="12954" y="36412"/>
                  </a:cubicBezTo>
                  <a:cubicBezTo>
                    <a:pt x="12966" y="36436"/>
                    <a:pt x="12990" y="36448"/>
                    <a:pt x="13026" y="36448"/>
                  </a:cubicBezTo>
                  <a:lnTo>
                    <a:pt x="13062" y="36448"/>
                  </a:lnTo>
                  <a:cubicBezTo>
                    <a:pt x="13097" y="36424"/>
                    <a:pt x="13109" y="36389"/>
                    <a:pt x="13097" y="36353"/>
                  </a:cubicBezTo>
                  <a:cubicBezTo>
                    <a:pt x="6775" y="22625"/>
                    <a:pt x="2548" y="10755"/>
                    <a:pt x="155" y="63"/>
                  </a:cubicBezTo>
                  <a:cubicBezTo>
                    <a:pt x="145" y="23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flipH="1">
              <a:off x="9281821" y="3593032"/>
              <a:ext cx="211343" cy="162846"/>
            </a:xfrm>
            <a:custGeom>
              <a:avLst/>
              <a:gdLst/>
              <a:ahLst/>
              <a:cxnLst/>
              <a:rect l="l" t="t" r="r" b="b"/>
              <a:pathLst>
                <a:path w="3787" h="2918" extrusionOk="0">
                  <a:moveTo>
                    <a:pt x="3699" y="0"/>
                  </a:moveTo>
                  <a:cubicBezTo>
                    <a:pt x="3674" y="0"/>
                    <a:pt x="3651" y="13"/>
                    <a:pt x="3644" y="36"/>
                  </a:cubicBezTo>
                  <a:cubicBezTo>
                    <a:pt x="3144" y="941"/>
                    <a:pt x="2882" y="1798"/>
                    <a:pt x="2822" y="2656"/>
                  </a:cubicBezTo>
                  <a:cubicBezTo>
                    <a:pt x="2036" y="1703"/>
                    <a:pt x="1132" y="870"/>
                    <a:pt x="131" y="155"/>
                  </a:cubicBezTo>
                  <a:cubicBezTo>
                    <a:pt x="118" y="146"/>
                    <a:pt x="102" y="142"/>
                    <a:pt x="87" y="142"/>
                  </a:cubicBezTo>
                  <a:cubicBezTo>
                    <a:pt x="63" y="142"/>
                    <a:pt x="39" y="152"/>
                    <a:pt x="24" y="167"/>
                  </a:cubicBezTo>
                  <a:cubicBezTo>
                    <a:pt x="0" y="203"/>
                    <a:pt x="12" y="251"/>
                    <a:pt x="48" y="274"/>
                  </a:cubicBezTo>
                  <a:cubicBezTo>
                    <a:pt x="1084" y="1013"/>
                    <a:pt x="2024" y="1894"/>
                    <a:pt x="2834" y="2894"/>
                  </a:cubicBezTo>
                  <a:cubicBezTo>
                    <a:pt x="2846" y="2918"/>
                    <a:pt x="2870" y="2918"/>
                    <a:pt x="2894" y="2918"/>
                  </a:cubicBezTo>
                  <a:lnTo>
                    <a:pt x="2917" y="2918"/>
                  </a:lnTo>
                  <a:cubicBezTo>
                    <a:pt x="2941" y="2906"/>
                    <a:pt x="2965" y="2882"/>
                    <a:pt x="2965" y="2846"/>
                  </a:cubicBezTo>
                  <a:cubicBezTo>
                    <a:pt x="2989" y="1965"/>
                    <a:pt x="3251" y="1060"/>
                    <a:pt x="3775" y="108"/>
                  </a:cubicBezTo>
                  <a:cubicBezTo>
                    <a:pt x="3787" y="72"/>
                    <a:pt x="3775" y="24"/>
                    <a:pt x="3739" y="12"/>
                  </a:cubicBezTo>
                  <a:cubicBezTo>
                    <a:pt x="3726" y="4"/>
                    <a:pt x="3712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flipH="1">
              <a:off x="9167528" y="3779044"/>
              <a:ext cx="352201" cy="198786"/>
            </a:xfrm>
            <a:custGeom>
              <a:avLst/>
              <a:gdLst/>
              <a:ahLst/>
              <a:cxnLst/>
              <a:rect l="l" t="t" r="r" b="b"/>
              <a:pathLst>
                <a:path w="6311" h="3562" extrusionOk="0">
                  <a:moveTo>
                    <a:pt x="6231" y="1"/>
                  </a:moveTo>
                  <a:cubicBezTo>
                    <a:pt x="6208" y="1"/>
                    <a:pt x="6183" y="14"/>
                    <a:pt x="6168" y="37"/>
                  </a:cubicBezTo>
                  <a:cubicBezTo>
                    <a:pt x="5275" y="1180"/>
                    <a:pt x="4596" y="2156"/>
                    <a:pt x="4465" y="3311"/>
                  </a:cubicBezTo>
                  <a:cubicBezTo>
                    <a:pt x="3393" y="2311"/>
                    <a:pt x="1738" y="1668"/>
                    <a:pt x="107" y="1097"/>
                  </a:cubicBezTo>
                  <a:cubicBezTo>
                    <a:pt x="99" y="1094"/>
                    <a:pt x="90" y="1092"/>
                    <a:pt x="82" y="1092"/>
                  </a:cubicBezTo>
                  <a:cubicBezTo>
                    <a:pt x="55" y="1092"/>
                    <a:pt x="30" y="1108"/>
                    <a:pt x="12" y="1144"/>
                  </a:cubicBezTo>
                  <a:cubicBezTo>
                    <a:pt x="0" y="1180"/>
                    <a:pt x="24" y="1228"/>
                    <a:pt x="60" y="1240"/>
                  </a:cubicBezTo>
                  <a:cubicBezTo>
                    <a:pt x="1727" y="1823"/>
                    <a:pt x="3441" y="2490"/>
                    <a:pt x="4477" y="3537"/>
                  </a:cubicBezTo>
                  <a:cubicBezTo>
                    <a:pt x="4489" y="3549"/>
                    <a:pt x="4513" y="3561"/>
                    <a:pt x="4525" y="3561"/>
                  </a:cubicBezTo>
                  <a:cubicBezTo>
                    <a:pt x="4536" y="3561"/>
                    <a:pt x="4548" y="3549"/>
                    <a:pt x="4560" y="3549"/>
                  </a:cubicBezTo>
                  <a:cubicBezTo>
                    <a:pt x="4584" y="3537"/>
                    <a:pt x="4608" y="3514"/>
                    <a:pt x="4608" y="3478"/>
                  </a:cubicBezTo>
                  <a:cubicBezTo>
                    <a:pt x="4679" y="2299"/>
                    <a:pt x="5370" y="1299"/>
                    <a:pt x="6275" y="120"/>
                  </a:cubicBezTo>
                  <a:cubicBezTo>
                    <a:pt x="6310" y="85"/>
                    <a:pt x="6299" y="49"/>
                    <a:pt x="6263" y="13"/>
                  </a:cubicBezTo>
                  <a:cubicBezTo>
                    <a:pt x="6254" y="5"/>
                    <a:pt x="6243" y="1"/>
                    <a:pt x="623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flipH="1">
              <a:off x="9029348" y="4037942"/>
              <a:ext cx="455836" cy="272787"/>
            </a:xfrm>
            <a:custGeom>
              <a:avLst/>
              <a:gdLst/>
              <a:ahLst/>
              <a:cxnLst/>
              <a:rect l="l" t="t" r="r" b="b"/>
              <a:pathLst>
                <a:path w="8168" h="4888" extrusionOk="0">
                  <a:moveTo>
                    <a:pt x="8080" y="1"/>
                  </a:moveTo>
                  <a:cubicBezTo>
                    <a:pt x="8059" y="1"/>
                    <a:pt x="8038" y="10"/>
                    <a:pt x="8025" y="29"/>
                  </a:cubicBezTo>
                  <a:cubicBezTo>
                    <a:pt x="6965" y="1351"/>
                    <a:pt x="6227" y="2923"/>
                    <a:pt x="5834" y="4673"/>
                  </a:cubicBezTo>
                  <a:cubicBezTo>
                    <a:pt x="4584" y="3625"/>
                    <a:pt x="2763" y="2744"/>
                    <a:pt x="107" y="1887"/>
                  </a:cubicBezTo>
                  <a:cubicBezTo>
                    <a:pt x="101" y="1885"/>
                    <a:pt x="94" y="1884"/>
                    <a:pt x="88" y="1884"/>
                  </a:cubicBezTo>
                  <a:cubicBezTo>
                    <a:pt x="56" y="1884"/>
                    <a:pt x="22" y="1905"/>
                    <a:pt x="12" y="1934"/>
                  </a:cubicBezTo>
                  <a:cubicBezTo>
                    <a:pt x="0" y="1970"/>
                    <a:pt x="24" y="2018"/>
                    <a:pt x="60" y="2030"/>
                  </a:cubicBezTo>
                  <a:cubicBezTo>
                    <a:pt x="2763" y="2899"/>
                    <a:pt x="4596" y="3804"/>
                    <a:pt x="5834" y="4875"/>
                  </a:cubicBezTo>
                  <a:cubicBezTo>
                    <a:pt x="5846" y="4887"/>
                    <a:pt x="5858" y="4887"/>
                    <a:pt x="5882" y="4887"/>
                  </a:cubicBezTo>
                  <a:lnTo>
                    <a:pt x="5906" y="4887"/>
                  </a:lnTo>
                  <a:cubicBezTo>
                    <a:pt x="5930" y="4875"/>
                    <a:pt x="5942" y="4852"/>
                    <a:pt x="5953" y="4828"/>
                  </a:cubicBezTo>
                  <a:cubicBezTo>
                    <a:pt x="6334" y="3042"/>
                    <a:pt x="7073" y="1458"/>
                    <a:pt x="8144" y="113"/>
                  </a:cubicBezTo>
                  <a:cubicBezTo>
                    <a:pt x="8168" y="89"/>
                    <a:pt x="8168" y="41"/>
                    <a:pt x="8132" y="18"/>
                  </a:cubicBezTo>
                  <a:cubicBezTo>
                    <a:pt x="8116" y="7"/>
                    <a:pt x="8098" y="1"/>
                    <a:pt x="8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flipH="1">
              <a:off x="8911035" y="4289752"/>
              <a:ext cx="487758" cy="270164"/>
            </a:xfrm>
            <a:custGeom>
              <a:avLst/>
              <a:gdLst/>
              <a:ahLst/>
              <a:cxnLst/>
              <a:rect l="l" t="t" r="r" b="b"/>
              <a:pathLst>
                <a:path w="8740" h="4841" extrusionOk="0">
                  <a:moveTo>
                    <a:pt x="8654" y="0"/>
                  </a:moveTo>
                  <a:cubicBezTo>
                    <a:pt x="8635" y="0"/>
                    <a:pt x="8614" y="6"/>
                    <a:pt x="8596" y="18"/>
                  </a:cubicBezTo>
                  <a:cubicBezTo>
                    <a:pt x="7358" y="1352"/>
                    <a:pt x="6227" y="3316"/>
                    <a:pt x="5906" y="4638"/>
                  </a:cubicBezTo>
                  <a:cubicBezTo>
                    <a:pt x="4382" y="3542"/>
                    <a:pt x="2215" y="2971"/>
                    <a:pt x="95" y="2518"/>
                  </a:cubicBezTo>
                  <a:cubicBezTo>
                    <a:pt x="89" y="2516"/>
                    <a:pt x="83" y="2515"/>
                    <a:pt x="76" y="2515"/>
                  </a:cubicBezTo>
                  <a:cubicBezTo>
                    <a:pt x="45" y="2515"/>
                    <a:pt x="12" y="2538"/>
                    <a:pt x="12" y="2578"/>
                  </a:cubicBezTo>
                  <a:cubicBezTo>
                    <a:pt x="0" y="2614"/>
                    <a:pt x="24" y="2661"/>
                    <a:pt x="60" y="2661"/>
                  </a:cubicBezTo>
                  <a:cubicBezTo>
                    <a:pt x="2215" y="3126"/>
                    <a:pt x="4405" y="3697"/>
                    <a:pt x="5918" y="4828"/>
                  </a:cubicBezTo>
                  <a:cubicBezTo>
                    <a:pt x="5929" y="4828"/>
                    <a:pt x="5941" y="4840"/>
                    <a:pt x="5965" y="4840"/>
                  </a:cubicBezTo>
                  <a:cubicBezTo>
                    <a:pt x="5965" y="4840"/>
                    <a:pt x="5977" y="4840"/>
                    <a:pt x="5989" y="4828"/>
                  </a:cubicBezTo>
                  <a:cubicBezTo>
                    <a:pt x="6013" y="4828"/>
                    <a:pt x="6025" y="4804"/>
                    <a:pt x="6037" y="4781"/>
                  </a:cubicBezTo>
                  <a:cubicBezTo>
                    <a:pt x="6299" y="3483"/>
                    <a:pt x="7453" y="1483"/>
                    <a:pt x="8704" y="125"/>
                  </a:cubicBezTo>
                  <a:cubicBezTo>
                    <a:pt x="8739" y="89"/>
                    <a:pt x="8739" y="42"/>
                    <a:pt x="8704" y="18"/>
                  </a:cubicBezTo>
                  <a:cubicBezTo>
                    <a:pt x="8692" y="6"/>
                    <a:pt x="8674" y="0"/>
                    <a:pt x="86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flipH="1">
              <a:off x="8394756" y="3193663"/>
              <a:ext cx="512369" cy="2239946"/>
            </a:xfrm>
            <a:custGeom>
              <a:avLst/>
              <a:gdLst/>
              <a:ahLst/>
              <a:cxnLst/>
              <a:rect l="l" t="t" r="r" b="b"/>
              <a:pathLst>
                <a:path w="9181" h="40137" extrusionOk="0">
                  <a:moveTo>
                    <a:pt x="3073" y="1"/>
                  </a:moveTo>
                  <a:cubicBezTo>
                    <a:pt x="453" y="10895"/>
                    <a:pt x="1" y="25909"/>
                    <a:pt x="4966" y="40137"/>
                  </a:cubicBezTo>
                  <a:lnTo>
                    <a:pt x="9180" y="40137"/>
                  </a:lnTo>
                  <a:cubicBezTo>
                    <a:pt x="8788" y="24075"/>
                    <a:pt x="8502" y="8692"/>
                    <a:pt x="30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flipH="1">
              <a:off x="8390794" y="3189701"/>
              <a:ext cx="575431" cy="2247926"/>
            </a:xfrm>
            <a:custGeom>
              <a:avLst/>
              <a:gdLst/>
              <a:ahLst/>
              <a:cxnLst/>
              <a:rect l="l" t="t" r="r" b="b"/>
              <a:pathLst>
                <a:path w="10311" h="40280" extrusionOk="0">
                  <a:moveTo>
                    <a:pt x="4167" y="262"/>
                  </a:moveTo>
                  <a:lnTo>
                    <a:pt x="4167" y="262"/>
                  </a:lnTo>
                  <a:cubicBezTo>
                    <a:pt x="9418" y="8847"/>
                    <a:pt x="9763" y="23753"/>
                    <a:pt x="10144" y="39529"/>
                  </a:cubicBezTo>
                  <a:lnTo>
                    <a:pt x="10156" y="40136"/>
                  </a:lnTo>
                  <a:lnTo>
                    <a:pt x="6084" y="40136"/>
                  </a:lnTo>
                  <a:cubicBezTo>
                    <a:pt x="0" y="22670"/>
                    <a:pt x="2667" y="6561"/>
                    <a:pt x="4167" y="262"/>
                  </a:cubicBezTo>
                  <a:close/>
                  <a:moveTo>
                    <a:pt x="4120" y="0"/>
                  </a:moveTo>
                  <a:cubicBezTo>
                    <a:pt x="4096" y="12"/>
                    <a:pt x="4072" y="24"/>
                    <a:pt x="4060" y="60"/>
                  </a:cubicBezTo>
                  <a:cubicBezTo>
                    <a:pt x="2655" y="5930"/>
                    <a:pt x="1988" y="12442"/>
                    <a:pt x="2167" y="18896"/>
                  </a:cubicBezTo>
                  <a:cubicBezTo>
                    <a:pt x="2358" y="26397"/>
                    <a:pt x="3631" y="33588"/>
                    <a:pt x="5953" y="40232"/>
                  </a:cubicBezTo>
                  <a:cubicBezTo>
                    <a:pt x="5965" y="40267"/>
                    <a:pt x="6001" y="40279"/>
                    <a:pt x="6025" y="40279"/>
                  </a:cubicBezTo>
                  <a:lnTo>
                    <a:pt x="10239" y="40279"/>
                  </a:lnTo>
                  <a:cubicBezTo>
                    <a:pt x="10251" y="40279"/>
                    <a:pt x="10275" y="40279"/>
                    <a:pt x="10287" y="40267"/>
                  </a:cubicBezTo>
                  <a:cubicBezTo>
                    <a:pt x="10299" y="40243"/>
                    <a:pt x="10311" y="40232"/>
                    <a:pt x="10311" y="40208"/>
                  </a:cubicBezTo>
                  <a:lnTo>
                    <a:pt x="10299" y="39517"/>
                  </a:lnTo>
                  <a:cubicBezTo>
                    <a:pt x="9918" y="23634"/>
                    <a:pt x="9561" y="8621"/>
                    <a:pt x="4191" y="36"/>
                  </a:cubicBezTo>
                  <a:cubicBezTo>
                    <a:pt x="4179" y="12"/>
                    <a:pt x="4155" y="0"/>
                    <a:pt x="412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flipH="1">
              <a:off x="8509719" y="3189701"/>
              <a:ext cx="230597" cy="2247926"/>
            </a:xfrm>
            <a:custGeom>
              <a:avLst/>
              <a:gdLst/>
              <a:ahLst/>
              <a:cxnLst/>
              <a:rect l="l" t="t" r="r" b="b"/>
              <a:pathLst>
                <a:path w="4132" h="40280" extrusionOk="0">
                  <a:moveTo>
                    <a:pt x="72" y="0"/>
                  </a:moveTo>
                  <a:cubicBezTo>
                    <a:pt x="36" y="0"/>
                    <a:pt x="0" y="36"/>
                    <a:pt x="12" y="84"/>
                  </a:cubicBezTo>
                  <a:cubicBezTo>
                    <a:pt x="1262" y="16788"/>
                    <a:pt x="3096" y="32612"/>
                    <a:pt x="3977" y="40220"/>
                  </a:cubicBezTo>
                  <a:cubicBezTo>
                    <a:pt x="3989" y="40255"/>
                    <a:pt x="4025" y="40279"/>
                    <a:pt x="4060" y="40279"/>
                  </a:cubicBezTo>
                  <a:cubicBezTo>
                    <a:pt x="4108" y="40279"/>
                    <a:pt x="4132" y="40243"/>
                    <a:pt x="4132" y="40196"/>
                  </a:cubicBezTo>
                  <a:cubicBezTo>
                    <a:pt x="3251" y="32588"/>
                    <a:pt x="1417" y="16764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flipH="1">
              <a:off x="8665198" y="3309411"/>
              <a:ext cx="106369" cy="122888"/>
            </a:xfrm>
            <a:custGeom>
              <a:avLst/>
              <a:gdLst/>
              <a:ahLst/>
              <a:cxnLst/>
              <a:rect l="l" t="t" r="r" b="b"/>
              <a:pathLst>
                <a:path w="1906" h="2202" extrusionOk="0">
                  <a:moveTo>
                    <a:pt x="1826" y="1"/>
                  </a:moveTo>
                  <a:cubicBezTo>
                    <a:pt x="1798" y="1"/>
                    <a:pt x="1768" y="20"/>
                    <a:pt x="1751" y="46"/>
                  </a:cubicBezTo>
                  <a:cubicBezTo>
                    <a:pt x="1394" y="701"/>
                    <a:pt x="1132" y="1308"/>
                    <a:pt x="965" y="1892"/>
                  </a:cubicBezTo>
                  <a:cubicBezTo>
                    <a:pt x="739" y="1308"/>
                    <a:pt x="453" y="832"/>
                    <a:pt x="132" y="451"/>
                  </a:cubicBezTo>
                  <a:cubicBezTo>
                    <a:pt x="120" y="439"/>
                    <a:pt x="102" y="433"/>
                    <a:pt x="84" y="433"/>
                  </a:cubicBezTo>
                  <a:cubicBezTo>
                    <a:pt x="66" y="433"/>
                    <a:pt x="48" y="439"/>
                    <a:pt x="36" y="451"/>
                  </a:cubicBezTo>
                  <a:cubicBezTo>
                    <a:pt x="1" y="475"/>
                    <a:pt x="1" y="522"/>
                    <a:pt x="24" y="558"/>
                  </a:cubicBezTo>
                  <a:cubicBezTo>
                    <a:pt x="370" y="963"/>
                    <a:pt x="667" y="1499"/>
                    <a:pt x="905" y="2154"/>
                  </a:cubicBezTo>
                  <a:cubicBezTo>
                    <a:pt x="917" y="2177"/>
                    <a:pt x="941" y="2201"/>
                    <a:pt x="977" y="2201"/>
                  </a:cubicBezTo>
                  <a:cubicBezTo>
                    <a:pt x="1013" y="2201"/>
                    <a:pt x="1036" y="2177"/>
                    <a:pt x="1048" y="2142"/>
                  </a:cubicBezTo>
                  <a:cubicBezTo>
                    <a:pt x="1215" y="1511"/>
                    <a:pt x="1489" y="844"/>
                    <a:pt x="1882" y="118"/>
                  </a:cubicBezTo>
                  <a:cubicBezTo>
                    <a:pt x="1906" y="82"/>
                    <a:pt x="1894" y="34"/>
                    <a:pt x="1858" y="10"/>
                  </a:cubicBezTo>
                  <a:cubicBezTo>
                    <a:pt x="1848" y="4"/>
                    <a:pt x="1837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8599402" y="3468355"/>
              <a:ext cx="204032" cy="203809"/>
            </a:xfrm>
            <a:custGeom>
              <a:avLst/>
              <a:gdLst/>
              <a:ahLst/>
              <a:cxnLst/>
              <a:rect l="l" t="t" r="r" b="b"/>
              <a:pathLst>
                <a:path w="3656" h="3652" extrusionOk="0">
                  <a:moveTo>
                    <a:pt x="3565" y="1"/>
                  </a:moveTo>
                  <a:cubicBezTo>
                    <a:pt x="3540" y="1"/>
                    <a:pt x="3516" y="9"/>
                    <a:pt x="3501" y="32"/>
                  </a:cubicBezTo>
                  <a:cubicBezTo>
                    <a:pt x="2977" y="865"/>
                    <a:pt x="2441" y="1973"/>
                    <a:pt x="1893" y="3413"/>
                  </a:cubicBezTo>
                  <a:cubicBezTo>
                    <a:pt x="1393" y="2556"/>
                    <a:pt x="810" y="1746"/>
                    <a:pt x="131" y="949"/>
                  </a:cubicBezTo>
                  <a:cubicBezTo>
                    <a:pt x="118" y="929"/>
                    <a:pt x="98" y="920"/>
                    <a:pt x="78" y="920"/>
                  </a:cubicBezTo>
                  <a:cubicBezTo>
                    <a:pt x="62" y="920"/>
                    <a:pt x="47" y="926"/>
                    <a:pt x="36" y="937"/>
                  </a:cubicBezTo>
                  <a:cubicBezTo>
                    <a:pt x="0" y="961"/>
                    <a:pt x="0" y="1008"/>
                    <a:pt x="24" y="1044"/>
                  </a:cubicBezTo>
                  <a:cubicBezTo>
                    <a:pt x="726" y="1877"/>
                    <a:pt x="1322" y="2723"/>
                    <a:pt x="1846" y="3616"/>
                  </a:cubicBezTo>
                  <a:cubicBezTo>
                    <a:pt x="1857" y="3639"/>
                    <a:pt x="1881" y="3651"/>
                    <a:pt x="1905" y="3651"/>
                  </a:cubicBezTo>
                  <a:lnTo>
                    <a:pt x="1917" y="3651"/>
                  </a:lnTo>
                  <a:cubicBezTo>
                    <a:pt x="1941" y="3651"/>
                    <a:pt x="1965" y="3639"/>
                    <a:pt x="1977" y="3604"/>
                  </a:cubicBezTo>
                  <a:cubicBezTo>
                    <a:pt x="2548" y="2115"/>
                    <a:pt x="3084" y="972"/>
                    <a:pt x="3632" y="115"/>
                  </a:cubicBezTo>
                  <a:cubicBezTo>
                    <a:pt x="3655" y="79"/>
                    <a:pt x="3643" y="32"/>
                    <a:pt x="3608" y="8"/>
                  </a:cubicBezTo>
                  <a:cubicBezTo>
                    <a:pt x="3595" y="4"/>
                    <a:pt x="3580" y="1"/>
                    <a:pt x="356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flipH="1">
              <a:off x="8536953" y="3681155"/>
              <a:ext cx="291092" cy="236177"/>
            </a:xfrm>
            <a:custGeom>
              <a:avLst/>
              <a:gdLst/>
              <a:ahLst/>
              <a:cxnLst/>
              <a:rect l="l" t="t" r="r" b="b"/>
              <a:pathLst>
                <a:path w="5216" h="4232" extrusionOk="0">
                  <a:moveTo>
                    <a:pt x="5138" y="0"/>
                  </a:moveTo>
                  <a:cubicBezTo>
                    <a:pt x="5118" y="0"/>
                    <a:pt x="5098" y="9"/>
                    <a:pt x="5085" y="29"/>
                  </a:cubicBezTo>
                  <a:cubicBezTo>
                    <a:pt x="4287" y="981"/>
                    <a:pt x="3525" y="2267"/>
                    <a:pt x="2739" y="3970"/>
                  </a:cubicBezTo>
                  <a:cubicBezTo>
                    <a:pt x="2215" y="2791"/>
                    <a:pt x="1132" y="1672"/>
                    <a:pt x="132" y="731"/>
                  </a:cubicBezTo>
                  <a:cubicBezTo>
                    <a:pt x="120" y="719"/>
                    <a:pt x="102" y="713"/>
                    <a:pt x="82" y="713"/>
                  </a:cubicBezTo>
                  <a:cubicBezTo>
                    <a:pt x="63" y="713"/>
                    <a:pt x="42" y="719"/>
                    <a:pt x="24" y="731"/>
                  </a:cubicBezTo>
                  <a:cubicBezTo>
                    <a:pt x="1" y="767"/>
                    <a:pt x="1" y="815"/>
                    <a:pt x="36" y="838"/>
                  </a:cubicBezTo>
                  <a:cubicBezTo>
                    <a:pt x="1060" y="1815"/>
                    <a:pt x="2179" y="2970"/>
                    <a:pt x="2668" y="4184"/>
                  </a:cubicBezTo>
                  <a:cubicBezTo>
                    <a:pt x="2679" y="4208"/>
                    <a:pt x="2715" y="4232"/>
                    <a:pt x="2739" y="4232"/>
                  </a:cubicBezTo>
                  <a:cubicBezTo>
                    <a:pt x="2775" y="4232"/>
                    <a:pt x="2799" y="4220"/>
                    <a:pt x="2810" y="4184"/>
                  </a:cubicBezTo>
                  <a:cubicBezTo>
                    <a:pt x="3608" y="2422"/>
                    <a:pt x="4382" y="1089"/>
                    <a:pt x="5192" y="124"/>
                  </a:cubicBezTo>
                  <a:cubicBezTo>
                    <a:pt x="5216" y="88"/>
                    <a:pt x="5216" y="41"/>
                    <a:pt x="5180" y="17"/>
                  </a:cubicBezTo>
                  <a:cubicBezTo>
                    <a:pt x="5169" y="6"/>
                    <a:pt x="515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flipH="1">
              <a:off x="8483155" y="3949038"/>
              <a:ext cx="361521" cy="214803"/>
            </a:xfrm>
            <a:custGeom>
              <a:avLst/>
              <a:gdLst/>
              <a:ahLst/>
              <a:cxnLst/>
              <a:rect l="l" t="t" r="r" b="b"/>
              <a:pathLst>
                <a:path w="6478" h="3849" extrusionOk="0">
                  <a:moveTo>
                    <a:pt x="6393" y="0"/>
                  </a:moveTo>
                  <a:cubicBezTo>
                    <a:pt x="6374" y="0"/>
                    <a:pt x="6353" y="9"/>
                    <a:pt x="6335" y="27"/>
                  </a:cubicBezTo>
                  <a:cubicBezTo>
                    <a:pt x="5097" y="1349"/>
                    <a:pt x="4180" y="2504"/>
                    <a:pt x="3454" y="3647"/>
                  </a:cubicBezTo>
                  <a:cubicBezTo>
                    <a:pt x="2561" y="2480"/>
                    <a:pt x="1215" y="1361"/>
                    <a:pt x="132" y="503"/>
                  </a:cubicBezTo>
                  <a:cubicBezTo>
                    <a:pt x="116" y="493"/>
                    <a:pt x="97" y="487"/>
                    <a:pt x="80" y="487"/>
                  </a:cubicBezTo>
                  <a:cubicBezTo>
                    <a:pt x="58" y="487"/>
                    <a:pt x="38" y="496"/>
                    <a:pt x="25" y="515"/>
                  </a:cubicBezTo>
                  <a:cubicBezTo>
                    <a:pt x="1" y="551"/>
                    <a:pt x="1" y="587"/>
                    <a:pt x="37" y="622"/>
                  </a:cubicBezTo>
                  <a:cubicBezTo>
                    <a:pt x="1144" y="1492"/>
                    <a:pt x="2525" y="2635"/>
                    <a:pt x="3394" y="3825"/>
                  </a:cubicBezTo>
                  <a:cubicBezTo>
                    <a:pt x="3418" y="3837"/>
                    <a:pt x="3430" y="3849"/>
                    <a:pt x="3454" y="3849"/>
                  </a:cubicBezTo>
                  <a:lnTo>
                    <a:pt x="3466" y="3849"/>
                  </a:lnTo>
                  <a:cubicBezTo>
                    <a:pt x="3489" y="3849"/>
                    <a:pt x="3513" y="3837"/>
                    <a:pt x="3525" y="3813"/>
                  </a:cubicBezTo>
                  <a:cubicBezTo>
                    <a:pt x="4251" y="2646"/>
                    <a:pt x="5180" y="1480"/>
                    <a:pt x="6454" y="122"/>
                  </a:cubicBezTo>
                  <a:cubicBezTo>
                    <a:pt x="6478" y="99"/>
                    <a:pt x="6478" y="51"/>
                    <a:pt x="6442" y="27"/>
                  </a:cubicBezTo>
                  <a:cubicBezTo>
                    <a:pt x="6430" y="9"/>
                    <a:pt x="6412" y="0"/>
                    <a:pt x="639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8445262" y="4247951"/>
              <a:ext cx="400698" cy="191699"/>
            </a:xfrm>
            <a:custGeom>
              <a:avLst/>
              <a:gdLst/>
              <a:ahLst/>
              <a:cxnLst/>
              <a:rect l="l" t="t" r="r" b="b"/>
              <a:pathLst>
                <a:path w="7180" h="3435" extrusionOk="0">
                  <a:moveTo>
                    <a:pt x="77" y="0"/>
                  </a:moveTo>
                  <a:cubicBezTo>
                    <a:pt x="57" y="0"/>
                    <a:pt x="37" y="9"/>
                    <a:pt x="24" y="29"/>
                  </a:cubicBezTo>
                  <a:cubicBezTo>
                    <a:pt x="0" y="65"/>
                    <a:pt x="12" y="112"/>
                    <a:pt x="48" y="136"/>
                  </a:cubicBezTo>
                  <a:cubicBezTo>
                    <a:pt x="1667" y="1219"/>
                    <a:pt x="3191" y="2279"/>
                    <a:pt x="3905" y="3398"/>
                  </a:cubicBezTo>
                  <a:cubicBezTo>
                    <a:pt x="3917" y="3410"/>
                    <a:pt x="3941" y="3434"/>
                    <a:pt x="3965" y="3434"/>
                  </a:cubicBezTo>
                  <a:cubicBezTo>
                    <a:pt x="3989" y="3434"/>
                    <a:pt x="4013" y="3422"/>
                    <a:pt x="4024" y="3398"/>
                  </a:cubicBezTo>
                  <a:cubicBezTo>
                    <a:pt x="4632" y="2493"/>
                    <a:pt x="5846" y="1339"/>
                    <a:pt x="7144" y="124"/>
                  </a:cubicBezTo>
                  <a:cubicBezTo>
                    <a:pt x="7180" y="100"/>
                    <a:pt x="7180" y="53"/>
                    <a:pt x="7156" y="29"/>
                  </a:cubicBezTo>
                  <a:cubicBezTo>
                    <a:pt x="7136" y="9"/>
                    <a:pt x="7113" y="0"/>
                    <a:pt x="7092" y="0"/>
                  </a:cubicBezTo>
                  <a:cubicBezTo>
                    <a:pt x="7075" y="0"/>
                    <a:pt x="7059" y="6"/>
                    <a:pt x="7049" y="17"/>
                  </a:cubicBezTo>
                  <a:cubicBezTo>
                    <a:pt x="5787" y="1196"/>
                    <a:pt x="4596" y="2327"/>
                    <a:pt x="3965" y="3220"/>
                  </a:cubicBezTo>
                  <a:cubicBezTo>
                    <a:pt x="3215" y="2112"/>
                    <a:pt x="1715" y="1077"/>
                    <a:pt x="119" y="17"/>
                  </a:cubicBezTo>
                  <a:cubicBezTo>
                    <a:pt x="108" y="6"/>
                    <a:pt x="93" y="0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7911015" y="3537223"/>
              <a:ext cx="729627" cy="1896395"/>
            </a:xfrm>
            <a:custGeom>
              <a:avLst/>
              <a:gdLst/>
              <a:ahLst/>
              <a:cxnLst/>
              <a:rect l="l" t="t" r="r" b="b"/>
              <a:pathLst>
                <a:path w="13074" h="33981" extrusionOk="0">
                  <a:moveTo>
                    <a:pt x="11252" y="0"/>
                  </a:moveTo>
                  <a:lnTo>
                    <a:pt x="11252" y="0"/>
                  </a:lnTo>
                  <a:cubicBezTo>
                    <a:pt x="4227" y="7597"/>
                    <a:pt x="786" y="19288"/>
                    <a:pt x="0" y="33981"/>
                  </a:cubicBezTo>
                  <a:lnTo>
                    <a:pt x="5477" y="33981"/>
                  </a:lnTo>
                  <a:cubicBezTo>
                    <a:pt x="12930" y="19265"/>
                    <a:pt x="13073" y="8513"/>
                    <a:pt x="1125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flipH="1">
              <a:off x="7879149" y="3532982"/>
              <a:ext cx="765511" cy="1904654"/>
            </a:xfrm>
            <a:custGeom>
              <a:avLst/>
              <a:gdLst/>
              <a:ahLst/>
              <a:cxnLst/>
              <a:rect l="l" t="t" r="r" b="b"/>
              <a:pathLst>
                <a:path w="13717" h="34129" extrusionOk="0">
                  <a:moveTo>
                    <a:pt x="11288" y="231"/>
                  </a:moveTo>
                  <a:lnTo>
                    <a:pt x="11288" y="231"/>
                  </a:lnTo>
                  <a:cubicBezTo>
                    <a:pt x="13550" y="10982"/>
                    <a:pt x="11705" y="21710"/>
                    <a:pt x="5501" y="33985"/>
                  </a:cubicBezTo>
                  <a:lnTo>
                    <a:pt x="155" y="33985"/>
                  </a:lnTo>
                  <a:cubicBezTo>
                    <a:pt x="989" y="18531"/>
                    <a:pt x="4632" y="7482"/>
                    <a:pt x="11288" y="231"/>
                  </a:cubicBezTo>
                  <a:close/>
                  <a:moveTo>
                    <a:pt x="11324" y="0"/>
                  </a:moveTo>
                  <a:cubicBezTo>
                    <a:pt x="11305" y="0"/>
                    <a:pt x="11284" y="8"/>
                    <a:pt x="11276" y="17"/>
                  </a:cubicBezTo>
                  <a:cubicBezTo>
                    <a:pt x="7847" y="3720"/>
                    <a:pt x="5156" y="8554"/>
                    <a:pt x="3287" y="14388"/>
                  </a:cubicBezTo>
                  <a:cubicBezTo>
                    <a:pt x="1513" y="19912"/>
                    <a:pt x="406" y="26532"/>
                    <a:pt x="1" y="34057"/>
                  </a:cubicBezTo>
                  <a:cubicBezTo>
                    <a:pt x="1" y="34069"/>
                    <a:pt x="1" y="34092"/>
                    <a:pt x="25" y="34104"/>
                  </a:cubicBezTo>
                  <a:cubicBezTo>
                    <a:pt x="36" y="34128"/>
                    <a:pt x="48" y="34128"/>
                    <a:pt x="72" y="34128"/>
                  </a:cubicBezTo>
                  <a:lnTo>
                    <a:pt x="5549" y="34128"/>
                  </a:lnTo>
                  <a:cubicBezTo>
                    <a:pt x="5573" y="34128"/>
                    <a:pt x="5597" y="34116"/>
                    <a:pt x="5609" y="34092"/>
                  </a:cubicBezTo>
                  <a:cubicBezTo>
                    <a:pt x="11883" y="21710"/>
                    <a:pt x="13717" y="10899"/>
                    <a:pt x="11395" y="53"/>
                  </a:cubicBezTo>
                  <a:cubicBezTo>
                    <a:pt x="11395" y="29"/>
                    <a:pt x="11371" y="5"/>
                    <a:pt x="11347" y="5"/>
                  </a:cubicBezTo>
                  <a:cubicBezTo>
                    <a:pt x="11340" y="1"/>
                    <a:pt x="11332" y="0"/>
                    <a:pt x="113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flipH="1">
              <a:off x="8008063" y="3533038"/>
              <a:ext cx="497691" cy="1904598"/>
            </a:xfrm>
            <a:custGeom>
              <a:avLst/>
              <a:gdLst/>
              <a:ahLst/>
              <a:cxnLst/>
              <a:rect l="l" t="t" r="r" b="b"/>
              <a:pathLst>
                <a:path w="8918" h="34128" extrusionOk="0">
                  <a:moveTo>
                    <a:pt x="8839" y="1"/>
                  </a:moveTo>
                  <a:cubicBezTo>
                    <a:pt x="8807" y="1"/>
                    <a:pt x="8773" y="22"/>
                    <a:pt x="8763" y="52"/>
                  </a:cubicBezTo>
                  <a:cubicBezTo>
                    <a:pt x="5120" y="10755"/>
                    <a:pt x="2179" y="22185"/>
                    <a:pt x="12" y="34044"/>
                  </a:cubicBezTo>
                  <a:cubicBezTo>
                    <a:pt x="0" y="34080"/>
                    <a:pt x="36" y="34127"/>
                    <a:pt x="72" y="34127"/>
                  </a:cubicBezTo>
                  <a:lnTo>
                    <a:pt x="83" y="34127"/>
                  </a:lnTo>
                  <a:cubicBezTo>
                    <a:pt x="119" y="34127"/>
                    <a:pt x="155" y="34103"/>
                    <a:pt x="155" y="34068"/>
                  </a:cubicBezTo>
                  <a:cubicBezTo>
                    <a:pt x="2322" y="22221"/>
                    <a:pt x="5263" y="10791"/>
                    <a:pt x="8906" y="99"/>
                  </a:cubicBezTo>
                  <a:cubicBezTo>
                    <a:pt x="8918" y="63"/>
                    <a:pt x="8894" y="16"/>
                    <a:pt x="8858" y="4"/>
                  </a:cubicBezTo>
                  <a:cubicBezTo>
                    <a:pt x="8852" y="2"/>
                    <a:pt x="8845" y="1"/>
                    <a:pt x="883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flipH="1">
              <a:off x="7967489" y="3734341"/>
              <a:ext cx="209390" cy="179030"/>
            </a:xfrm>
            <a:custGeom>
              <a:avLst/>
              <a:gdLst/>
              <a:ahLst/>
              <a:cxnLst/>
              <a:rect l="l" t="t" r="r" b="b"/>
              <a:pathLst>
                <a:path w="3752" h="3208" extrusionOk="0">
                  <a:moveTo>
                    <a:pt x="82" y="0"/>
                  </a:moveTo>
                  <a:cubicBezTo>
                    <a:pt x="71" y="0"/>
                    <a:pt x="60" y="2"/>
                    <a:pt x="48" y="5"/>
                  </a:cubicBezTo>
                  <a:cubicBezTo>
                    <a:pt x="13" y="16"/>
                    <a:pt x="1" y="52"/>
                    <a:pt x="13" y="100"/>
                  </a:cubicBezTo>
                  <a:cubicBezTo>
                    <a:pt x="417" y="1231"/>
                    <a:pt x="656" y="2219"/>
                    <a:pt x="715" y="3136"/>
                  </a:cubicBezTo>
                  <a:cubicBezTo>
                    <a:pt x="715" y="3172"/>
                    <a:pt x="739" y="3195"/>
                    <a:pt x="763" y="3207"/>
                  </a:cubicBezTo>
                  <a:lnTo>
                    <a:pt x="787" y="3207"/>
                  </a:lnTo>
                  <a:cubicBezTo>
                    <a:pt x="810" y="3207"/>
                    <a:pt x="822" y="3207"/>
                    <a:pt x="846" y="3195"/>
                  </a:cubicBezTo>
                  <a:cubicBezTo>
                    <a:pt x="1751" y="2338"/>
                    <a:pt x="2692" y="1624"/>
                    <a:pt x="3704" y="1005"/>
                  </a:cubicBezTo>
                  <a:cubicBezTo>
                    <a:pt x="3739" y="981"/>
                    <a:pt x="3751" y="933"/>
                    <a:pt x="3727" y="898"/>
                  </a:cubicBezTo>
                  <a:cubicBezTo>
                    <a:pt x="3720" y="874"/>
                    <a:pt x="3697" y="861"/>
                    <a:pt x="3672" y="861"/>
                  </a:cubicBezTo>
                  <a:cubicBezTo>
                    <a:pt x="3659" y="861"/>
                    <a:pt x="3645" y="865"/>
                    <a:pt x="3632" y="874"/>
                  </a:cubicBezTo>
                  <a:cubicBezTo>
                    <a:pt x="2644" y="1469"/>
                    <a:pt x="1739" y="2160"/>
                    <a:pt x="858" y="2981"/>
                  </a:cubicBezTo>
                  <a:cubicBezTo>
                    <a:pt x="775" y="2088"/>
                    <a:pt x="536" y="1124"/>
                    <a:pt x="144" y="40"/>
                  </a:cubicBezTo>
                  <a:cubicBezTo>
                    <a:pt x="135" y="13"/>
                    <a:pt x="112" y="0"/>
                    <a:pt x="8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flipH="1">
              <a:off x="7954207" y="3898140"/>
              <a:ext cx="323684" cy="285009"/>
            </a:xfrm>
            <a:custGeom>
              <a:avLst/>
              <a:gdLst/>
              <a:ahLst/>
              <a:cxnLst/>
              <a:rect l="l" t="t" r="r" b="b"/>
              <a:pathLst>
                <a:path w="5800" h="5107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58"/>
                    <a:pt x="13" y="106"/>
                  </a:cubicBezTo>
                  <a:cubicBezTo>
                    <a:pt x="632" y="1689"/>
                    <a:pt x="989" y="3344"/>
                    <a:pt x="1108" y="5035"/>
                  </a:cubicBezTo>
                  <a:cubicBezTo>
                    <a:pt x="1108" y="5071"/>
                    <a:pt x="1120" y="5094"/>
                    <a:pt x="1156" y="5106"/>
                  </a:cubicBezTo>
                  <a:lnTo>
                    <a:pt x="1180" y="5106"/>
                  </a:lnTo>
                  <a:cubicBezTo>
                    <a:pt x="1203" y="5106"/>
                    <a:pt x="1215" y="5106"/>
                    <a:pt x="1227" y="5082"/>
                  </a:cubicBezTo>
                  <a:cubicBezTo>
                    <a:pt x="2335" y="4094"/>
                    <a:pt x="3775" y="3046"/>
                    <a:pt x="5752" y="1784"/>
                  </a:cubicBezTo>
                  <a:cubicBezTo>
                    <a:pt x="5787" y="1772"/>
                    <a:pt x="5799" y="1725"/>
                    <a:pt x="5775" y="1689"/>
                  </a:cubicBezTo>
                  <a:cubicBezTo>
                    <a:pt x="5760" y="1666"/>
                    <a:pt x="5735" y="1653"/>
                    <a:pt x="5709" y="1653"/>
                  </a:cubicBezTo>
                  <a:cubicBezTo>
                    <a:pt x="5695" y="1653"/>
                    <a:pt x="5681" y="1657"/>
                    <a:pt x="5668" y="1665"/>
                  </a:cubicBezTo>
                  <a:cubicBezTo>
                    <a:pt x="3763" y="2892"/>
                    <a:pt x="2346" y="3916"/>
                    <a:pt x="1239" y="4880"/>
                  </a:cubicBezTo>
                  <a:cubicBezTo>
                    <a:pt x="1120" y="3225"/>
                    <a:pt x="751" y="160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flipH="1">
              <a:off x="7962188" y="4127013"/>
              <a:ext cx="424639" cy="293324"/>
            </a:xfrm>
            <a:custGeom>
              <a:avLst/>
              <a:gdLst/>
              <a:ahLst/>
              <a:cxnLst/>
              <a:rect l="l" t="t" r="r" b="b"/>
              <a:pathLst>
                <a:path w="7609" h="5256" extrusionOk="0">
                  <a:moveTo>
                    <a:pt x="88" y="1"/>
                  </a:moveTo>
                  <a:cubicBezTo>
                    <a:pt x="78" y="1"/>
                    <a:pt x="69" y="2"/>
                    <a:pt x="60" y="5"/>
                  </a:cubicBezTo>
                  <a:cubicBezTo>
                    <a:pt x="24" y="17"/>
                    <a:pt x="0" y="65"/>
                    <a:pt x="12" y="100"/>
                  </a:cubicBezTo>
                  <a:cubicBezTo>
                    <a:pt x="810" y="1958"/>
                    <a:pt x="1620" y="3898"/>
                    <a:pt x="1905" y="5196"/>
                  </a:cubicBezTo>
                  <a:cubicBezTo>
                    <a:pt x="1917" y="5220"/>
                    <a:pt x="1929" y="5244"/>
                    <a:pt x="1953" y="5256"/>
                  </a:cubicBezTo>
                  <a:lnTo>
                    <a:pt x="1977" y="5256"/>
                  </a:lnTo>
                  <a:cubicBezTo>
                    <a:pt x="2001" y="5256"/>
                    <a:pt x="2012" y="5256"/>
                    <a:pt x="2024" y="5244"/>
                  </a:cubicBezTo>
                  <a:cubicBezTo>
                    <a:pt x="3739" y="3958"/>
                    <a:pt x="5596" y="2863"/>
                    <a:pt x="7561" y="2005"/>
                  </a:cubicBezTo>
                  <a:cubicBezTo>
                    <a:pt x="7597" y="1993"/>
                    <a:pt x="7608" y="1946"/>
                    <a:pt x="7597" y="1910"/>
                  </a:cubicBezTo>
                  <a:cubicBezTo>
                    <a:pt x="7588" y="1884"/>
                    <a:pt x="7561" y="1865"/>
                    <a:pt x="7533" y="1865"/>
                  </a:cubicBezTo>
                  <a:cubicBezTo>
                    <a:pt x="7522" y="1865"/>
                    <a:pt x="7511" y="1868"/>
                    <a:pt x="7501" y="1874"/>
                  </a:cubicBezTo>
                  <a:cubicBezTo>
                    <a:pt x="5572" y="2720"/>
                    <a:pt x="3727" y="3791"/>
                    <a:pt x="2024" y="5053"/>
                  </a:cubicBezTo>
                  <a:cubicBezTo>
                    <a:pt x="1715" y="3744"/>
                    <a:pt x="929" y="1862"/>
                    <a:pt x="155" y="41"/>
                  </a:cubicBezTo>
                  <a:cubicBezTo>
                    <a:pt x="146" y="14"/>
                    <a:pt x="117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flipH="1">
              <a:off x="8013365" y="4423749"/>
              <a:ext cx="476484" cy="318214"/>
            </a:xfrm>
            <a:custGeom>
              <a:avLst/>
              <a:gdLst/>
              <a:ahLst/>
              <a:cxnLst/>
              <a:rect l="l" t="t" r="r" b="b"/>
              <a:pathLst>
                <a:path w="8538" h="5702" extrusionOk="0">
                  <a:moveTo>
                    <a:pt x="92" y="1"/>
                  </a:moveTo>
                  <a:cubicBezTo>
                    <a:pt x="81" y="1"/>
                    <a:pt x="70" y="4"/>
                    <a:pt x="60" y="10"/>
                  </a:cubicBezTo>
                  <a:cubicBezTo>
                    <a:pt x="25" y="22"/>
                    <a:pt x="1" y="70"/>
                    <a:pt x="25" y="105"/>
                  </a:cubicBezTo>
                  <a:cubicBezTo>
                    <a:pt x="930" y="1891"/>
                    <a:pt x="1918" y="3939"/>
                    <a:pt x="2323" y="5642"/>
                  </a:cubicBezTo>
                  <a:cubicBezTo>
                    <a:pt x="2334" y="5666"/>
                    <a:pt x="2346" y="5689"/>
                    <a:pt x="2370" y="5689"/>
                  </a:cubicBezTo>
                  <a:cubicBezTo>
                    <a:pt x="2382" y="5701"/>
                    <a:pt x="2394" y="5701"/>
                    <a:pt x="2394" y="5701"/>
                  </a:cubicBezTo>
                  <a:cubicBezTo>
                    <a:pt x="2418" y="5701"/>
                    <a:pt x="2430" y="5689"/>
                    <a:pt x="2442" y="5678"/>
                  </a:cubicBezTo>
                  <a:cubicBezTo>
                    <a:pt x="4109" y="4380"/>
                    <a:pt x="6537" y="3451"/>
                    <a:pt x="8478" y="2784"/>
                  </a:cubicBezTo>
                  <a:cubicBezTo>
                    <a:pt x="8514" y="2772"/>
                    <a:pt x="8538" y="2737"/>
                    <a:pt x="8514" y="2689"/>
                  </a:cubicBezTo>
                  <a:cubicBezTo>
                    <a:pt x="8504" y="2660"/>
                    <a:pt x="8478" y="2638"/>
                    <a:pt x="8449" y="2638"/>
                  </a:cubicBezTo>
                  <a:cubicBezTo>
                    <a:pt x="8443" y="2638"/>
                    <a:pt x="8437" y="2639"/>
                    <a:pt x="8430" y="2641"/>
                  </a:cubicBezTo>
                  <a:cubicBezTo>
                    <a:pt x="6514" y="3296"/>
                    <a:pt x="4120" y="4213"/>
                    <a:pt x="2442" y="5499"/>
                  </a:cubicBezTo>
                  <a:cubicBezTo>
                    <a:pt x="2013" y="3808"/>
                    <a:pt x="1049" y="1796"/>
                    <a:pt x="156" y="46"/>
                  </a:cubicBezTo>
                  <a:cubicBezTo>
                    <a:pt x="147" y="20"/>
                    <a:pt x="120" y="1"/>
                    <a:pt x="9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2822648" y="1410591"/>
            <a:ext cx="10916" cy="6717"/>
          </a:xfrm>
          <a:custGeom>
            <a:avLst/>
            <a:gdLst/>
            <a:ahLst/>
            <a:cxnLst/>
            <a:rect l="l" t="t" r="r" b="b"/>
            <a:pathLst>
              <a:path w="273" h="168" extrusionOk="0">
                <a:moveTo>
                  <a:pt x="213" y="0"/>
                </a:moveTo>
                <a:cubicBezTo>
                  <a:pt x="203" y="0"/>
                  <a:pt x="194" y="3"/>
                  <a:pt x="185" y="8"/>
                </a:cubicBezTo>
                <a:cubicBezTo>
                  <a:pt x="166" y="20"/>
                  <a:pt x="177" y="46"/>
                  <a:pt x="194" y="46"/>
                </a:cubicBezTo>
                <a:cubicBezTo>
                  <a:pt x="197" y="46"/>
                  <a:pt x="201" y="45"/>
                  <a:pt x="205" y="43"/>
                </a:cubicBezTo>
                <a:lnTo>
                  <a:pt x="205" y="43"/>
                </a:lnTo>
                <a:cubicBezTo>
                  <a:pt x="168" y="65"/>
                  <a:pt x="175" y="78"/>
                  <a:pt x="133" y="87"/>
                </a:cubicBezTo>
                <a:cubicBezTo>
                  <a:pt x="129" y="88"/>
                  <a:pt x="125" y="88"/>
                  <a:pt x="122" y="88"/>
                </a:cubicBezTo>
                <a:cubicBezTo>
                  <a:pt x="110" y="88"/>
                  <a:pt x="98" y="85"/>
                  <a:pt x="86" y="85"/>
                </a:cubicBezTo>
                <a:cubicBezTo>
                  <a:pt x="81" y="85"/>
                  <a:pt x="76" y="85"/>
                  <a:pt x="70" y="87"/>
                </a:cubicBezTo>
                <a:cubicBezTo>
                  <a:pt x="47" y="93"/>
                  <a:pt x="27" y="104"/>
                  <a:pt x="13" y="121"/>
                </a:cubicBezTo>
                <a:cubicBezTo>
                  <a:pt x="1" y="135"/>
                  <a:pt x="13" y="152"/>
                  <a:pt x="27" y="152"/>
                </a:cubicBezTo>
                <a:cubicBezTo>
                  <a:pt x="31" y="152"/>
                  <a:pt x="35" y="151"/>
                  <a:pt x="39" y="147"/>
                </a:cubicBezTo>
                <a:cubicBezTo>
                  <a:pt x="88" y="100"/>
                  <a:pt x="261" y="167"/>
                  <a:pt x="270" y="62"/>
                </a:cubicBezTo>
                <a:cubicBezTo>
                  <a:pt x="273" y="27"/>
                  <a:pt x="244" y="0"/>
                  <a:pt x="213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836429" y="3587752"/>
            <a:ext cx="8077" cy="12115"/>
          </a:xfrm>
          <a:custGeom>
            <a:avLst/>
            <a:gdLst/>
            <a:ahLst/>
            <a:cxnLst/>
            <a:rect l="l" t="t" r="r" b="b"/>
            <a:pathLst>
              <a:path w="202" h="303" extrusionOk="0">
                <a:moveTo>
                  <a:pt x="2" y="1"/>
                </a:moveTo>
                <a:cubicBezTo>
                  <a:pt x="1" y="1"/>
                  <a:pt x="1" y="1"/>
                  <a:pt x="1" y="2"/>
                </a:cubicBezTo>
                <a:cubicBezTo>
                  <a:pt x="62" y="94"/>
                  <a:pt x="121" y="188"/>
                  <a:pt x="181" y="282"/>
                </a:cubicBezTo>
                <a:cubicBezTo>
                  <a:pt x="187" y="289"/>
                  <a:pt x="194" y="296"/>
                  <a:pt x="201" y="303"/>
                </a:cubicBezTo>
                <a:cubicBezTo>
                  <a:pt x="67" y="81"/>
                  <a:pt x="10" y="1"/>
                  <a:pt x="2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3489951" y="2822527"/>
            <a:ext cx="5398" cy="15714"/>
          </a:xfrm>
          <a:custGeom>
            <a:avLst/>
            <a:gdLst/>
            <a:ahLst/>
            <a:cxnLst/>
            <a:rect l="l" t="t" r="r" b="b"/>
            <a:pathLst>
              <a:path w="135" h="393" extrusionOk="0">
                <a:moveTo>
                  <a:pt x="3" y="1"/>
                </a:moveTo>
                <a:cubicBezTo>
                  <a:pt x="1" y="1"/>
                  <a:pt x="3" y="17"/>
                  <a:pt x="10" y="43"/>
                </a:cubicBezTo>
                <a:cubicBezTo>
                  <a:pt x="53" y="157"/>
                  <a:pt x="95" y="270"/>
                  <a:pt x="132" y="386"/>
                </a:cubicBezTo>
                <a:cubicBezTo>
                  <a:pt x="132" y="388"/>
                  <a:pt x="133" y="389"/>
                  <a:pt x="135" y="392"/>
                </a:cubicBezTo>
                <a:cubicBezTo>
                  <a:pt x="45" y="100"/>
                  <a:pt x="8" y="1"/>
                  <a:pt x="3" y="1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5904698" y="-181955"/>
            <a:ext cx="9037" cy="9996"/>
          </a:xfrm>
          <a:custGeom>
            <a:avLst/>
            <a:gdLst/>
            <a:ahLst/>
            <a:cxnLst/>
            <a:rect l="l" t="t" r="r" b="b"/>
            <a:pathLst>
              <a:path w="226" h="250" extrusionOk="0">
                <a:moveTo>
                  <a:pt x="6" y="0"/>
                </a:moveTo>
                <a:cubicBezTo>
                  <a:pt x="0" y="0"/>
                  <a:pt x="54" y="66"/>
                  <a:pt x="225" y="249"/>
                </a:cubicBezTo>
                <a:lnTo>
                  <a:pt x="212" y="232"/>
                </a:lnTo>
                <a:cubicBezTo>
                  <a:pt x="145" y="156"/>
                  <a:pt x="77" y="80"/>
                  <a:pt x="12" y="4"/>
                </a:cubicBezTo>
                <a:cubicBezTo>
                  <a:pt x="9" y="2"/>
                  <a:pt x="7" y="0"/>
                  <a:pt x="6" y="0"/>
                </a:cubicBezTo>
                <a:close/>
              </a:path>
            </a:pathLst>
          </a:custGeom>
          <a:solidFill>
            <a:srgbClr val="F8BA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oncert One"/>
              <a:buNone/>
              <a:defRPr sz="68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2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7169342" y="1095366"/>
            <a:ext cx="398352" cy="427012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2155044" y="12140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1338102" y="2357862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2206519" y="201292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4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1658244" y="29307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6752399" y="1920823"/>
            <a:ext cx="553882" cy="59742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5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"/>
          <p:cNvSpPr/>
          <p:nvPr/>
        </p:nvSpPr>
        <p:spPr>
          <a:xfrm>
            <a:off x="1404152" y="1349987"/>
            <a:ext cx="198305" cy="213893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1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420014" y="2930768"/>
            <a:ext cx="147682" cy="158298"/>
          </a:xfrm>
          <a:custGeom>
            <a:avLst/>
            <a:gdLst/>
            <a:ahLst/>
            <a:cxnLst/>
            <a:rect l="l" t="t" r="r" b="b"/>
            <a:pathLst>
              <a:path w="2977" h="3191" extrusionOk="0">
                <a:moveTo>
                  <a:pt x="1488" y="0"/>
                </a:moveTo>
                <a:lnTo>
                  <a:pt x="1262" y="667"/>
                </a:lnTo>
                <a:cubicBezTo>
                  <a:pt x="1155" y="988"/>
                  <a:pt x="917" y="1238"/>
                  <a:pt x="595" y="1357"/>
                </a:cubicBezTo>
                <a:lnTo>
                  <a:pt x="0" y="1595"/>
                </a:lnTo>
                <a:lnTo>
                  <a:pt x="595" y="1822"/>
                </a:lnTo>
                <a:cubicBezTo>
                  <a:pt x="917" y="1941"/>
                  <a:pt x="1155" y="2203"/>
                  <a:pt x="1262" y="2524"/>
                </a:cubicBezTo>
                <a:lnTo>
                  <a:pt x="1488" y="3191"/>
                </a:lnTo>
                <a:lnTo>
                  <a:pt x="1715" y="2524"/>
                </a:lnTo>
                <a:cubicBezTo>
                  <a:pt x="1822" y="2203"/>
                  <a:pt x="2072" y="1941"/>
                  <a:pt x="2381" y="1822"/>
                </a:cubicBezTo>
                <a:lnTo>
                  <a:pt x="2977" y="1595"/>
                </a:lnTo>
                <a:lnTo>
                  <a:pt x="2381" y="1357"/>
                </a:lnTo>
                <a:cubicBezTo>
                  <a:pt x="2072" y="1238"/>
                  <a:pt x="1822" y="988"/>
                  <a:pt x="1715" y="667"/>
                </a:cubicBezTo>
                <a:lnTo>
                  <a:pt x="1488" y="0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2968719" y="157870"/>
            <a:ext cx="285888" cy="308360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6166095" y="224979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1801920" y="47841"/>
            <a:ext cx="489927" cy="528422"/>
          </a:xfrm>
          <a:custGeom>
            <a:avLst/>
            <a:gdLst/>
            <a:ahLst/>
            <a:cxnLst/>
            <a:rect l="l" t="t" r="r" b="b"/>
            <a:pathLst>
              <a:path w="5763" h="6216" extrusionOk="0">
                <a:moveTo>
                  <a:pt x="2882" y="1"/>
                </a:moveTo>
                <a:lnTo>
                  <a:pt x="2441" y="1299"/>
                </a:lnTo>
                <a:cubicBezTo>
                  <a:pt x="2239" y="1918"/>
                  <a:pt x="1762" y="2418"/>
                  <a:pt x="1143" y="2656"/>
                </a:cubicBezTo>
                <a:lnTo>
                  <a:pt x="0" y="3108"/>
                </a:lnTo>
                <a:lnTo>
                  <a:pt x="1143" y="3561"/>
                </a:lnTo>
                <a:cubicBezTo>
                  <a:pt x="1762" y="3799"/>
                  <a:pt x="2239" y="4287"/>
                  <a:pt x="2441" y="4918"/>
                </a:cubicBezTo>
                <a:lnTo>
                  <a:pt x="2882" y="6216"/>
                </a:lnTo>
                <a:lnTo>
                  <a:pt x="3310" y="4918"/>
                </a:lnTo>
                <a:cubicBezTo>
                  <a:pt x="3524" y="4287"/>
                  <a:pt x="4001" y="3799"/>
                  <a:pt x="4608" y="3561"/>
                </a:cubicBezTo>
                <a:lnTo>
                  <a:pt x="5763" y="3108"/>
                </a:lnTo>
                <a:lnTo>
                  <a:pt x="4608" y="2656"/>
                </a:lnTo>
                <a:cubicBezTo>
                  <a:pt x="4001" y="2418"/>
                  <a:pt x="3524" y="1918"/>
                  <a:pt x="3310" y="1299"/>
                </a:cubicBezTo>
                <a:lnTo>
                  <a:pt x="2882" y="1"/>
                </a:lnTo>
                <a:close/>
              </a:path>
            </a:pathLst>
          </a:custGeom>
          <a:solidFill>
            <a:schemeClr val="lt2"/>
          </a:solidFill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236" name="Google Shape;236;p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1" name="Google Shape;241;p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6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8"/>
          <p:cNvSpPr txBox="1">
            <a:spLocks noGrp="1"/>
          </p:cNvSpPr>
          <p:nvPr>
            <p:ph type="title"/>
          </p:nvPr>
        </p:nvSpPr>
        <p:spPr>
          <a:xfrm>
            <a:off x="797325" y="671225"/>
            <a:ext cx="3489300" cy="40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16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07" name="Google Shape;507;p16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08" name="Google Shape;508;p16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6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6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6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2" name="Google Shape;512;p16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" name="Google Shape;515;p16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6"/>
          <p:cNvSpPr txBox="1">
            <a:spLocks noGrp="1"/>
          </p:cNvSpPr>
          <p:nvPr>
            <p:ph type="title" idx="2"/>
          </p:nvPr>
        </p:nvSpPr>
        <p:spPr>
          <a:xfrm>
            <a:off x="1005350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7" name="Google Shape;517;p16"/>
          <p:cNvSpPr txBox="1">
            <a:spLocks noGrp="1"/>
          </p:cNvSpPr>
          <p:nvPr>
            <p:ph type="subTitle" idx="1"/>
          </p:nvPr>
        </p:nvSpPr>
        <p:spPr>
          <a:xfrm>
            <a:off x="1005350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8" name="Google Shape;518;p16"/>
          <p:cNvSpPr txBox="1">
            <a:spLocks noGrp="1"/>
          </p:cNvSpPr>
          <p:nvPr>
            <p:ph type="title" idx="3"/>
          </p:nvPr>
        </p:nvSpPr>
        <p:spPr>
          <a:xfrm>
            <a:off x="3445494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9" name="Google Shape;519;p16"/>
          <p:cNvSpPr txBox="1">
            <a:spLocks noGrp="1"/>
          </p:cNvSpPr>
          <p:nvPr>
            <p:ph type="subTitle" idx="4"/>
          </p:nvPr>
        </p:nvSpPr>
        <p:spPr>
          <a:xfrm>
            <a:off x="3445494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0" name="Google Shape;520;p16"/>
          <p:cNvSpPr txBox="1">
            <a:spLocks noGrp="1"/>
          </p:cNvSpPr>
          <p:nvPr>
            <p:ph type="title" idx="5"/>
          </p:nvPr>
        </p:nvSpPr>
        <p:spPr>
          <a:xfrm>
            <a:off x="5885639" y="18525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1" name="Google Shape;521;p16"/>
          <p:cNvSpPr txBox="1">
            <a:spLocks noGrp="1"/>
          </p:cNvSpPr>
          <p:nvPr>
            <p:ph type="subTitle" idx="6"/>
          </p:nvPr>
        </p:nvSpPr>
        <p:spPr>
          <a:xfrm>
            <a:off x="5885639" y="21639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2" name="Google Shape;522;p16"/>
          <p:cNvSpPr txBox="1">
            <a:spLocks noGrp="1"/>
          </p:cNvSpPr>
          <p:nvPr>
            <p:ph type="title" idx="7"/>
          </p:nvPr>
        </p:nvSpPr>
        <p:spPr>
          <a:xfrm>
            <a:off x="1005350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3" name="Google Shape;523;p16"/>
          <p:cNvSpPr txBox="1">
            <a:spLocks noGrp="1"/>
          </p:cNvSpPr>
          <p:nvPr>
            <p:ph type="subTitle" idx="8"/>
          </p:nvPr>
        </p:nvSpPr>
        <p:spPr>
          <a:xfrm>
            <a:off x="1005350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4" name="Google Shape;524;p16"/>
          <p:cNvSpPr txBox="1">
            <a:spLocks noGrp="1"/>
          </p:cNvSpPr>
          <p:nvPr>
            <p:ph type="title" idx="9"/>
          </p:nvPr>
        </p:nvSpPr>
        <p:spPr>
          <a:xfrm>
            <a:off x="3445494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5" name="Google Shape;525;p16"/>
          <p:cNvSpPr txBox="1">
            <a:spLocks noGrp="1"/>
          </p:cNvSpPr>
          <p:nvPr>
            <p:ph type="subTitle" idx="13"/>
          </p:nvPr>
        </p:nvSpPr>
        <p:spPr>
          <a:xfrm>
            <a:off x="3445494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6" name="Google Shape;526;p16"/>
          <p:cNvSpPr txBox="1">
            <a:spLocks noGrp="1"/>
          </p:cNvSpPr>
          <p:nvPr>
            <p:ph type="title" idx="14"/>
          </p:nvPr>
        </p:nvSpPr>
        <p:spPr>
          <a:xfrm>
            <a:off x="5885639" y="3207875"/>
            <a:ext cx="2253000" cy="40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27" name="Google Shape;527;p16"/>
          <p:cNvSpPr txBox="1">
            <a:spLocks noGrp="1"/>
          </p:cNvSpPr>
          <p:nvPr>
            <p:ph type="subTitle" idx="15"/>
          </p:nvPr>
        </p:nvSpPr>
        <p:spPr>
          <a:xfrm>
            <a:off x="5885639" y="3519277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TITLE_AND_DESCRIPTION_1_1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7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30" name="Google Shape;530;p17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31" name="Google Shape;531;p17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7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7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7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5" name="Google Shape;535;p17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" name="Google Shape;538;p17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7"/>
          <p:cNvSpPr txBox="1">
            <a:spLocks noGrp="1"/>
          </p:cNvSpPr>
          <p:nvPr>
            <p:ph type="subTitle" idx="1"/>
          </p:nvPr>
        </p:nvSpPr>
        <p:spPr>
          <a:xfrm>
            <a:off x="1005350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0" name="Google Shape;540;p17"/>
          <p:cNvSpPr txBox="1">
            <a:spLocks noGrp="1"/>
          </p:cNvSpPr>
          <p:nvPr>
            <p:ph type="subTitle" idx="2"/>
          </p:nvPr>
        </p:nvSpPr>
        <p:spPr>
          <a:xfrm>
            <a:off x="3445494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1" name="Google Shape;541;p17"/>
          <p:cNvSpPr txBox="1">
            <a:spLocks noGrp="1"/>
          </p:cNvSpPr>
          <p:nvPr>
            <p:ph type="subTitle" idx="3"/>
          </p:nvPr>
        </p:nvSpPr>
        <p:spPr>
          <a:xfrm>
            <a:off x="5885639" y="3382402"/>
            <a:ext cx="22530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2" name="Google Shape;542;p17"/>
          <p:cNvSpPr txBox="1">
            <a:spLocks noGrp="1"/>
          </p:cNvSpPr>
          <p:nvPr>
            <p:ph type="title" idx="4" hasCustomPrompt="1"/>
          </p:nvPr>
        </p:nvSpPr>
        <p:spPr>
          <a:xfrm>
            <a:off x="142310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3" name="Google Shape;543;p17"/>
          <p:cNvSpPr txBox="1">
            <a:spLocks noGrp="1"/>
          </p:cNvSpPr>
          <p:nvPr>
            <p:ph type="title" idx="5" hasCustomPrompt="1"/>
          </p:nvPr>
        </p:nvSpPr>
        <p:spPr>
          <a:xfrm>
            <a:off x="3863250" y="2827700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4" name="Google Shape;544;p17"/>
          <p:cNvSpPr txBox="1">
            <a:spLocks noGrp="1"/>
          </p:cNvSpPr>
          <p:nvPr>
            <p:ph type="title" idx="6" hasCustomPrompt="1"/>
          </p:nvPr>
        </p:nvSpPr>
        <p:spPr>
          <a:xfrm>
            <a:off x="6303400" y="2824225"/>
            <a:ext cx="1417500" cy="6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9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59" name="Google Shape;559;p19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60" name="Google Shape;560;p19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9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9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9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4" name="Google Shape;564;p19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8" name="Google Shape;568;p19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2">
  <p:cSld name="TITLE_AND_TWO_COLUMNS_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" name="Google Shape;587;p21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588" name="Google Shape;588;p21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589" name="Google Shape;589;p21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3" name="Google Shape;593;p21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1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1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6" name="Google Shape;5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7" name="Google Shape;597;p21"/>
          <p:cNvSpPr txBox="1">
            <a:spLocks noGrp="1"/>
          </p:cNvSpPr>
          <p:nvPr>
            <p:ph type="title"/>
          </p:nvPr>
        </p:nvSpPr>
        <p:spPr>
          <a:xfrm>
            <a:off x="697475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 b="1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Teko"/>
              <a:buNone/>
              <a:defRPr sz="2800">
                <a:solidFill>
                  <a:schemeClr val="accent3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2" r:id="rId5"/>
    <p:sldLayoutId id="2147483663" r:id="rId6"/>
    <p:sldLayoutId id="2147483665" r:id="rId7"/>
    <p:sldLayoutId id="214748366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  <p15:guide id="4" pos="449">
          <p15:clr>
            <a:srgbClr val="EA4335"/>
          </p15:clr>
        </p15:guide>
        <p15:guide id="5" pos="5311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orient="horz" pos="340">
          <p15:clr>
            <a:srgbClr val="EA4335"/>
          </p15:clr>
        </p15:guide>
        <p15:guide id="8" orient="horz">
          <p15:clr>
            <a:srgbClr val="EA4335"/>
          </p15:clr>
        </p15:guide>
        <p15:guide id="9" orient="horz" pos="2903">
          <p15:clr>
            <a:srgbClr val="EA4335"/>
          </p15:clr>
        </p15:guide>
        <p15:guide id="10" orient="horz" pos="32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>
            <a:spLocks noGrp="1"/>
          </p:cNvSpPr>
          <p:nvPr>
            <p:ph type="ctrTitle"/>
          </p:nvPr>
        </p:nvSpPr>
        <p:spPr>
          <a:xfrm>
            <a:off x="2155050" y="1546808"/>
            <a:ext cx="4836000" cy="173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MATLAB </a:t>
            </a:r>
            <a:endParaRPr dirty="0"/>
          </a:p>
        </p:txBody>
      </p:sp>
      <p:sp>
        <p:nvSpPr>
          <p:cNvPr id="737" name="Google Shape;737;p28"/>
          <p:cNvSpPr txBox="1">
            <a:spLocks noGrp="1"/>
          </p:cNvSpPr>
          <p:nvPr>
            <p:ph type="subTitle" idx="1"/>
          </p:nvPr>
        </p:nvSpPr>
        <p:spPr>
          <a:xfrm>
            <a:off x="2391600" y="3321323"/>
            <a:ext cx="4360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2: </a:t>
            </a:r>
            <a:r>
              <a:rPr lang="en" dirty="0"/>
              <a:t>Basics </a:t>
            </a:r>
            <a:r>
              <a:rPr lang="en"/>
              <a:t>part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033340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most flexible of data structures in MATLAB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Holds any information you’d like in a cell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Indexable with same rules of matrices c{1,2}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 contain different types in each cell regardless of its </a:t>
            </a:r>
            <a:r>
              <a:rPr lang="en-US" sz="2400" dirty="0" err="1"/>
              <a:t>neighbours</a:t>
            </a:r>
            <a:r>
              <a:rPr lang="en-US" sz="2400" dirty="0"/>
              <a:t>  (i.e., columns and rows)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98040" y="4078036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Indexing a cell array is a lot like a regular array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Yet there is a key difference between c(1,2) and c{1,2}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 latter indexes the </a:t>
            </a:r>
            <a:r>
              <a:rPr lang="en-US" sz="2400" b="1" dirty="0">
                <a:solidFill>
                  <a:schemeClr val="accent3"/>
                </a:solidFill>
              </a:rPr>
              <a:t>contents</a:t>
            </a:r>
            <a:r>
              <a:rPr lang="en-US" sz="2400" dirty="0">
                <a:solidFill>
                  <a:schemeClr val="accent3"/>
                </a:solidFill>
              </a:rPr>
              <a:t> of the cell, the former indexes the </a:t>
            </a:r>
            <a:r>
              <a:rPr lang="en-US" sz="2400" b="1" dirty="0">
                <a:solidFill>
                  <a:schemeClr val="accent3"/>
                </a:solidFill>
              </a:rPr>
              <a:t>cell</a:t>
            </a:r>
            <a:r>
              <a:rPr lang="en-US" sz="2400" dirty="0">
                <a:solidFill>
                  <a:schemeClr val="accent3"/>
                </a:solidFill>
              </a:rPr>
              <a:t> itself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Note: you can index an array after indexing a cell c{1,1}(1)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355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 Operators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To help visualize your cell structure and the contents it holds use </a:t>
            </a:r>
            <a:r>
              <a:rPr lang="en-US" sz="2400" b="1" dirty="0" err="1">
                <a:solidFill>
                  <a:schemeClr val="accent3"/>
                </a:solidFill>
              </a:rPr>
              <a:t>cellpolt</a:t>
            </a:r>
            <a:r>
              <a:rPr lang="en-US" sz="2400" b="1" dirty="0">
                <a:solidFill>
                  <a:schemeClr val="accent3"/>
                </a:solidFill>
              </a:rPr>
              <a:t>()</a:t>
            </a:r>
            <a:r>
              <a:rPr lang="en-US" sz="2400" dirty="0">
                <a:solidFill>
                  <a:schemeClr val="accent3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You can also convert between cells, structs, matrices, </a:t>
            </a:r>
            <a:r>
              <a:rPr lang="en-US" sz="2400" dirty="0" err="1">
                <a:solidFill>
                  <a:schemeClr val="accent3"/>
                </a:solidFill>
              </a:rPr>
              <a:t>etc</a:t>
            </a:r>
            <a:r>
              <a:rPr lang="en-US" sz="2400" dirty="0">
                <a:solidFill>
                  <a:schemeClr val="accent3"/>
                </a:solidFill>
              </a:rPr>
              <a:t> given that data conversion is possible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119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Cell FUN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106204" y="4196623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05209" y="1317134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Applies a function to each cell of a cell array, very useful tool when working with data of different lengths </a:t>
            </a:r>
          </a:p>
          <a:p>
            <a:pPr algn="l">
              <a:lnSpc>
                <a:spcPct val="150000"/>
              </a:lnSpc>
            </a:pPr>
            <a:endParaRPr lang="en-US" sz="2400" dirty="0"/>
          </a:p>
          <a:p>
            <a:pPr algn="l"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 err="1"/>
              <a:t>cellfun</a:t>
            </a:r>
            <a:r>
              <a:rPr lang="en-US" sz="2400" b="1" dirty="0"/>
              <a:t>( function, </a:t>
            </a:r>
            <a:r>
              <a:rPr lang="en-US" sz="2400" b="1" dirty="0" err="1"/>
              <a:t>cellarray</a:t>
            </a:r>
            <a:r>
              <a:rPr lang="en-US" sz="2400" b="1" dirty="0"/>
              <a:t>)</a:t>
            </a:r>
            <a:endParaRPr lang="en-US" sz="2400" dirty="0"/>
          </a:p>
          <a:p>
            <a:pPr algn="l"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6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Conditionals and flow of logic</a:t>
            </a:r>
            <a:endParaRPr dirty="0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43;p29">
            <a:extLst>
              <a:ext uri="{FF2B5EF4-FFF2-40B4-BE49-F238E27FC236}">
                <a16:creationId xmlns:a16="http://schemas.microsoft.com/office/drawing/2014/main" id="{F6371D91-0DD9-5D42-9D6C-DE987020A68B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/>
              <a:t>Sometimes we want something to happen only </a:t>
            </a:r>
            <a:r>
              <a:rPr lang="en-US" sz="2400" b="1" dirty="0"/>
              <a:t>IF </a:t>
            </a:r>
            <a:r>
              <a:rPr lang="en-US" sz="2400" dirty="0"/>
              <a:t>a criterion is true or a specific </a:t>
            </a:r>
            <a:r>
              <a:rPr lang="en-US" sz="2400" b="1" dirty="0"/>
              <a:t>CASE</a:t>
            </a:r>
            <a:r>
              <a:rPr lang="en-US" sz="2400" dirty="0"/>
              <a:t> is met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For example: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	we only want to include subjects </a:t>
            </a:r>
            <a:r>
              <a:rPr lang="en-US" sz="2400" b="1" dirty="0">
                <a:solidFill>
                  <a:schemeClr val="accent3"/>
                </a:solidFill>
              </a:rPr>
              <a:t>IF</a:t>
            </a:r>
            <a:r>
              <a:rPr lang="en-US" sz="2400" dirty="0">
                <a:solidFill>
                  <a:schemeClr val="accent3"/>
                </a:solidFill>
              </a:rPr>
              <a:t> their Ids are odd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	we only want to warn users in </a:t>
            </a:r>
            <a:r>
              <a:rPr lang="en-US" sz="2400" b="1" dirty="0">
                <a:solidFill>
                  <a:schemeClr val="accent3"/>
                </a:solidFill>
              </a:rPr>
              <a:t>CASE</a:t>
            </a:r>
            <a:r>
              <a:rPr lang="en-US" sz="2400" dirty="0">
                <a:solidFill>
                  <a:schemeClr val="accent3"/>
                </a:solidFill>
              </a:rPr>
              <a:t> of an error</a:t>
            </a:r>
          </a:p>
        </p:txBody>
      </p:sp>
    </p:spTree>
    <p:extLst>
      <p:ext uri="{BB962C8B-B14F-4D97-AF65-F5344CB8AC3E}">
        <p14:creationId xmlns:p14="http://schemas.microsoft.com/office/powerpoint/2010/main" val="3332421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REMINDER: 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How can we ask the computer a question:</a:t>
            </a:r>
          </a:p>
          <a:p>
            <a:pPr lvl="1" algn="l"/>
            <a:r>
              <a:rPr lang="en-US" sz="2400" dirty="0"/>
              <a:t>Is equal to ==</a:t>
            </a:r>
          </a:p>
          <a:p>
            <a:pPr lvl="1" algn="l"/>
            <a:r>
              <a:rPr lang="en-US" sz="2400" dirty="0"/>
              <a:t>Is greater than &gt;</a:t>
            </a:r>
          </a:p>
          <a:p>
            <a:pPr lvl="1" algn="l"/>
            <a:r>
              <a:rPr lang="en-US" sz="2400" dirty="0"/>
              <a:t>Is less than &lt;</a:t>
            </a:r>
          </a:p>
          <a:p>
            <a:pPr lvl="1" algn="l"/>
            <a:r>
              <a:rPr lang="en-US" sz="2400" dirty="0"/>
              <a:t>Is NOT equal to ~=</a:t>
            </a:r>
          </a:p>
          <a:p>
            <a:pPr lvl="1" algn="l"/>
            <a:r>
              <a:rPr lang="en-US" sz="2400" dirty="0"/>
              <a:t>The OR operator ||</a:t>
            </a:r>
          </a:p>
          <a:p>
            <a:pPr lvl="1" algn="l"/>
            <a:r>
              <a:rPr lang="en-US" sz="2400" dirty="0"/>
              <a:t>The AND operator &amp;&amp;</a:t>
            </a:r>
          </a:p>
          <a:p>
            <a:pPr marL="0" lvl="0" indent="0" algn="l"/>
            <a:endParaRPr lang="en-US" sz="2400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127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6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9A76E0-4376-BD4C-A126-419354F17B65}"/>
              </a:ext>
            </a:extLst>
          </p:cNvPr>
          <p:cNvSpPr/>
          <p:nvPr/>
        </p:nvSpPr>
        <p:spPr>
          <a:xfrm>
            <a:off x="4207458" y="2645396"/>
            <a:ext cx="9637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AND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291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 Operators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743;p29">
            <a:extLst>
              <a:ext uri="{FF2B5EF4-FFF2-40B4-BE49-F238E27FC236}">
                <a16:creationId xmlns:a16="http://schemas.microsoft.com/office/drawing/2014/main" id="{C1B36784-9DF7-524E-B4F7-7930B8ABCFD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Two very special operators: </a:t>
            </a:r>
            <a:r>
              <a:rPr lang="en-US" sz="2400" b="1" dirty="0">
                <a:solidFill>
                  <a:schemeClr val="accent3"/>
                </a:solidFill>
              </a:rPr>
              <a:t>AND</a:t>
            </a:r>
            <a:r>
              <a:rPr lang="en-US" sz="2400" dirty="0">
                <a:solidFill>
                  <a:schemeClr val="accent3"/>
                </a:solidFill>
              </a:rPr>
              <a:t> and </a:t>
            </a:r>
            <a:r>
              <a:rPr lang="en-US" sz="2400" b="1" dirty="0">
                <a:solidFill>
                  <a:schemeClr val="accent3"/>
                </a:solidFill>
              </a:rPr>
              <a:t>OR</a:t>
            </a:r>
          </a:p>
          <a:p>
            <a:pPr marL="0" lvl="0" indent="0" algn="l"/>
            <a:endParaRPr lang="en-US" dirty="0"/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C71D85-9E91-914C-A209-89E9AEE64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93909" y="2085477"/>
            <a:ext cx="5067300" cy="182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9A76E0-4376-BD4C-A126-419354F17B65}"/>
              </a:ext>
            </a:extLst>
          </p:cNvPr>
          <p:cNvSpPr/>
          <p:nvPr/>
        </p:nvSpPr>
        <p:spPr>
          <a:xfrm>
            <a:off x="4226503" y="2645396"/>
            <a:ext cx="723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9969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&amp; 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19912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These are the gate keepers/ decision makers of your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These functions allow you to branch your code depending on conditions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971107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IF &amp; 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65440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942068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514675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2205150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586582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6C926546-80DE-7142-A34A-685DB1E28FD5}"/>
              </a:ext>
            </a:extLst>
          </p:cNvPr>
          <p:cNvSpPr/>
          <p:nvPr/>
        </p:nvSpPr>
        <p:spPr>
          <a:xfrm>
            <a:off x="1022721" y="2319183"/>
            <a:ext cx="2196193" cy="207574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IF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493DE4F-0F97-1449-8C91-51B3714745AB}"/>
              </a:ext>
            </a:extLst>
          </p:cNvPr>
          <p:cNvCxnSpPr>
            <a:cxnSpLocks/>
          </p:cNvCxnSpPr>
          <p:nvPr/>
        </p:nvCxnSpPr>
        <p:spPr>
          <a:xfrm>
            <a:off x="3322888" y="3357055"/>
            <a:ext cx="18535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965CD66-692A-BC47-8F27-1D34AABBBF0B}"/>
              </a:ext>
            </a:extLst>
          </p:cNvPr>
          <p:cNvSpPr/>
          <p:nvPr/>
        </p:nvSpPr>
        <p:spPr>
          <a:xfrm>
            <a:off x="5363885" y="2878831"/>
            <a:ext cx="2400300" cy="87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after the if statement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2C57947-4B4F-7540-896F-22CECA62D57F}"/>
              </a:ext>
            </a:extLst>
          </p:cNvPr>
          <p:cNvCxnSpPr>
            <a:cxnSpLocks/>
          </p:cNvCxnSpPr>
          <p:nvPr/>
        </p:nvCxnSpPr>
        <p:spPr>
          <a:xfrm>
            <a:off x="7842185" y="3350978"/>
            <a:ext cx="879340" cy="60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D6A26D-475F-064A-85B9-4BD66FD87500}"/>
              </a:ext>
            </a:extLst>
          </p:cNvPr>
          <p:cNvGrpSpPr/>
          <p:nvPr/>
        </p:nvGrpSpPr>
        <p:grpSpPr>
          <a:xfrm>
            <a:off x="2120816" y="1654405"/>
            <a:ext cx="1202071" cy="550746"/>
            <a:chOff x="2231035" y="1229657"/>
            <a:chExt cx="850994" cy="792449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9B98B42-3215-1749-AB1F-562532EBE010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66948"/>
              <a:ext cx="8509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D23AD0-9CF2-D047-B86C-9FC58F3B7DC3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29657"/>
              <a:ext cx="0" cy="79244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8288B8B2-F309-494C-BE32-062EBEEE3394}"/>
              </a:ext>
            </a:extLst>
          </p:cNvPr>
          <p:cNvSpPr/>
          <p:nvPr/>
        </p:nvSpPr>
        <p:spPr>
          <a:xfrm>
            <a:off x="3454852" y="1265516"/>
            <a:ext cx="2400300" cy="876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inside the if statement 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45E9499-0DE2-7540-8361-E27E2E477AD7}"/>
              </a:ext>
            </a:extLst>
          </p:cNvPr>
          <p:cNvGrpSpPr/>
          <p:nvPr/>
        </p:nvGrpSpPr>
        <p:grpSpPr>
          <a:xfrm rot="5400000">
            <a:off x="5712564" y="1908724"/>
            <a:ext cx="1135029" cy="626917"/>
            <a:chOff x="2231035" y="1229657"/>
            <a:chExt cx="850994" cy="79244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1B85808-0584-C04C-ADC3-23E02A6D6941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66948"/>
              <a:ext cx="850994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ACF8B53-1614-4D4D-888F-666D1CFC666F}"/>
                </a:ext>
              </a:extLst>
            </p:cNvPr>
            <p:cNvCxnSpPr>
              <a:cxnSpLocks/>
            </p:cNvCxnSpPr>
            <p:nvPr/>
          </p:nvCxnSpPr>
          <p:spPr>
            <a:xfrm>
              <a:off x="2231035" y="1229657"/>
              <a:ext cx="0" cy="792449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588432-FE40-624E-AA53-6C3DBD25883C}"/>
              </a:ext>
            </a:extLst>
          </p:cNvPr>
          <p:cNvSpPr txBox="1"/>
          <p:nvPr/>
        </p:nvSpPr>
        <p:spPr>
          <a:xfrm>
            <a:off x="2201420" y="1313915"/>
            <a:ext cx="1253432" cy="30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ABAA05-C534-2A46-BA8D-FE33ACF4D370}"/>
              </a:ext>
            </a:extLst>
          </p:cNvPr>
          <p:cNvSpPr txBox="1"/>
          <p:nvPr/>
        </p:nvSpPr>
        <p:spPr>
          <a:xfrm>
            <a:off x="3793061" y="3008141"/>
            <a:ext cx="1253432" cy="307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3370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-2704547" y="610953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Elseif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654404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942068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514675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2205150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B1179C-B797-0745-B19A-38E08F3A9179}"/>
              </a:ext>
            </a:extLst>
          </p:cNvPr>
          <p:cNvGrpSpPr/>
          <p:nvPr/>
        </p:nvGrpSpPr>
        <p:grpSpPr>
          <a:xfrm>
            <a:off x="1427810" y="710552"/>
            <a:ext cx="6728820" cy="4071385"/>
            <a:chOff x="1650278" y="609545"/>
            <a:chExt cx="6728820" cy="4511923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6C926546-80DE-7142-A34A-685DB1E28FD5}"/>
                </a:ext>
              </a:extLst>
            </p:cNvPr>
            <p:cNvSpPr/>
            <p:nvPr/>
          </p:nvSpPr>
          <p:spPr>
            <a:xfrm>
              <a:off x="1650278" y="1663130"/>
              <a:ext cx="1437470" cy="129424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tx1"/>
                  </a:solidFill>
                </a:rPr>
                <a:t>IF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5CD66-692A-BC47-8F27-1D34AABBBF0B}"/>
                </a:ext>
              </a:extLst>
            </p:cNvPr>
            <p:cNvSpPr/>
            <p:nvPr/>
          </p:nvSpPr>
          <p:spPr>
            <a:xfrm>
              <a:off x="5751795" y="1863821"/>
              <a:ext cx="1313378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after the if statement 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2C57947-4B4F-7540-896F-22CECA6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7260073" y="2302307"/>
              <a:ext cx="1119025" cy="1290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D6A26D-475F-064A-85B9-4BD66FD87500}"/>
                </a:ext>
              </a:extLst>
            </p:cNvPr>
            <p:cNvGrpSpPr/>
            <p:nvPr/>
          </p:nvGrpSpPr>
          <p:grpSpPr>
            <a:xfrm>
              <a:off x="2378638" y="1022114"/>
              <a:ext cx="1202071" cy="550746"/>
              <a:chOff x="2231035" y="1229657"/>
              <a:chExt cx="850994" cy="792449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9B98B42-3215-1749-AB1F-562532EBE0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4D23AD0-9CF2-D047-B86C-9FC58F3B7D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45E9499-0DE2-7540-8361-E27E2E477AD7}"/>
                </a:ext>
              </a:extLst>
            </p:cNvPr>
            <p:cNvGrpSpPr/>
            <p:nvPr/>
          </p:nvGrpSpPr>
          <p:grpSpPr>
            <a:xfrm rot="5400000">
              <a:off x="5404479" y="801850"/>
              <a:ext cx="827533" cy="1202073"/>
              <a:chOff x="2231035" y="1229657"/>
              <a:chExt cx="850994" cy="792449"/>
            </a:xfrm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B85808-0584-C04C-ADC3-23E02A6D6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ACF8B53-1614-4D4D-888F-666D1CFC66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588432-FE40-624E-AA53-6C3DBD25883C}"/>
                </a:ext>
              </a:extLst>
            </p:cNvPr>
            <p:cNvSpPr txBox="1"/>
            <p:nvPr/>
          </p:nvSpPr>
          <p:spPr>
            <a:xfrm>
              <a:off x="2459242" y="681624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ABAA05-C534-2A46-BA8D-FE33ACF4D370}"/>
                </a:ext>
              </a:extLst>
            </p:cNvPr>
            <p:cNvSpPr txBox="1"/>
            <p:nvPr/>
          </p:nvSpPr>
          <p:spPr>
            <a:xfrm>
              <a:off x="2658407" y="3167188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8C771AB-B355-1242-B8CB-7439CF8D69A0}"/>
                </a:ext>
              </a:extLst>
            </p:cNvPr>
            <p:cNvGrpSpPr/>
            <p:nvPr/>
          </p:nvGrpSpPr>
          <p:grpSpPr>
            <a:xfrm rot="10800000" flipH="1">
              <a:off x="2369013" y="3045563"/>
              <a:ext cx="1202071" cy="550746"/>
              <a:chOff x="2231035" y="1229657"/>
              <a:chExt cx="850994" cy="792449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EE75A00-BF8F-2749-9FCB-194258E8D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3C8F58B-B0AD-F44A-BB68-9655923ED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F618DDB-8CDA-084F-A454-29FFEA0033CB}"/>
                </a:ext>
              </a:extLst>
            </p:cNvPr>
            <p:cNvSpPr/>
            <p:nvPr/>
          </p:nvSpPr>
          <p:spPr>
            <a:xfrm>
              <a:off x="3741289" y="609545"/>
              <a:ext cx="1399536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inside the if statement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61EB64-4211-5D48-B85B-8687E813DF2C}"/>
                </a:ext>
              </a:extLst>
            </p:cNvPr>
            <p:cNvSpPr/>
            <p:nvPr/>
          </p:nvSpPr>
          <p:spPr>
            <a:xfrm>
              <a:off x="5751795" y="4244496"/>
              <a:ext cx="1399536" cy="8769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code inside the  elseif statement </a:t>
              </a:r>
            </a:p>
          </p:txBody>
        </p: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9798E190-9D9F-744D-B54C-FF42FFDFC01A}"/>
                </a:ext>
              </a:extLst>
            </p:cNvPr>
            <p:cNvSpPr/>
            <p:nvPr/>
          </p:nvSpPr>
          <p:spPr>
            <a:xfrm>
              <a:off x="3662163" y="2908106"/>
              <a:ext cx="1437470" cy="129424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else if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98355E6-A653-DB41-B21F-306174223E20}"/>
                </a:ext>
              </a:extLst>
            </p:cNvPr>
            <p:cNvGrpSpPr/>
            <p:nvPr/>
          </p:nvGrpSpPr>
          <p:grpSpPr>
            <a:xfrm>
              <a:off x="4353767" y="2315213"/>
              <a:ext cx="1202071" cy="550746"/>
              <a:chOff x="2231035" y="1229657"/>
              <a:chExt cx="850994" cy="792449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FF5E536F-C993-234D-9B4C-81FF579220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3625220-ADA2-DB48-A9F2-2D1C2DC400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955FFC4-1778-2845-AD17-A328BB35AF88}"/>
                </a:ext>
              </a:extLst>
            </p:cNvPr>
            <p:cNvGrpSpPr/>
            <p:nvPr/>
          </p:nvGrpSpPr>
          <p:grpSpPr>
            <a:xfrm rot="10800000" flipH="1">
              <a:off x="4380898" y="4244496"/>
              <a:ext cx="1202071" cy="550746"/>
              <a:chOff x="2231035" y="1229657"/>
              <a:chExt cx="850994" cy="792449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EB704F0-04B3-DB48-ACBD-16198443B4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66948"/>
                <a:ext cx="850994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BBDDBD6-92DB-294D-A16F-B2F8AF1F82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1035" y="1229657"/>
                <a:ext cx="0" cy="792449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B75161E-A812-4C48-9072-32BB19136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9284" y="2906410"/>
              <a:ext cx="32281" cy="12309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CC25756-CE3C-FA4A-89DB-7CE2E668B4D9}"/>
                </a:ext>
              </a:extLst>
            </p:cNvPr>
            <p:cNvSpPr txBox="1"/>
            <p:nvPr/>
          </p:nvSpPr>
          <p:spPr>
            <a:xfrm>
              <a:off x="4564814" y="1957831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DDE0A4-EEBC-6942-9D73-BF2706E7C3F0}"/>
                </a:ext>
              </a:extLst>
            </p:cNvPr>
            <p:cNvSpPr txBox="1"/>
            <p:nvPr/>
          </p:nvSpPr>
          <p:spPr>
            <a:xfrm>
              <a:off x="4590493" y="4366121"/>
              <a:ext cx="1253432" cy="307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221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SWITCH statement  </a:t>
            </a:r>
            <a:endParaRPr dirty="0"/>
          </a:p>
        </p:txBody>
      </p:sp>
      <p:sp>
        <p:nvSpPr>
          <p:cNvPr id="1353" name="Google Shape;1353;p44"/>
          <p:cNvSpPr/>
          <p:nvPr/>
        </p:nvSpPr>
        <p:spPr>
          <a:xfrm rot="10800000">
            <a:off x="8889395" y="1266948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 rot="10800000">
            <a:off x="8406719" y="7105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 rot="10800000">
            <a:off x="8931996" y="24785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 rot="10800000">
            <a:off x="8121276" y="155461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 rot="10800000">
            <a:off x="1" y="3261400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8" name="Google Shape;1358;p44"/>
          <p:cNvGrpSpPr/>
          <p:nvPr/>
        </p:nvGrpSpPr>
        <p:grpSpPr>
          <a:xfrm>
            <a:off x="149610" y="2571751"/>
            <a:ext cx="921823" cy="2567175"/>
            <a:chOff x="149610" y="2571751"/>
            <a:chExt cx="921823" cy="2567175"/>
          </a:xfrm>
        </p:grpSpPr>
        <p:sp>
          <p:nvSpPr>
            <p:cNvPr id="1359" name="Google Shape;1359;p44"/>
            <p:cNvSpPr/>
            <p:nvPr/>
          </p:nvSpPr>
          <p:spPr>
            <a:xfrm>
              <a:off x="317994" y="2660724"/>
              <a:ext cx="584957" cy="2393970"/>
            </a:xfrm>
            <a:custGeom>
              <a:avLst/>
              <a:gdLst/>
              <a:ahLst/>
              <a:cxnLst/>
              <a:rect l="l" t="t" r="r" b="b"/>
              <a:pathLst>
                <a:path w="5871" h="24028" extrusionOk="0">
                  <a:moveTo>
                    <a:pt x="1" y="1"/>
                  </a:moveTo>
                  <a:lnTo>
                    <a:pt x="1299" y="10633"/>
                  </a:lnTo>
                  <a:cubicBezTo>
                    <a:pt x="1358" y="11074"/>
                    <a:pt x="1584" y="11466"/>
                    <a:pt x="1930" y="11728"/>
                  </a:cubicBezTo>
                  <a:cubicBezTo>
                    <a:pt x="2108" y="11871"/>
                    <a:pt x="2108" y="12145"/>
                    <a:pt x="1930" y="12300"/>
                  </a:cubicBezTo>
                  <a:cubicBezTo>
                    <a:pt x="1584" y="12550"/>
                    <a:pt x="1358" y="12943"/>
                    <a:pt x="1299" y="13395"/>
                  </a:cubicBezTo>
                  <a:lnTo>
                    <a:pt x="1" y="24028"/>
                  </a:lnTo>
                  <a:lnTo>
                    <a:pt x="5871" y="24028"/>
                  </a:lnTo>
                  <a:lnTo>
                    <a:pt x="4573" y="13395"/>
                  </a:lnTo>
                  <a:cubicBezTo>
                    <a:pt x="4513" y="12943"/>
                    <a:pt x="4287" y="12550"/>
                    <a:pt x="3942" y="12300"/>
                  </a:cubicBezTo>
                  <a:cubicBezTo>
                    <a:pt x="3763" y="12145"/>
                    <a:pt x="3763" y="11871"/>
                    <a:pt x="3942" y="11728"/>
                  </a:cubicBezTo>
                  <a:cubicBezTo>
                    <a:pt x="4287" y="11466"/>
                    <a:pt x="4513" y="11074"/>
                    <a:pt x="4573" y="10633"/>
                  </a:cubicBezTo>
                  <a:lnTo>
                    <a:pt x="587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4"/>
            <p:cNvSpPr/>
            <p:nvPr/>
          </p:nvSpPr>
          <p:spPr>
            <a:xfrm>
              <a:off x="310920" y="2653650"/>
              <a:ext cx="599105" cy="2408118"/>
            </a:xfrm>
            <a:custGeom>
              <a:avLst/>
              <a:gdLst/>
              <a:ahLst/>
              <a:cxnLst/>
              <a:rect l="l" t="t" r="r" b="b"/>
              <a:pathLst>
                <a:path w="6013" h="24170" extrusionOk="0">
                  <a:moveTo>
                    <a:pt x="5858" y="143"/>
                  </a:moveTo>
                  <a:lnTo>
                    <a:pt x="4560" y="10692"/>
                  </a:lnTo>
                  <a:cubicBezTo>
                    <a:pt x="4513" y="11109"/>
                    <a:pt x="4299" y="11478"/>
                    <a:pt x="3965" y="11740"/>
                  </a:cubicBezTo>
                  <a:cubicBezTo>
                    <a:pt x="3858" y="11823"/>
                    <a:pt x="3798" y="11954"/>
                    <a:pt x="3798" y="12085"/>
                  </a:cubicBezTo>
                  <a:cubicBezTo>
                    <a:pt x="3798" y="12216"/>
                    <a:pt x="3858" y="12347"/>
                    <a:pt x="3965" y="12430"/>
                  </a:cubicBezTo>
                  <a:cubicBezTo>
                    <a:pt x="4299" y="12680"/>
                    <a:pt x="4513" y="13061"/>
                    <a:pt x="4560" y="13478"/>
                  </a:cubicBezTo>
                  <a:lnTo>
                    <a:pt x="5858" y="24015"/>
                  </a:lnTo>
                  <a:lnTo>
                    <a:pt x="155" y="24015"/>
                  </a:lnTo>
                  <a:lnTo>
                    <a:pt x="1441" y="13478"/>
                  </a:lnTo>
                  <a:cubicBezTo>
                    <a:pt x="1501" y="13061"/>
                    <a:pt x="1703" y="12680"/>
                    <a:pt x="2036" y="12430"/>
                  </a:cubicBezTo>
                  <a:cubicBezTo>
                    <a:pt x="2155" y="12335"/>
                    <a:pt x="2215" y="12216"/>
                    <a:pt x="2215" y="12085"/>
                  </a:cubicBezTo>
                  <a:cubicBezTo>
                    <a:pt x="2215" y="11954"/>
                    <a:pt x="2143" y="11823"/>
                    <a:pt x="2036" y="11740"/>
                  </a:cubicBezTo>
                  <a:cubicBezTo>
                    <a:pt x="1703" y="11478"/>
                    <a:pt x="1489" y="11109"/>
                    <a:pt x="1441" y="10692"/>
                  </a:cubicBezTo>
                  <a:lnTo>
                    <a:pt x="155" y="143"/>
                  </a:lnTo>
                  <a:close/>
                  <a:moveTo>
                    <a:pt x="72" y="0"/>
                  </a:moveTo>
                  <a:cubicBezTo>
                    <a:pt x="48" y="0"/>
                    <a:pt x="24" y="0"/>
                    <a:pt x="12" y="24"/>
                  </a:cubicBezTo>
                  <a:cubicBezTo>
                    <a:pt x="0" y="36"/>
                    <a:pt x="0" y="60"/>
                    <a:pt x="0" y="84"/>
                  </a:cubicBezTo>
                  <a:lnTo>
                    <a:pt x="1298" y="10704"/>
                  </a:lnTo>
                  <a:cubicBezTo>
                    <a:pt x="1358" y="11168"/>
                    <a:pt x="1584" y="11573"/>
                    <a:pt x="1953" y="11859"/>
                  </a:cubicBezTo>
                  <a:cubicBezTo>
                    <a:pt x="2024" y="11918"/>
                    <a:pt x="2060" y="11990"/>
                    <a:pt x="2060" y="12085"/>
                  </a:cubicBezTo>
                  <a:cubicBezTo>
                    <a:pt x="2060" y="12168"/>
                    <a:pt x="2024" y="12252"/>
                    <a:pt x="1953" y="12311"/>
                  </a:cubicBezTo>
                  <a:cubicBezTo>
                    <a:pt x="1584" y="12585"/>
                    <a:pt x="1358" y="13002"/>
                    <a:pt x="1298" y="13454"/>
                  </a:cubicBezTo>
                  <a:lnTo>
                    <a:pt x="0" y="24087"/>
                  </a:lnTo>
                  <a:cubicBezTo>
                    <a:pt x="0" y="24110"/>
                    <a:pt x="0" y="24122"/>
                    <a:pt x="12" y="24146"/>
                  </a:cubicBezTo>
                  <a:cubicBezTo>
                    <a:pt x="24" y="24158"/>
                    <a:pt x="48" y="24170"/>
                    <a:pt x="72" y="24170"/>
                  </a:cubicBezTo>
                  <a:lnTo>
                    <a:pt x="5942" y="24170"/>
                  </a:lnTo>
                  <a:cubicBezTo>
                    <a:pt x="5965" y="24170"/>
                    <a:pt x="5977" y="24158"/>
                    <a:pt x="5989" y="24146"/>
                  </a:cubicBezTo>
                  <a:cubicBezTo>
                    <a:pt x="6013" y="24134"/>
                    <a:pt x="6013" y="24110"/>
                    <a:pt x="6013" y="24087"/>
                  </a:cubicBezTo>
                  <a:lnTo>
                    <a:pt x="4715" y="13454"/>
                  </a:lnTo>
                  <a:cubicBezTo>
                    <a:pt x="4656" y="13002"/>
                    <a:pt x="4429" y="12597"/>
                    <a:pt x="4060" y="12311"/>
                  </a:cubicBezTo>
                  <a:cubicBezTo>
                    <a:pt x="3989" y="12252"/>
                    <a:pt x="3953" y="12168"/>
                    <a:pt x="3953" y="12085"/>
                  </a:cubicBezTo>
                  <a:cubicBezTo>
                    <a:pt x="3953" y="11990"/>
                    <a:pt x="3989" y="11918"/>
                    <a:pt x="4060" y="11859"/>
                  </a:cubicBezTo>
                  <a:cubicBezTo>
                    <a:pt x="4429" y="11573"/>
                    <a:pt x="4656" y="11168"/>
                    <a:pt x="4715" y="10704"/>
                  </a:cubicBezTo>
                  <a:lnTo>
                    <a:pt x="6013" y="84"/>
                  </a:lnTo>
                  <a:cubicBezTo>
                    <a:pt x="6013" y="60"/>
                    <a:pt x="6013" y="36"/>
                    <a:pt x="5989" y="24"/>
                  </a:cubicBezTo>
                  <a:cubicBezTo>
                    <a:pt x="5977" y="0"/>
                    <a:pt x="5965" y="0"/>
                    <a:pt x="5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4"/>
            <p:cNvSpPr/>
            <p:nvPr/>
          </p:nvSpPr>
          <p:spPr>
            <a:xfrm>
              <a:off x="427195" y="3253847"/>
              <a:ext cx="403422" cy="870987"/>
            </a:xfrm>
            <a:custGeom>
              <a:avLst/>
              <a:gdLst/>
              <a:ahLst/>
              <a:cxnLst/>
              <a:rect l="l" t="t" r="r" b="b"/>
              <a:pathLst>
                <a:path w="4049" h="8742" extrusionOk="0">
                  <a:moveTo>
                    <a:pt x="4048" y="1"/>
                  </a:moveTo>
                  <a:lnTo>
                    <a:pt x="4048" y="1"/>
                  </a:lnTo>
                  <a:cubicBezTo>
                    <a:pt x="3858" y="72"/>
                    <a:pt x="3667" y="179"/>
                    <a:pt x="3513" y="322"/>
                  </a:cubicBezTo>
                  <a:cubicBezTo>
                    <a:pt x="3215" y="549"/>
                    <a:pt x="2965" y="846"/>
                    <a:pt x="2631" y="1001"/>
                  </a:cubicBezTo>
                  <a:cubicBezTo>
                    <a:pt x="2441" y="1072"/>
                    <a:pt x="2239" y="1120"/>
                    <a:pt x="2096" y="1263"/>
                  </a:cubicBezTo>
                  <a:cubicBezTo>
                    <a:pt x="1929" y="1418"/>
                    <a:pt x="1881" y="1680"/>
                    <a:pt x="1703" y="1823"/>
                  </a:cubicBezTo>
                  <a:cubicBezTo>
                    <a:pt x="1512" y="1965"/>
                    <a:pt x="1238" y="1942"/>
                    <a:pt x="1060" y="2084"/>
                  </a:cubicBezTo>
                  <a:cubicBezTo>
                    <a:pt x="893" y="2204"/>
                    <a:pt x="834" y="2406"/>
                    <a:pt x="715" y="2561"/>
                  </a:cubicBezTo>
                  <a:cubicBezTo>
                    <a:pt x="536" y="2787"/>
                    <a:pt x="262" y="2894"/>
                    <a:pt x="0" y="3037"/>
                  </a:cubicBezTo>
                  <a:lnTo>
                    <a:pt x="203" y="4668"/>
                  </a:lnTo>
                  <a:cubicBezTo>
                    <a:pt x="262" y="5121"/>
                    <a:pt x="488" y="5513"/>
                    <a:pt x="834" y="5775"/>
                  </a:cubicBezTo>
                  <a:cubicBezTo>
                    <a:pt x="1012" y="5918"/>
                    <a:pt x="1012" y="6192"/>
                    <a:pt x="834" y="6335"/>
                  </a:cubicBezTo>
                  <a:cubicBezTo>
                    <a:pt x="560" y="6549"/>
                    <a:pt x="357" y="6847"/>
                    <a:pt x="250" y="7192"/>
                  </a:cubicBezTo>
                  <a:cubicBezTo>
                    <a:pt x="345" y="7240"/>
                    <a:pt x="453" y="7287"/>
                    <a:pt x="536" y="7323"/>
                  </a:cubicBezTo>
                  <a:cubicBezTo>
                    <a:pt x="762" y="7407"/>
                    <a:pt x="1024" y="7442"/>
                    <a:pt x="1179" y="7609"/>
                  </a:cubicBezTo>
                  <a:cubicBezTo>
                    <a:pt x="1369" y="7811"/>
                    <a:pt x="1381" y="8133"/>
                    <a:pt x="1596" y="8299"/>
                  </a:cubicBezTo>
                  <a:cubicBezTo>
                    <a:pt x="1798" y="8454"/>
                    <a:pt x="2131" y="8419"/>
                    <a:pt x="2286" y="8621"/>
                  </a:cubicBezTo>
                  <a:cubicBezTo>
                    <a:pt x="2322" y="8669"/>
                    <a:pt x="2358" y="8728"/>
                    <a:pt x="2417" y="8740"/>
                  </a:cubicBezTo>
                  <a:cubicBezTo>
                    <a:pt x="2422" y="8741"/>
                    <a:pt x="2428" y="8741"/>
                    <a:pt x="2433" y="8741"/>
                  </a:cubicBezTo>
                  <a:cubicBezTo>
                    <a:pt x="2497" y="8741"/>
                    <a:pt x="2549" y="8675"/>
                    <a:pt x="2560" y="8609"/>
                  </a:cubicBezTo>
                  <a:cubicBezTo>
                    <a:pt x="2572" y="8526"/>
                    <a:pt x="2548" y="8454"/>
                    <a:pt x="2572" y="8383"/>
                  </a:cubicBezTo>
                  <a:cubicBezTo>
                    <a:pt x="2584" y="8299"/>
                    <a:pt x="2655" y="8228"/>
                    <a:pt x="2691" y="8157"/>
                  </a:cubicBezTo>
                  <a:cubicBezTo>
                    <a:pt x="2798" y="7942"/>
                    <a:pt x="2727" y="7657"/>
                    <a:pt x="2846" y="7454"/>
                  </a:cubicBezTo>
                  <a:cubicBezTo>
                    <a:pt x="2929" y="7323"/>
                    <a:pt x="3072" y="7240"/>
                    <a:pt x="3167" y="7121"/>
                  </a:cubicBezTo>
                  <a:cubicBezTo>
                    <a:pt x="3227" y="7026"/>
                    <a:pt x="3262" y="6930"/>
                    <a:pt x="3274" y="6823"/>
                  </a:cubicBezTo>
                  <a:cubicBezTo>
                    <a:pt x="3167" y="6633"/>
                    <a:pt x="3024" y="6478"/>
                    <a:pt x="2858" y="6335"/>
                  </a:cubicBezTo>
                  <a:cubicBezTo>
                    <a:pt x="2667" y="6192"/>
                    <a:pt x="2667" y="5918"/>
                    <a:pt x="2858" y="5775"/>
                  </a:cubicBezTo>
                  <a:cubicBezTo>
                    <a:pt x="3191" y="5513"/>
                    <a:pt x="3417" y="5121"/>
                    <a:pt x="3477" y="4668"/>
                  </a:cubicBez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4"/>
            <p:cNvSpPr/>
            <p:nvPr/>
          </p:nvSpPr>
          <p:spPr>
            <a:xfrm>
              <a:off x="420021" y="3246773"/>
              <a:ext cx="417670" cy="886231"/>
            </a:xfrm>
            <a:custGeom>
              <a:avLst/>
              <a:gdLst/>
              <a:ahLst/>
              <a:cxnLst/>
              <a:rect l="l" t="t" r="r" b="b"/>
              <a:pathLst>
                <a:path w="4192" h="8895" extrusionOk="0">
                  <a:moveTo>
                    <a:pt x="4025" y="191"/>
                  </a:moveTo>
                  <a:lnTo>
                    <a:pt x="3465" y="4739"/>
                  </a:lnTo>
                  <a:cubicBezTo>
                    <a:pt x="3418" y="5156"/>
                    <a:pt x="3204" y="5525"/>
                    <a:pt x="2870" y="5787"/>
                  </a:cubicBezTo>
                  <a:cubicBezTo>
                    <a:pt x="2763" y="5870"/>
                    <a:pt x="2703" y="6001"/>
                    <a:pt x="2703" y="6132"/>
                  </a:cubicBezTo>
                  <a:cubicBezTo>
                    <a:pt x="2703" y="6263"/>
                    <a:pt x="2763" y="6394"/>
                    <a:pt x="2870" y="6477"/>
                  </a:cubicBezTo>
                  <a:cubicBezTo>
                    <a:pt x="3025" y="6596"/>
                    <a:pt x="3156" y="6739"/>
                    <a:pt x="3263" y="6918"/>
                  </a:cubicBezTo>
                  <a:cubicBezTo>
                    <a:pt x="3251" y="7013"/>
                    <a:pt x="3215" y="7085"/>
                    <a:pt x="3180" y="7144"/>
                  </a:cubicBezTo>
                  <a:cubicBezTo>
                    <a:pt x="3144" y="7192"/>
                    <a:pt x="3084" y="7239"/>
                    <a:pt x="3037" y="7287"/>
                  </a:cubicBezTo>
                  <a:cubicBezTo>
                    <a:pt x="2965" y="7347"/>
                    <a:pt x="2906" y="7406"/>
                    <a:pt x="2858" y="7489"/>
                  </a:cubicBezTo>
                  <a:cubicBezTo>
                    <a:pt x="2775" y="7609"/>
                    <a:pt x="2775" y="7751"/>
                    <a:pt x="2763" y="7882"/>
                  </a:cubicBezTo>
                  <a:cubicBezTo>
                    <a:pt x="2751" y="8001"/>
                    <a:pt x="2739" y="8109"/>
                    <a:pt x="2692" y="8192"/>
                  </a:cubicBezTo>
                  <a:cubicBezTo>
                    <a:pt x="2680" y="8216"/>
                    <a:pt x="2668" y="8240"/>
                    <a:pt x="2644" y="8263"/>
                  </a:cubicBezTo>
                  <a:cubicBezTo>
                    <a:pt x="2620" y="8323"/>
                    <a:pt x="2584" y="8370"/>
                    <a:pt x="2561" y="8442"/>
                  </a:cubicBezTo>
                  <a:cubicBezTo>
                    <a:pt x="2549" y="8490"/>
                    <a:pt x="2549" y="8537"/>
                    <a:pt x="2561" y="8585"/>
                  </a:cubicBezTo>
                  <a:cubicBezTo>
                    <a:pt x="2561" y="8609"/>
                    <a:pt x="2561" y="8644"/>
                    <a:pt x="2549" y="8668"/>
                  </a:cubicBezTo>
                  <a:cubicBezTo>
                    <a:pt x="2549" y="8692"/>
                    <a:pt x="2537" y="8728"/>
                    <a:pt x="2513" y="8740"/>
                  </a:cubicBezTo>
                  <a:lnTo>
                    <a:pt x="2501" y="8740"/>
                  </a:lnTo>
                  <a:cubicBezTo>
                    <a:pt x="2477" y="8740"/>
                    <a:pt x="2465" y="8704"/>
                    <a:pt x="2442" y="8680"/>
                  </a:cubicBezTo>
                  <a:cubicBezTo>
                    <a:pt x="2430" y="8668"/>
                    <a:pt x="2430" y="8656"/>
                    <a:pt x="2418" y="8644"/>
                  </a:cubicBezTo>
                  <a:cubicBezTo>
                    <a:pt x="2311" y="8513"/>
                    <a:pt x="2156" y="8478"/>
                    <a:pt x="2001" y="8430"/>
                  </a:cubicBezTo>
                  <a:cubicBezTo>
                    <a:pt x="1894" y="8406"/>
                    <a:pt x="1787" y="8370"/>
                    <a:pt x="1703" y="8311"/>
                  </a:cubicBezTo>
                  <a:cubicBezTo>
                    <a:pt x="1608" y="8240"/>
                    <a:pt x="1560" y="8109"/>
                    <a:pt x="1501" y="7978"/>
                  </a:cubicBezTo>
                  <a:cubicBezTo>
                    <a:pt x="1453" y="7859"/>
                    <a:pt x="1406" y="7728"/>
                    <a:pt x="1310" y="7632"/>
                  </a:cubicBezTo>
                  <a:cubicBezTo>
                    <a:pt x="1179" y="7489"/>
                    <a:pt x="1001" y="7442"/>
                    <a:pt x="822" y="7382"/>
                  </a:cubicBezTo>
                  <a:cubicBezTo>
                    <a:pt x="763" y="7370"/>
                    <a:pt x="691" y="7347"/>
                    <a:pt x="632" y="7323"/>
                  </a:cubicBezTo>
                  <a:cubicBezTo>
                    <a:pt x="572" y="7299"/>
                    <a:pt x="489" y="7263"/>
                    <a:pt x="417" y="7228"/>
                  </a:cubicBezTo>
                  <a:cubicBezTo>
                    <a:pt x="513" y="6930"/>
                    <a:pt x="691" y="6668"/>
                    <a:pt x="941" y="6477"/>
                  </a:cubicBezTo>
                  <a:cubicBezTo>
                    <a:pt x="1060" y="6394"/>
                    <a:pt x="1120" y="6263"/>
                    <a:pt x="1120" y="6132"/>
                  </a:cubicBezTo>
                  <a:cubicBezTo>
                    <a:pt x="1120" y="6001"/>
                    <a:pt x="1048" y="5870"/>
                    <a:pt x="941" y="5787"/>
                  </a:cubicBezTo>
                  <a:cubicBezTo>
                    <a:pt x="608" y="5537"/>
                    <a:pt x="406" y="5156"/>
                    <a:pt x="346" y="4739"/>
                  </a:cubicBezTo>
                  <a:lnTo>
                    <a:pt x="156" y="3156"/>
                  </a:lnTo>
                  <a:cubicBezTo>
                    <a:pt x="203" y="3132"/>
                    <a:pt x="239" y="3108"/>
                    <a:pt x="286" y="3084"/>
                  </a:cubicBezTo>
                  <a:cubicBezTo>
                    <a:pt x="489" y="2977"/>
                    <a:pt x="703" y="2870"/>
                    <a:pt x="846" y="2679"/>
                  </a:cubicBezTo>
                  <a:cubicBezTo>
                    <a:pt x="894" y="2620"/>
                    <a:pt x="929" y="2548"/>
                    <a:pt x="977" y="2477"/>
                  </a:cubicBezTo>
                  <a:cubicBezTo>
                    <a:pt x="1037" y="2382"/>
                    <a:pt x="1084" y="2275"/>
                    <a:pt x="1168" y="2215"/>
                  </a:cubicBezTo>
                  <a:cubicBezTo>
                    <a:pt x="1251" y="2155"/>
                    <a:pt x="1358" y="2120"/>
                    <a:pt x="1465" y="2096"/>
                  </a:cubicBezTo>
                  <a:cubicBezTo>
                    <a:pt x="1584" y="2060"/>
                    <a:pt x="1715" y="2036"/>
                    <a:pt x="1810" y="1953"/>
                  </a:cubicBezTo>
                  <a:cubicBezTo>
                    <a:pt x="1930" y="1870"/>
                    <a:pt x="1989" y="1751"/>
                    <a:pt x="2049" y="1632"/>
                  </a:cubicBezTo>
                  <a:cubicBezTo>
                    <a:pt x="2096" y="1536"/>
                    <a:pt x="2144" y="1453"/>
                    <a:pt x="2215" y="1382"/>
                  </a:cubicBezTo>
                  <a:cubicBezTo>
                    <a:pt x="2311" y="1298"/>
                    <a:pt x="2430" y="1251"/>
                    <a:pt x="2561" y="1203"/>
                  </a:cubicBezTo>
                  <a:cubicBezTo>
                    <a:pt x="2620" y="1179"/>
                    <a:pt x="2680" y="1155"/>
                    <a:pt x="2727" y="1132"/>
                  </a:cubicBezTo>
                  <a:cubicBezTo>
                    <a:pt x="2989" y="1024"/>
                    <a:pt x="3192" y="834"/>
                    <a:pt x="3394" y="655"/>
                  </a:cubicBezTo>
                  <a:cubicBezTo>
                    <a:pt x="3465" y="584"/>
                    <a:pt x="3549" y="512"/>
                    <a:pt x="3620" y="441"/>
                  </a:cubicBezTo>
                  <a:cubicBezTo>
                    <a:pt x="3751" y="334"/>
                    <a:pt x="3894" y="250"/>
                    <a:pt x="4025" y="191"/>
                  </a:cubicBezTo>
                  <a:close/>
                  <a:moveTo>
                    <a:pt x="4096" y="0"/>
                  </a:moveTo>
                  <a:cubicBezTo>
                    <a:pt x="3906" y="60"/>
                    <a:pt x="3715" y="179"/>
                    <a:pt x="3525" y="334"/>
                  </a:cubicBezTo>
                  <a:cubicBezTo>
                    <a:pt x="3442" y="393"/>
                    <a:pt x="3370" y="465"/>
                    <a:pt x="3299" y="536"/>
                  </a:cubicBezTo>
                  <a:cubicBezTo>
                    <a:pt x="3096" y="727"/>
                    <a:pt x="2906" y="893"/>
                    <a:pt x="2668" y="1001"/>
                  </a:cubicBezTo>
                  <a:cubicBezTo>
                    <a:pt x="2620" y="1024"/>
                    <a:pt x="2561" y="1036"/>
                    <a:pt x="2513" y="1060"/>
                  </a:cubicBezTo>
                  <a:cubicBezTo>
                    <a:pt x="2370" y="1108"/>
                    <a:pt x="2227" y="1167"/>
                    <a:pt x="2108" y="1274"/>
                  </a:cubicBezTo>
                  <a:cubicBezTo>
                    <a:pt x="2025" y="1358"/>
                    <a:pt x="1965" y="1453"/>
                    <a:pt x="1918" y="1560"/>
                  </a:cubicBezTo>
                  <a:cubicBezTo>
                    <a:pt x="1858" y="1667"/>
                    <a:pt x="1810" y="1763"/>
                    <a:pt x="1727" y="1834"/>
                  </a:cubicBezTo>
                  <a:cubicBezTo>
                    <a:pt x="1644" y="1894"/>
                    <a:pt x="1537" y="1917"/>
                    <a:pt x="1429" y="1953"/>
                  </a:cubicBezTo>
                  <a:cubicBezTo>
                    <a:pt x="1310" y="1977"/>
                    <a:pt x="1191" y="2013"/>
                    <a:pt x="1084" y="2096"/>
                  </a:cubicBezTo>
                  <a:cubicBezTo>
                    <a:pt x="977" y="2179"/>
                    <a:pt x="906" y="2286"/>
                    <a:pt x="846" y="2405"/>
                  </a:cubicBezTo>
                  <a:cubicBezTo>
                    <a:pt x="810" y="2465"/>
                    <a:pt x="775" y="2536"/>
                    <a:pt x="727" y="2584"/>
                  </a:cubicBezTo>
                  <a:cubicBezTo>
                    <a:pt x="608" y="2751"/>
                    <a:pt x="417" y="2846"/>
                    <a:pt x="227" y="2941"/>
                  </a:cubicBezTo>
                  <a:cubicBezTo>
                    <a:pt x="167" y="2977"/>
                    <a:pt x="96" y="3013"/>
                    <a:pt x="36" y="3037"/>
                  </a:cubicBezTo>
                  <a:cubicBezTo>
                    <a:pt x="13" y="3060"/>
                    <a:pt x="1" y="3084"/>
                    <a:pt x="1" y="3120"/>
                  </a:cubicBezTo>
                  <a:lnTo>
                    <a:pt x="203" y="4751"/>
                  </a:lnTo>
                  <a:cubicBezTo>
                    <a:pt x="263" y="5215"/>
                    <a:pt x="489" y="5620"/>
                    <a:pt x="858" y="5906"/>
                  </a:cubicBezTo>
                  <a:cubicBezTo>
                    <a:pt x="929" y="5954"/>
                    <a:pt x="965" y="6037"/>
                    <a:pt x="965" y="6132"/>
                  </a:cubicBezTo>
                  <a:cubicBezTo>
                    <a:pt x="965" y="6215"/>
                    <a:pt x="929" y="6299"/>
                    <a:pt x="858" y="6358"/>
                  </a:cubicBezTo>
                  <a:cubicBezTo>
                    <a:pt x="560" y="6585"/>
                    <a:pt x="358" y="6894"/>
                    <a:pt x="263" y="7251"/>
                  </a:cubicBezTo>
                  <a:cubicBezTo>
                    <a:pt x="251" y="7287"/>
                    <a:pt x="263" y="7323"/>
                    <a:pt x="298" y="7335"/>
                  </a:cubicBezTo>
                  <a:cubicBezTo>
                    <a:pt x="394" y="7382"/>
                    <a:pt x="501" y="7430"/>
                    <a:pt x="584" y="7466"/>
                  </a:cubicBezTo>
                  <a:cubicBezTo>
                    <a:pt x="644" y="7489"/>
                    <a:pt x="715" y="7501"/>
                    <a:pt x="787" y="7525"/>
                  </a:cubicBezTo>
                  <a:cubicBezTo>
                    <a:pt x="941" y="7573"/>
                    <a:pt x="1096" y="7620"/>
                    <a:pt x="1203" y="7739"/>
                  </a:cubicBezTo>
                  <a:cubicBezTo>
                    <a:pt x="1275" y="7811"/>
                    <a:pt x="1322" y="7918"/>
                    <a:pt x="1370" y="8037"/>
                  </a:cubicBezTo>
                  <a:cubicBezTo>
                    <a:pt x="1429" y="8180"/>
                    <a:pt x="1489" y="8323"/>
                    <a:pt x="1620" y="8430"/>
                  </a:cubicBezTo>
                  <a:cubicBezTo>
                    <a:pt x="1715" y="8513"/>
                    <a:pt x="1846" y="8537"/>
                    <a:pt x="1965" y="8573"/>
                  </a:cubicBezTo>
                  <a:cubicBezTo>
                    <a:pt x="2108" y="8609"/>
                    <a:pt x="2227" y="8644"/>
                    <a:pt x="2299" y="8740"/>
                  </a:cubicBezTo>
                  <a:cubicBezTo>
                    <a:pt x="2311" y="8751"/>
                    <a:pt x="2322" y="8751"/>
                    <a:pt x="2322" y="8763"/>
                  </a:cubicBezTo>
                  <a:cubicBezTo>
                    <a:pt x="2358" y="8811"/>
                    <a:pt x="2394" y="8871"/>
                    <a:pt x="2465" y="8882"/>
                  </a:cubicBezTo>
                  <a:cubicBezTo>
                    <a:pt x="2477" y="8882"/>
                    <a:pt x="2489" y="8894"/>
                    <a:pt x="2501" y="8894"/>
                  </a:cubicBezTo>
                  <a:cubicBezTo>
                    <a:pt x="2537" y="8894"/>
                    <a:pt x="2572" y="8882"/>
                    <a:pt x="2608" y="8859"/>
                  </a:cubicBezTo>
                  <a:cubicBezTo>
                    <a:pt x="2656" y="8823"/>
                    <a:pt x="2692" y="8763"/>
                    <a:pt x="2703" y="8692"/>
                  </a:cubicBezTo>
                  <a:cubicBezTo>
                    <a:pt x="2715" y="8656"/>
                    <a:pt x="2715" y="8609"/>
                    <a:pt x="2715" y="8573"/>
                  </a:cubicBezTo>
                  <a:cubicBezTo>
                    <a:pt x="2715" y="8537"/>
                    <a:pt x="2703" y="8501"/>
                    <a:pt x="2715" y="8478"/>
                  </a:cubicBezTo>
                  <a:cubicBezTo>
                    <a:pt x="2727" y="8430"/>
                    <a:pt x="2751" y="8394"/>
                    <a:pt x="2775" y="8347"/>
                  </a:cubicBezTo>
                  <a:cubicBezTo>
                    <a:pt x="2799" y="8323"/>
                    <a:pt x="2823" y="8287"/>
                    <a:pt x="2834" y="8263"/>
                  </a:cubicBezTo>
                  <a:cubicBezTo>
                    <a:pt x="2894" y="8144"/>
                    <a:pt x="2906" y="8013"/>
                    <a:pt x="2918" y="7894"/>
                  </a:cubicBezTo>
                  <a:cubicBezTo>
                    <a:pt x="2918" y="7775"/>
                    <a:pt x="2930" y="7656"/>
                    <a:pt x="2989" y="7561"/>
                  </a:cubicBezTo>
                  <a:cubicBezTo>
                    <a:pt x="3025" y="7501"/>
                    <a:pt x="3084" y="7454"/>
                    <a:pt x="3144" y="7394"/>
                  </a:cubicBezTo>
                  <a:cubicBezTo>
                    <a:pt x="3192" y="7347"/>
                    <a:pt x="3251" y="7299"/>
                    <a:pt x="3299" y="7239"/>
                  </a:cubicBezTo>
                  <a:cubicBezTo>
                    <a:pt x="3370" y="7144"/>
                    <a:pt x="3406" y="7037"/>
                    <a:pt x="3418" y="6906"/>
                  </a:cubicBezTo>
                  <a:cubicBezTo>
                    <a:pt x="3418" y="6894"/>
                    <a:pt x="3418" y="6870"/>
                    <a:pt x="3406" y="6858"/>
                  </a:cubicBezTo>
                  <a:cubicBezTo>
                    <a:pt x="3299" y="6668"/>
                    <a:pt x="3144" y="6489"/>
                    <a:pt x="2965" y="6358"/>
                  </a:cubicBezTo>
                  <a:cubicBezTo>
                    <a:pt x="2894" y="6299"/>
                    <a:pt x="2858" y="6215"/>
                    <a:pt x="2858" y="6132"/>
                  </a:cubicBezTo>
                  <a:cubicBezTo>
                    <a:pt x="2858" y="6037"/>
                    <a:pt x="2894" y="5965"/>
                    <a:pt x="2965" y="5906"/>
                  </a:cubicBezTo>
                  <a:cubicBezTo>
                    <a:pt x="3334" y="5620"/>
                    <a:pt x="3561" y="5215"/>
                    <a:pt x="3620" y="4751"/>
                  </a:cubicBezTo>
                  <a:lnTo>
                    <a:pt x="4192" y="84"/>
                  </a:lnTo>
                  <a:cubicBezTo>
                    <a:pt x="4192" y="60"/>
                    <a:pt x="4180" y="36"/>
                    <a:pt x="4168" y="24"/>
                  </a:cubicBezTo>
                  <a:cubicBezTo>
                    <a:pt x="4144" y="0"/>
                    <a:pt x="4120" y="0"/>
                    <a:pt x="40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4"/>
            <p:cNvSpPr/>
            <p:nvPr/>
          </p:nvSpPr>
          <p:spPr>
            <a:xfrm>
              <a:off x="317994" y="4785326"/>
              <a:ext cx="584957" cy="268211"/>
            </a:xfrm>
            <a:custGeom>
              <a:avLst/>
              <a:gdLst/>
              <a:ahLst/>
              <a:cxnLst/>
              <a:rect l="l" t="t" r="r" b="b"/>
              <a:pathLst>
                <a:path w="5871" h="2692" extrusionOk="0">
                  <a:moveTo>
                    <a:pt x="3580" y="0"/>
                  </a:moveTo>
                  <a:cubicBezTo>
                    <a:pt x="3534" y="0"/>
                    <a:pt x="3488" y="13"/>
                    <a:pt x="3442" y="37"/>
                  </a:cubicBezTo>
                  <a:cubicBezTo>
                    <a:pt x="3037" y="263"/>
                    <a:pt x="3073" y="941"/>
                    <a:pt x="2656" y="1120"/>
                  </a:cubicBezTo>
                  <a:cubicBezTo>
                    <a:pt x="2465" y="1203"/>
                    <a:pt x="2239" y="1156"/>
                    <a:pt x="2037" y="1215"/>
                  </a:cubicBezTo>
                  <a:cubicBezTo>
                    <a:pt x="1775" y="1287"/>
                    <a:pt x="1608" y="1525"/>
                    <a:pt x="1382" y="1680"/>
                  </a:cubicBezTo>
                  <a:cubicBezTo>
                    <a:pt x="989" y="1953"/>
                    <a:pt x="429" y="1953"/>
                    <a:pt x="48" y="2239"/>
                  </a:cubicBezTo>
                  <a:lnTo>
                    <a:pt x="1" y="2692"/>
                  </a:lnTo>
                  <a:lnTo>
                    <a:pt x="5871" y="2692"/>
                  </a:lnTo>
                  <a:lnTo>
                    <a:pt x="5799" y="2144"/>
                  </a:lnTo>
                  <a:cubicBezTo>
                    <a:pt x="5704" y="2132"/>
                    <a:pt x="5609" y="2120"/>
                    <a:pt x="5525" y="2096"/>
                  </a:cubicBezTo>
                  <a:cubicBezTo>
                    <a:pt x="5371" y="2072"/>
                    <a:pt x="5216" y="1989"/>
                    <a:pt x="5144" y="1846"/>
                  </a:cubicBezTo>
                  <a:cubicBezTo>
                    <a:pt x="5061" y="1668"/>
                    <a:pt x="5132" y="1430"/>
                    <a:pt x="5001" y="1275"/>
                  </a:cubicBezTo>
                  <a:cubicBezTo>
                    <a:pt x="4811" y="1060"/>
                    <a:pt x="4370" y="1227"/>
                    <a:pt x="4216" y="977"/>
                  </a:cubicBezTo>
                  <a:cubicBezTo>
                    <a:pt x="4108" y="834"/>
                    <a:pt x="4180" y="572"/>
                    <a:pt x="4013" y="489"/>
                  </a:cubicBezTo>
                  <a:cubicBezTo>
                    <a:pt x="3966" y="453"/>
                    <a:pt x="3894" y="453"/>
                    <a:pt x="3835" y="429"/>
                  </a:cubicBezTo>
                  <a:cubicBezTo>
                    <a:pt x="3775" y="418"/>
                    <a:pt x="3716" y="370"/>
                    <a:pt x="3716" y="310"/>
                  </a:cubicBezTo>
                  <a:cubicBezTo>
                    <a:pt x="3716" y="263"/>
                    <a:pt x="3751" y="227"/>
                    <a:pt x="3763" y="179"/>
                  </a:cubicBezTo>
                  <a:cubicBezTo>
                    <a:pt x="3787" y="108"/>
                    <a:pt x="3727" y="37"/>
                    <a:pt x="3656" y="13"/>
                  </a:cubicBezTo>
                  <a:cubicBezTo>
                    <a:pt x="3631" y="4"/>
                    <a:pt x="3605" y="0"/>
                    <a:pt x="3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4"/>
            <p:cNvSpPr/>
            <p:nvPr/>
          </p:nvSpPr>
          <p:spPr>
            <a:xfrm>
              <a:off x="310920" y="4778252"/>
              <a:ext cx="599105" cy="283554"/>
            </a:xfrm>
            <a:custGeom>
              <a:avLst/>
              <a:gdLst/>
              <a:ahLst/>
              <a:cxnLst/>
              <a:rect l="l" t="t" r="r" b="b"/>
              <a:pathLst>
                <a:path w="6013" h="2846" extrusionOk="0">
                  <a:moveTo>
                    <a:pt x="3651" y="145"/>
                  </a:moveTo>
                  <a:cubicBezTo>
                    <a:pt x="3668" y="145"/>
                    <a:pt x="3686" y="148"/>
                    <a:pt x="3703" y="155"/>
                  </a:cubicBezTo>
                  <a:cubicBezTo>
                    <a:pt x="3739" y="167"/>
                    <a:pt x="3775" y="203"/>
                    <a:pt x="3763" y="238"/>
                  </a:cubicBezTo>
                  <a:cubicBezTo>
                    <a:pt x="3763" y="250"/>
                    <a:pt x="3751" y="262"/>
                    <a:pt x="3751" y="274"/>
                  </a:cubicBezTo>
                  <a:cubicBezTo>
                    <a:pt x="3739" y="298"/>
                    <a:pt x="3715" y="334"/>
                    <a:pt x="3715" y="381"/>
                  </a:cubicBezTo>
                  <a:cubicBezTo>
                    <a:pt x="3715" y="477"/>
                    <a:pt x="3798" y="548"/>
                    <a:pt x="3894" y="572"/>
                  </a:cubicBezTo>
                  <a:cubicBezTo>
                    <a:pt x="3906" y="584"/>
                    <a:pt x="3929" y="584"/>
                    <a:pt x="3953" y="596"/>
                  </a:cubicBezTo>
                  <a:cubicBezTo>
                    <a:pt x="3989" y="596"/>
                    <a:pt x="4025" y="608"/>
                    <a:pt x="4048" y="619"/>
                  </a:cubicBezTo>
                  <a:cubicBezTo>
                    <a:pt x="4108" y="655"/>
                    <a:pt x="4120" y="727"/>
                    <a:pt x="4132" y="834"/>
                  </a:cubicBezTo>
                  <a:cubicBezTo>
                    <a:pt x="4156" y="917"/>
                    <a:pt x="4168" y="1012"/>
                    <a:pt x="4215" y="1096"/>
                  </a:cubicBezTo>
                  <a:cubicBezTo>
                    <a:pt x="4322" y="1239"/>
                    <a:pt x="4501" y="1262"/>
                    <a:pt x="4668" y="1274"/>
                  </a:cubicBezTo>
                  <a:cubicBezTo>
                    <a:pt x="4810" y="1298"/>
                    <a:pt x="4941" y="1310"/>
                    <a:pt x="5013" y="1393"/>
                  </a:cubicBezTo>
                  <a:cubicBezTo>
                    <a:pt x="5072" y="1465"/>
                    <a:pt x="5072" y="1560"/>
                    <a:pt x="5084" y="1667"/>
                  </a:cubicBezTo>
                  <a:cubicBezTo>
                    <a:pt x="5096" y="1762"/>
                    <a:pt x="5096" y="1858"/>
                    <a:pt x="5144" y="1953"/>
                  </a:cubicBezTo>
                  <a:cubicBezTo>
                    <a:pt x="5239" y="2132"/>
                    <a:pt x="5430" y="2215"/>
                    <a:pt x="5584" y="2251"/>
                  </a:cubicBezTo>
                  <a:cubicBezTo>
                    <a:pt x="5644" y="2263"/>
                    <a:pt x="5703" y="2274"/>
                    <a:pt x="5775" y="2286"/>
                  </a:cubicBezTo>
                  <a:lnTo>
                    <a:pt x="5799" y="2286"/>
                  </a:lnTo>
                  <a:lnTo>
                    <a:pt x="5858" y="2691"/>
                  </a:lnTo>
                  <a:lnTo>
                    <a:pt x="155" y="2691"/>
                  </a:lnTo>
                  <a:lnTo>
                    <a:pt x="191" y="2346"/>
                  </a:lnTo>
                  <a:cubicBezTo>
                    <a:pt x="369" y="2227"/>
                    <a:pt x="584" y="2167"/>
                    <a:pt x="810" y="2096"/>
                  </a:cubicBezTo>
                  <a:cubicBezTo>
                    <a:pt x="1036" y="2024"/>
                    <a:pt x="1286" y="1953"/>
                    <a:pt x="1489" y="1810"/>
                  </a:cubicBezTo>
                  <a:cubicBezTo>
                    <a:pt x="1572" y="1762"/>
                    <a:pt x="1643" y="1691"/>
                    <a:pt x="1715" y="1620"/>
                  </a:cubicBezTo>
                  <a:cubicBezTo>
                    <a:pt x="1846" y="1512"/>
                    <a:pt x="1977" y="1393"/>
                    <a:pt x="2120" y="1358"/>
                  </a:cubicBezTo>
                  <a:cubicBezTo>
                    <a:pt x="2203" y="1334"/>
                    <a:pt x="2298" y="1322"/>
                    <a:pt x="2382" y="1322"/>
                  </a:cubicBezTo>
                  <a:cubicBezTo>
                    <a:pt x="2501" y="1322"/>
                    <a:pt x="2632" y="1322"/>
                    <a:pt x="2751" y="1262"/>
                  </a:cubicBezTo>
                  <a:cubicBezTo>
                    <a:pt x="2989" y="1155"/>
                    <a:pt x="3096" y="917"/>
                    <a:pt x="3203" y="679"/>
                  </a:cubicBezTo>
                  <a:cubicBezTo>
                    <a:pt x="3286" y="465"/>
                    <a:pt x="3370" y="274"/>
                    <a:pt x="3548" y="179"/>
                  </a:cubicBezTo>
                  <a:cubicBezTo>
                    <a:pt x="3574" y="162"/>
                    <a:pt x="3611" y="145"/>
                    <a:pt x="3651" y="145"/>
                  </a:cubicBezTo>
                  <a:close/>
                  <a:moveTo>
                    <a:pt x="3664" y="0"/>
                  </a:moveTo>
                  <a:cubicBezTo>
                    <a:pt x="3604" y="0"/>
                    <a:pt x="3540" y="16"/>
                    <a:pt x="3477" y="48"/>
                  </a:cubicBezTo>
                  <a:cubicBezTo>
                    <a:pt x="3263" y="167"/>
                    <a:pt x="3156" y="405"/>
                    <a:pt x="3060" y="619"/>
                  </a:cubicBezTo>
                  <a:cubicBezTo>
                    <a:pt x="2965" y="846"/>
                    <a:pt x="2882" y="1048"/>
                    <a:pt x="2691" y="1131"/>
                  </a:cubicBezTo>
                  <a:cubicBezTo>
                    <a:pt x="2608" y="1167"/>
                    <a:pt x="2501" y="1179"/>
                    <a:pt x="2382" y="1179"/>
                  </a:cubicBezTo>
                  <a:cubicBezTo>
                    <a:pt x="2286" y="1179"/>
                    <a:pt x="2191" y="1179"/>
                    <a:pt x="2084" y="1215"/>
                  </a:cubicBezTo>
                  <a:cubicBezTo>
                    <a:pt x="1905" y="1262"/>
                    <a:pt x="1762" y="1393"/>
                    <a:pt x="1620" y="1512"/>
                  </a:cubicBezTo>
                  <a:cubicBezTo>
                    <a:pt x="1548" y="1584"/>
                    <a:pt x="1489" y="1643"/>
                    <a:pt x="1417" y="1691"/>
                  </a:cubicBezTo>
                  <a:cubicBezTo>
                    <a:pt x="1227" y="1822"/>
                    <a:pt x="989" y="1893"/>
                    <a:pt x="774" y="1965"/>
                  </a:cubicBezTo>
                  <a:cubicBezTo>
                    <a:pt x="536" y="2024"/>
                    <a:pt x="286" y="2108"/>
                    <a:pt x="84" y="2251"/>
                  </a:cubicBezTo>
                  <a:cubicBezTo>
                    <a:pt x="72" y="2263"/>
                    <a:pt x="60" y="2274"/>
                    <a:pt x="60" y="2298"/>
                  </a:cubicBezTo>
                  <a:lnTo>
                    <a:pt x="0" y="2763"/>
                  </a:lnTo>
                  <a:cubicBezTo>
                    <a:pt x="0" y="2786"/>
                    <a:pt x="0" y="2798"/>
                    <a:pt x="12" y="2822"/>
                  </a:cubicBezTo>
                  <a:cubicBezTo>
                    <a:pt x="24" y="2834"/>
                    <a:pt x="48" y="2846"/>
                    <a:pt x="72" y="2846"/>
                  </a:cubicBezTo>
                  <a:lnTo>
                    <a:pt x="5942" y="2846"/>
                  </a:lnTo>
                  <a:cubicBezTo>
                    <a:pt x="5965" y="2846"/>
                    <a:pt x="5977" y="2834"/>
                    <a:pt x="6001" y="2822"/>
                  </a:cubicBezTo>
                  <a:cubicBezTo>
                    <a:pt x="6013" y="2810"/>
                    <a:pt x="6013" y="2786"/>
                    <a:pt x="6013" y="2763"/>
                  </a:cubicBezTo>
                  <a:lnTo>
                    <a:pt x="5942" y="2215"/>
                  </a:lnTo>
                  <a:cubicBezTo>
                    <a:pt x="5942" y="2179"/>
                    <a:pt x="5918" y="2155"/>
                    <a:pt x="5882" y="2155"/>
                  </a:cubicBezTo>
                  <a:lnTo>
                    <a:pt x="5799" y="2143"/>
                  </a:lnTo>
                  <a:cubicBezTo>
                    <a:pt x="5739" y="2132"/>
                    <a:pt x="5668" y="2120"/>
                    <a:pt x="5608" y="2108"/>
                  </a:cubicBezTo>
                  <a:cubicBezTo>
                    <a:pt x="5513" y="2084"/>
                    <a:pt x="5346" y="2024"/>
                    <a:pt x="5275" y="1893"/>
                  </a:cubicBezTo>
                  <a:cubicBezTo>
                    <a:pt x="5251" y="1822"/>
                    <a:pt x="5239" y="1739"/>
                    <a:pt x="5239" y="1655"/>
                  </a:cubicBezTo>
                  <a:cubicBezTo>
                    <a:pt x="5227" y="1536"/>
                    <a:pt x="5215" y="1405"/>
                    <a:pt x="5132" y="1298"/>
                  </a:cubicBezTo>
                  <a:cubicBezTo>
                    <a:pt x="5013" y="1167"/>
                    <a:pt x="4846" y="1155"/>
                    <a:pt x="4691" y="1131"/>
                  </a:cubicBezTo>
                  <a:cubicBezTo>
                    <a:pt x="4537" y="1120"/>
                    <a:pt x="4406" y="1108"/>
                    <a:pt x="4346" y="1012"/>
                  </a:cubicBezTo>
                  <a:cubicBezTo>
                    <a:pt x="4310" y="965"/>
                    <a:pt x="4299" y="893"/>
                    <a:pt x="4287" y="810"/>
                  </a:cubicBezTo>
                  <a:cubicBezTo>
                    <a:pt x="4263" y="703"/>
                    <a:pt x="4251" y="560"/>
                    <a:pt x="4132" y="489"/>
                  </a:cubicBezTo>
                  <a:cubicBezTo>
                    <a:pt x="4084" y="465"/>
                    <a:pt x="4025" y="453"/>
                    <a:pt x="3989" y="453"/>
                  </a:cubicBezTo>
                  <a:cubicBezTo>
                    <a:pt x="3965" y="441"/>
                    <a:pt x="3941" y="441"/>
                    <a:pt x="3929" y="441"/>
                  </a:cubicBezTo>
                  <a:cubicBezTo>
                    <a:pt x="3894" y="429"/>
                    <a:pt x="3858" y="405"/>
                    <a:pt x="3858" y="381"/>
                  </a:cubicBezTo>
                  <a:cubicBezTo>
                    <a:pt x="3870" y="381"/>
                    <a:pt x="3870" y="358"/>
                    <a:pt x="3882" y="346"/>
                  </a:cubicBezTo>
                  <a:cubicBezTo>
                    <a:pt x="3894" y="322"/>
                    <a:pt x="3906" y="298"/>
                    <a:pt x="3906" y="274"/>
                  </a:cubicBezTo>
                  <a:cubicBezTo>
                    <a:pt x="3941" y="167"/>
                    <a:pt x="3870" y="48"/>
                    <a:pt x="3751" y="12"/>
                  </a:cubicBezTo>
                  <a:cubicBezTo>
                    <a:pt x="3723" y="4"/>
                    <a:pt x="3694" y="0"/>
                    <a:pt x="36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4"/>
            <p:cNvSpPr/>
            <p:nvPr/>
          </p:nvSpPr>
          <p:spPr>
            <a:xfrm>
              <a:off x="665623" y="4172077"/>
              <a:ext cx="29691" cy="30886"/>
            </a:xfrm>
            <a:custGeom>
              <a:avLst/>
              <a:gdLst/>
              <a:ahLst/>
              <a:cxnLst/>
              <a:rect l="l" t="t" r="r" b="b"/>
              <a:pathLst>
                <a:path w="298" h="310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38"/>
                    <a:pt x="72" y="310"/>
                    <a:pt x="155" y="310"/>
                  </a:cubicBezTo>
                  <a:cubicBezTo>
                    <a:pt x="238" y="310"/>
                    <a:pt x="298" y="238"/>
                    <a:pt x="298" y="155"/>
                  </a:cubicBezTo>
                  <a:cubicBezTo>
                    <a:pt x="298" y="72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4"/>
            <p:cNvSpPr/>
            <p:nvPr/>
          </p:nvSpPr>
          <p:spPr>
            <a:xfrm>
              <a:off x="658449" y="4164903"/>
              <a:ext cx="45234" cy="45233"/>
            </a:xfrm>
            <a:custGeom>
              <a:avLst/>
              <a:gdLst/>
              <a:ahLst/>
              <a:cxnLst/>
              <a:rect l="l" t="t" r="r" b="b"/>
              <a:pathLst>
                <a:path w="454" h="454" extrusionOk="0">
                  <a:moveTo>
                    <a:pt x="227" y="156"/>
                  </a:moveTo>
                  <a:cubicBezTo>
                    <a:pt x="263" y="156"/>
                    <a:pt x="299" y="191"/>
                    <a:pt x="299" y="227"/>
                  </a:cubicBezTo>
                  <a:cubicBezTo>
                    <a:pt x="299" y="275"/>
                    <a:pt x="263" y="310"/>
                    <a:pt x="227" y="310"/>
                  </a:cubicBezTo>
                  <a:cubicBezTo>
                    <a:pt x="179" y="310"/>
                    <a:pt x="144" y="275"/>
                    <a:pt x="144" y="227"/>
                  </a:cubicBezTo>
                  <a:cubicBezTo>
                    <a:pt x="144" y="191"/>
                    <a:pt x="179" y="156"/>
                    <a:pt x="227" y="156"/>
                  </a:cubicBezTo>
                  <a:close/>
                  <a:moveTo>
                    <a:pt x="227" y="1"/>
                  </a:moveTo>
                  <a:cubicBezTo>
                    <a:pt x="96" y="1"/>
                    <a:pt x="1" y="108"/>
                    <a:pt x="1" y="227"/>
                  </a:cubicBezTo>
                  <a:cubicBezTo>
                    <a:pt x="1" y="346"/>
                    <a:pt x="96" y="453"/>
                    <a:pt x="227" y="453"/>
                  </a:cubicBezTo>
                  <a:cubicBezTo>
                    <a:pt x="346" y="453"/>
                    <a:pt x="453" y="358"/>
                    <a:pt x="453" y="227"/>
                  </a:cubicBezTo>
                  <a:cubicBezTo>
                    <a:pt x="453" y="108"/>
                    <a:pt x="346" y="1"/>
                    <a:pt x="2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4"/>
            <p:cNvSpPr/>
            <p:nvPr/>
          </p:nvSpPr>
          <p:spPr>
            <a:xfrm>
              <a:off x="618196" y="4312063"/>
              <a:ext cx="52209" cy="52307"/>
            </a:xfrm>
            <a:custGeom>
              <a:avLst/>
              <a:gdLst/>
              <a:ahLst/>
              <a:cxnLst/>
              <a:rect l="l" t="t" r="r" b="b"/>
              <a:pathLst>
                <a:path w="524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4"/>
            <p:cNvSpPr/>
            <p:nvPr/>
          </p:nvSpPr>
          <p:spPr>
            <a:xfrm>
              <a:off x="609827" y="4304889"/>
              <a:ext cx="67752" cy="67750"/>
            </a:xfrm>
            <a:custGeom>
              <a:avLst/>
              <a:gdLst/>
              <a:ahLst/>
              <a:cxnLst/>
              <a:rect l="l" t="t" r="r" b="b"/>
              <a:pathLst>
                <a:path w="680" h="680" extrusionOk="0">
                  <a:moveTo>
                    <a:pt x="346" y="144"/>
                  </a:moveTo>
                  <a:cubicBezTo>
                    <a:pt x="453" y="144"/>
                    <a:pt x="537" y="227"/>
                    <a:pt x="537" y="334"/>
                  </a:cubicBezTo>
                  <a:cubicBezTo>
                    <a:pt x="537" y="441"/>
                    <a:pt x="453" y="525"/>
                    <a:pt x="346" y="525"/>
                  </a:cubicBezTo>
                  <a:cubicBezTo>
                    <a:pt x="239" y="525"/>
                    <a:pt x="156" y="441"/>
                    <a:pt x="156" y="334"/>
                  </a:cubicBezTo>
                  <a:cubicBezTo>
                    <a:pt x="156" y="227"/>
                    <a:pt x="239" y="144"/>
                    <a:pt x="346" y="144"/>
                  </a:cubicBezTo>
                  <a:close/>
                  <a:moveTo>
                    <a:pt x="346" y="1"/>
                  </a:moveTo>
                  <a:cubicBezTo>
                    <a:pt x="156" y="1"/>
                    <a:pt x="1" y="144"/>
                    <a:pt x="1" y="334"/>
                  </a:cubicBezTo>
                  <a:cubicBezTo>
                    <a:pt x="1" y="525"/>
                    <a:pt x="156" y="679"/>
                    <a:pt x="346" y="679"/>
                  </a:cubicBezTo>
                  <a:cubicBezTo>
                    <a:pt x="537" y="679"/>
                    <a:pt x="679" y="525"/>
                    <a:pt x="679" y="334"/>
                  </a:cubicBezTo>
                  <a:cubicBezTo>
                    <a:pt x="679" y="144"/>
                    <a:pt x="537" y="1"/>
                    <a:pt x="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4"/>
            <p:cNvSpPr/>
            <p:nvPr/>
          </p:nvSpPr>
          <p:spPr>
            <a:xfrm>
              <a:off x="628857" y="4436606"/>
              <a:ext cx="52308" cy="52307"/>
            </a:xfrm>
            <a:custGeom>
              <a:avLst/>
              <a:gdLst/>
              <a:ahLst/>
              <a:cxnLst/>
              <a:rect l="l" t="t" r="r" b="b"/>
              <a:pathLst>
                <a:path w="525" h="525" extrusionOk="0">
                  <a:moveTo>
                    <a:pt x="262" y="0"/>
                  </a:moveTo>
                  <a:cubicBezTo>
                    <a:pt x="119" y="0"/>
                    <a:pt x="0" y="119"/>
                    <a:pt x="0" y="262"/>
                  </a:cubicBezTo>
                  <a:cubicBezTo>
                    <a:pt x="0" y="405"/>
                    <a:pt x="119" y="524"/>
                    <a:pt x="262" y="524"/>
                  </a:cubicBezTo>
                  <a:cubicBezTo>
                    <a:pt x="405" y="524"/>
                    <a:pt x="524" y="405"/>
                    <a:pt x="524" y="262"/>
                  </a:cubicBezTo>
                  <a:cubicBezTo>
                    <a:pt x="524" y="119"/>
                    <a:pt x="405" y="0"/>
                    <a:pt x="2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4"/>
            <p:cNvSpPr/>
            <p:nvPr/>
          </p:nvSpPr>
          <p:spPr>
            <a:xfrm>
              <a:off x="621684" y="4429432"/>
              <a:ext cx="66556" cy="66555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44"/>
                  </a:moveTo>
                  <a:cubicBezTo>
                    <a:pt x="441" y="144"/>
                    <a:pt x="525" y="227"/>
                    <a:pt x="525" y="334"/>
                  </a:cubicBezTo>
                  <a:cubicBezTo>
                    <a:pt x="525" y="441"/>
                    <a:pt x="441" y="525"/>
                    <a:pt x="334" y="525"/>
                  </a:cubicBezTo>
                  <a:cubicBezTo>
                    <a:pt x="227" y="525"/>
                    <a:pt x="144" y="441"/>
                    <a:pt x="144" y="334"/>
                  </a:cubicBezTo>
                  <a:cubicBezTo>
                    <a:pt x="144" y="227"/>
                    <a:pt x="227" y="144"/>
                    <a:pt x="334" y="144"/>
                  </a:cubicBezTo>
                  <a:close/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cubicBezTo>
                    <a:pt x="1" y="525"/>
                    <a:pt x="144" y="668"/>
                    <a:pt x="334" y="668"/>
                  </a:cubicBezTo>
                  <a:cubicBezTo>
                    <a:pt x="525" y="668"/>
                    <a:pt x="668" y="525"/>
                    <a:pt x="668" y="334"/>
                  </a:cubicBezTo>
                  <a:cubicBezTo>
                    <a:pt x="668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4"/>
            <p:cNvSpPr/>
            <p:nvPr/>
          </p:nvSpPr>
          <p:spPr>
            <a:xfrm>
              <a:off x="606340" y="4730826"/>
              <a:ext cx="43939" cy="43938"/>
            </a:xfrm>
            <a:custGeom>
              <a:avLst/>
              <a:gdLst/>
              <a:ahLst/>
              <a:cxnLst/>
              <a:rect l="l" t="t" r="r" b="b"/>
              <a:pathLst>
                <a:path w="441" h="441" extrusionOk="0">
                  <a:moveTo>
                    <a:pt x="226" y="0"/>
                  </a:moveTo>
                  <a:cubicBezTo>
                    <a:pt x="107" y="0"/>
                    <a:pt x="0" y="107"/>
                    <a:pt x="0" y="226"/>
                  </a:cubicBezTo>
                  <a:cubicBezTo>
                    <a:pt x="0" y="345"/>
                    <a:pt x="107" y="441"/>
                    <a:pt x="226" y="441"/>
                  </a:cubicBezTo>
                  <a:cubicBezTo>
                    <a:pt x="345" y="441"/>
                    <a:pt x="441" y="345"/>
                    <a:pt x="441" y="226"/>
                  </a:cubicBezTo>
                  <a:cubicBezTo>
                    <a:pt x="441" y="107"/>
                    <a:pt x="345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4"/>
            <p:cNvSpPr/>
            <p:nvPr/>
          </p:nvSpPr>
          <p:spPr>
            <a:xfrm>
              <a:off x="599166" y="4723652"/>
              <a:ext cx="59382" cy="58285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298" y="155"/>
                  </a:moveTo>
                  <a:cubicBezTo>
                    <a:pt x="382" y="155"/>
                    <a:pt x="441" y="215"/>
                    <a:pt x="441" y="298"/>
                  </a:cubicBezTo>
                  <a:cubicBezTo>
                    <a:pt x="441" y="382"/>
                    <a:pt x="382" y="441"/>
                    <a:pt x="298" y="441"/>
                  </a:cubicBezTo>
                  <a:cubicBezTo>
                    <a:pt x="215" y="441"/>
                    <a:pt x="155" y="382"/>
                    <a:pt x="155" y="298"/>
                  </a:cubicBezTo>
                  <a:cubicBezTo>
                    <a:pt x="155" y="215"/>
                    <a:pt x="215" y="155"/>
                    <a:pt x="298" y="155"/>
                  </a:cubicBezTo>
                  <a:close/>
                  <a:moveTo>
                    <a:pt x="298" y="1"/>
                  </a:moveTo>
                  <a:cubicBezTo>
                    <a:pt x="132" y="1"/>
                    <a:pt x="1" y="132"/>
                    <a:pt x="1" y="298"/>
                  </a:cubicBezTo>
                  <a:cubicBezTo>
                    <a:pt x="1" y="453"/>
                    <a:pt x="132" y="584"/>
                    <a:pt x="298" y="584"/>
                  </a:cubicBezTo>
                  <a:cubicBezTo>
                    <a:pt x="453" y="584"/>
                    <a:pt x="596" y="453"/>
                    <a:pt x="596" y="298"/>
                  </a:cubicBezTo>
                  <a:cubicBezTo>
                    <a:pt x="596" y="132"/>
                    <a:pt x="453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4"/>
            <p:cNvSpPr/>
            <p:nvPr/>
          </p:nvSpPr>
          <p:spPr>
            <a:xfrm>
              <a:off x="565987" y="3574171"/>
              <a:ext cx="33278" cy="32082"/>
            </a:xfrm>
            <a:custGeom>
              <a:avLst/>
              <a:gdLst/>
              <a:ahLst/>
              <a:cxnLst/>
              <a:rect l="l" t="t" r="r" b="b"/>
              <a:pathLst>
                <a:path w="334" h="322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62" y="322"/>
                    <a:pt x="334" y="251"/>
                    <a:pt x="334" y="155"/>
                  </a:cubicBez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4"/>
            <p:cNvSpPr/>
            <p:nvPr/>
          </p:nvSpPr>
          <p:spPr>
            <a:xfrm>
              <a:off x="558813" y="3565902"/>
              <a:ext cx="47526" cy="47525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9" y="155"/>
                  </a:moveTo>
                  <a:cubicBezTo>
                    <a:pt x="287" y="155"/>
                    <a:pt x="322" y="191"/>
                    <a:pt x="322" y="238"/>
                  </a:cubicBezTo>
                  <a:cubicBezTo>
                    <a:pt x="322" y="298"/>
                    <a:pt x="287" y="334"/>
                    <a:pt x="239" y="334"/>
                  </a:cubicBezTo>
                  <a:cubicBezTo>
                    <a:pt x="191" y="334"/>
                    <a:pt x="156" y="298"/>
                    <a:pt x="156" y="238"/>
                  </a:cubicBezTo>
                  <a:cubicBezTo>
                    <a:pt x="156" y="191"/>
                    <a:pt x="191" y="155"/>
                    <a:pt x="239" y="155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4"/>
            <p:cNvSpPr/>
            <p:nvPr/>
          </p:nvSpPr>
          <p:spPr>
            <a:xfrm>
              <a:off x="627662" y="3671414"/>
              <a:ext cx="76022" cy="77215"/>
            </a:xfrm>
            <a:custGeom>
              <a:avLst/>
              <a:gdLst/>
              <a:ahLst/>
              <a:cxnLst/>
              <a:rect l="l" t="t" r="r" b="b"/>
              <a:pathLst>
                <a:path w="763" h="775" extrusionOk="0">
                  <a:moveTo>
                    <a:pt x="381" y="1"/>
                  </a:moveTo>
                  <a:cubicBezTo>
                    <a:pt x="167" y="1"/>
                    <a:pt x="0" y="179"/>
                    <a:pt x="0" y="394"/>
                  </a:cubicBezTo>
                  <a:cubicBezTo>
                    <a:pt x="0" y="608"/>
                    <a:pt x="167" y="775"/>
                    <a:pt x="381" y="775"/>
                  </a:cubicBezTo>
                  <a:cubicBezTo>
                    <a:pt x="596" y="775"/>
                    <a:pt x="762" y="608"/>
                    <a:pt x="762" y="394"/>
                  </a:cubicBezTo>
                  <a:cubicBezTo>
                    <a:pt x="762" y="179"/>
                    <a:pt x="596" y="1"/>
                    <a:pt x="3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4"/>
            <p:cNvSpPr/>
            <p:nvPr/>
          </p:nvSpPr>
          <p:spPr>
            <a:xfrm>
              <a:off x="620488" y="3664340"/>
              <a:ext cx="91465" cy="91463"/>
            </a:xfrm>
            <a:custGeom>
              <a:avLst/>
              <a:gdLst/>
              <a:ahLst/>
              <a:cxnLst/>
              <a:rect l="l" t="t" r="r" b="b"/>
              <a:pathLst>
                <a:path w="918" h="918" extrusionOk="0">
                  <a:moveTo>
                    <a:pt x="453" y="155"/>
                  </a:moveTo>
                  <a:cubicBezTo>
                    <a:pt x="632" y="155"/>
                    <a:pt x="763" y="286"/>
                    <a:pt x="763" y="465"/>
                  </a:cubicBezTo>
                  <a:cubicBezTo>
                    <a:pt x="763" y="631"/>
                    <a:pt x="620" y="774"/>
                    <a:pt x="453" y="774"/>
                  </a:cubicBezTo>
                  <a:cubicBezTo>
                    <a:pt x="287" y="774"/>
                    <a:pt x="144" y="631"/>
                    <a:pt x="144" y="465"/>
                  </a:cubicBezTo>
                  <a:cubicBezTo>
                    <a:pt x="144" y="286"/>
                    <a:pt x="287" y="155"/>
                    <a:pt x="453" y="155"/>
                  </a:cubicBezTo>
                  <a:close/>
                  <a:moveTo>
                    <a:pt x="453" y="0"/>
                  </a:moveTo>
                  <a:cubicBezTo>
                    <a:pt x="203" y="0"/>
                    <a:pt x="1" y="215"/>
                    <a:pt x="1" y="465"/>
                  </a:cubicBezTo>
                  <a:cubicBezTo>
                    <a:pt x="1" y="715"/>
                    <a:pt x="203" y="917"/>
                    <a:pt x="453" y="917"/>
                  </a:cubicBezTo>
                  <a:cubicBezTo>
                    <a:pt x="715" y="917"/>
                    <a:pt x="918" y="715"/>
                    <a:pt x="918" y="465"/>
                  </a:cubicBezTo>
                  <a:cubicBezTo>
                    <a:pt x="918" y="215"/>
                    <a:pt x="70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4"/>
            <p:cNvSpPr/>
            <p:nvPr/>
          </p:nvSpPr>
          <p:spPr>
            <a:xfrm>
              <a:off x="528026" y="4950220"/>
              <a:ext cx="32082" cy="32181"/>
            </a:xfrm>
            <a:custGeom>
              <a:avLst/>
              <a:gdLst/>
              <a:ahLst/>
              <a:cxnLst/>
              <a:rect l="l" t="t" r="r" b="b"/>
              <a:pathLst>
                <a:path w="322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51"/>
                    <a:pt x="72" y="322"/>
                    <a:pt x="167" y="322"/>
                  </a:cubicBezTo>
                  <a:cubicBezTo>
                    <a:pt x="250" y="322"/>
                    <a:pt x="322" y="251"/>
                    <a:pt x="322" y="156"/>
                  </a:cubicBez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4"/>
            <p:cNvSpPr/>
            <p:nvPr/>
          </p:nvSpPr>
          <p:spPr>
            <a:xfrm>
              <a:off x="520852" y="4943146"/>
              <a:ext cx="47526" cy="46329"/>
            </a:xfrm>
            <a:custGeom>
              <a:avLst/>
              <a:gdLst/>
              <a:ahLst/>
              <a:cxnLst/>
              <a:rect l="l" t="t" r="r" b="b"/>
              <a:pathLst>
                <a:path w="477" h="465" extrusionOk="0">
                  <a:moveTo>
                    <a:pt x="239" y="143"/>
                  </a:moveTo>
                  <a:cubicBezTo>
                    <a:pt x="287" y="143"/>
                    <a:pt x="322" y="179"/>
                    <a:pt x="322" y="238"/>
                  </a:cubicBezTo>
                  <a:cubicBezTo>
                    <a:pt x="322" y="286"/>
                    <a:pt x="287" y="322"/>
                    <a:pt x="239" y="322"/>
                  </a:cubicBezTo>
                  <a:cubicBezTo>
                    <a:pt x="191" y="322"/>
                    <a:pt x="144" y="286"/>
                    <a:pt x="144" y="238"/>
                  </a:cubicBezTo>
                  <a:cubicBezTo>
                    <a:pt x="144" y="179"/>
                    <a:pt x="191" y="143"/>
                    <a:pt x="239" y="143"/>
                  </a:cubicBezTo>
                  <a:close/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65"/>
                    <a:pt x="239" y="465"/>
                  </a:cubicBezTo>
                  <a:cubicBezTo>
                    <a:pt x="370" y="465"/>
                    <a:pt x="477" y="358"/>
                    <a:pt x="465" y="238"/>
                  </a:cubicBezTo>
                  <a:cubicBezTo>
                    <a:pt x="465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4"/>
            <p:cNvSpPr/>
            <p:nvPr/>
          </p:nvSpPr>
          <p:spPr>
            <a:xfrm>
              <a:off x="609827" y="4955003"/>
              <a:ext cx="65361" cy="64163"/>
            </a:xfrm>
            <a:custGeom>
              <a:avLst/>
              <a:gdLst/>
              <a:ahLst/>
              <a:cxnLst/>
              <a:rect l="l" t="t" r="r" b="b"/>
              <a:pathLst>
                <a:path w="656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56" y="500"/>
                    <a:pt x="656" y="322"/>
                  </a:cubicBezTo>
                  <a:cubicBezTo>
                    <a:pt x="656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4"/>
            <p:cNvSpPr/>
            <p:nvPr/>
          </p:nvSpPr>
          <p:spPr>
            <a:xfrm>
              <a:off x="602753" y="4947829"/>
              <a:ext cx="79509" cy="78411"/>
            </a:xfrm>
            <a:custGeom>
              <a:avLst/>
              <a:gdLst/>
              <a:ahLst/>
              <a:cxnLst/>
              <a:rect l="l" t="t" r="r" b="b"/>
              <a:pathLst>
                <a:path w="798" h="787" extrusionOk="0">
                  <a:moveTo>
                    <a:pt x="405" y="144"/>
                  </a:moveTo>
                  <a:cubicBezTo>
                    <a:pt x="536" y="144"/>
                    <a:pt x="655" y="251"/>
                    <a:pt x="643" y="394"/>
                  </a:cubicBezTo>
                  <a:cubicBezTo>
                    <a:pt x="643" y="525"/>
                    <a:pt x="536" y="644"/>
                    <a:pt x="405" y="644"/>
                  </a:cubicBezTo>
                  <a:cubicBezTo>
                    <a:pt x="262" y="644"/>
                    <a:pt x="155" y="525"/>
                    <a:pt x="155" y="394"/>
                  </a:cubicBezTo>
                  <a:cubicBezTo>
                    <a:pt x="155" y="251"/>
                    <a:pt x="262" y="144"/>
                    <a:pt x="405" y="144"/>
                  </a:cubicBezTo>
                  <a:close/>
                  <a:moveTo>
                    <a:pt x="405" y="1"/>
                  </a:moveTo>
                  <a:cubicBezTo>
                    <a:pt x="179" y="1"/>
                    <a:pt x="0" y="180"/>
                    <a:pt x="0" y="394"/>
                  </a:cubicBezTo>
                  <a:cubicBezTo>
                    <a:pt x="0" y="608"/>
                    <a:pt x="179" y="787"/>
                    <a:pt x="405" y="787"/>
                  </a:cubicBezTo>
                  <a:cubicBezTo>
                    <a:pt x="619" y="787"/>
                    <a:pt x="798" y="608"/>
                    <a:pt x="798" y="394"/>
                  </a:cubicBezTo>
                  <a:cubicBezTo>
                    <a:pt x="798" y="180"/>
                    <a:pt x="619" y="1"/>
                    <a:pt x="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4"/>
            <p:cNvSpPr/>
            <p:nvPr/>
          </p:nvSpPr>
          <p:spPr>
            <a:xfrm>
              <a:off x="683358" y="3498250"/>
              <a:ext cx="41647" cy="40451"/>
            </a:xfrm>
            <a:custGeom>
              <a:avLst/>
              <a:gdLst/>
              <a:ahLst/>
              <a:cxnLst/>
              <a:rect l="l" t="t" r="r" b="b"/>
              <a:pathLst>
                <a:path w="418" h="406" extrusionOk="0">
                  <a:moveTo>
                    <a:pt x="203" y="143"/>
                  </a:moveTo>
                  <a:cubicBezTo>
                    <a:pt x="239" y="143"/>
                    <a:pt x="263" y="167"/>
                    <a:pt x="263" y="203"/>
                  </a:cubicBezTo>
                  <a:cubicBezTo>
                    <a:pt x="263" y="227"/>
                    <a:pt x="239" y="251"/>
                    <a:pt x="203" y="251"/>
                  </a:cubicBezTo>
                  <a:cubicBezTo>
                    <a:pt x="180" y="251"/>
                    <a:pt x="156" y="227"/>
                    <a:pt x="156" y="203"/>
                  </a:cubicBezTo>
                  <a:cubicBezTo>
                    <a:pt x="156" y="167"/>
                    <a:pt x="180" y="143"/>
                    <a:pt x="203" y="143"/>
                  </a:cubicBezTo>
                  <a:close/>
                  <a:moveTo>
                    <a:pt x="203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10"/>
                    <a:pt x="96" y="405"/>
                    <a:pt x="203" y="405"/>
                  </a:cubicBezTo>
                  <a:cubicBezTo>
                    <a:pt x="322" y="405"/>
                    <a:pt x="418" y="310"/>
                    <a:pt x="418" y="203"/>
                  </a:cubicBezTo>
                  <a:cubicBezTo>
                    <a:pt x="418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4"/>
            <p:cNvSpPr/>
            <p:nvPr/>
          </p:nvSpPr>
          <p:spPr>
            <a:xfrm>
              <a:off x="156684" y="5034511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977" y="0"/>
                  </a:moveTo>
                  <a:cubicBezTo>
                    <a:pt x="441" y="0"/>
                    <a:pt x="1" y="441"/>
                    <a:pt x="1" y="976"/>
                  </a:cubicBezTo>
                  <a:lnTo>
                    <a:pt x="9109" y="976"/>
                  </a:lnTo>
                  <a:cubicBezTo>
                    <a:pt x="9109" y="429"/>
                    <a:pt x="8668" y="0"/>
                    <a:pt x="81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4"/>
            <p:cNvSpPr/>
            <p:nvPr/>
          </p:nvSpPr>
          <p:spPr>
            <a:xfrm>
              <a:off x="149610" y="5027337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8204" y="144"/>
                  </a:moveTo>
                  <a:cubicBezTo>
                    <a:pt x="8680" y="144"/>
                    <a:pt x="9061" y="513"/>
                    <a:pt x="9096" y="965"/>
                  </a:cubicBezTo>
                  <a:lnTo>
                    <a:pt x="155" y="965"/>
                  </a:lnTo>
                  <a:cubicBezTo>
                    <a:pt x="191" y="513"/>
                    <a:pt x="572" y="144"/>
                    <a:pt x="1048" y="144"/>
                  </a:cubicBezTo>
                  <a:close/>
                  <a:moveTo>
                    <a:pt x="1048" y="1"/>
                  </a:moveTo>
                  <a:cubicBezTo>
                    <a:pt x="464" y="1"/>
                    <a:pt x="0" y="465"/>
                    <a:pt x="0" y="1048"/>
                  </a:cubicBezTo>
                  <a:cubicBezTo>
                    <a:pt x="0" y="1084"/>
                    <a:pt x="36" y="1120"/>
                    <a:pt x="72" y="1120"/>
                  </a:cubicBezTo>
                  <a:lnTo>
                    <a:pt x="9180" y="1120"/>
                  </a:lnTo>
                  <a:cubicBezTo>
                    <a:pt x="9216" y="1120"/>
                    <a:pt x="9251" y="1084"/>
                    <a:pt x="9251" y="1048"/>
                  </a:cubicBezTo>
                  <a:cubicBezTo>
                    <a:pt x="9251" y="465"/>
                    <a:pt x="8775" y="1"/>
                    <a:pt x="8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4"/>
            <p:cNvSpPr/>
            <p:nvPr/>
          </p:nvSpPr>
          <p:spPr>
            <a:xfrm>
              <a:off x="156684" y="2578924"/>
              <a:ext cx="907575" cy="97341"/>
            </a:xfrm>
            <a:custGeom>
              <a:avLst/>
              <a:gdLst/>
              <a:ahLst/>
              <a:cxnLst/>
              <a:rect l="l" t="t" r="r" b="b"/>
              <a:pathLst>
                <a:path w="9109" h="977" extrusionOk="0">
                  <a:moveTo>
                    <a:pt x="1" y="0"/>
                  </a:moveTo>
                  <a:cubicBezTo>
                    <a:pt x="1" y="536"/>
                    <a:pt x="441" y="977"/>
                    <a:pt x="977" y="977"/>
                  </a:cubicBezTo>
                  <a:lnTo>
                    <a:pt x="8133" y="977"/>
                  </a:lnTo>
                  <a:cubicBezTo>
                    <a:pt x="8668" y="977"/>
                    <a:pt x="9109" y="536"/>
                    <a:pt x="91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4"/>
            <p:cNvSpPr/>
            <p:nvPr/>
          </p:nvSpPr>
          <p:spPr>
            <a:xfrm>
              <a:off x="149610" y="2571751"/>
              <a:ext cx="921823" cy="111588"/>
            </a:xfrm>
            <a:custGeom>
              <a:avLst/>
              <a:gdLst/>
              <a:ahLst/>
              <a:cxnLst/>
              <a:rect l="l" t="t" r="r" b="b"/>
              <a:pathLst>
                <a:path w="9252" h="1120" extrusionOk="0">
                  <a:moveTo>
                    <a:pt x="9096" y="156"/>
                  </a:moveTo>
                  <a:cubicBezTo>
                    <a:pt x="9061" y="608"/>
                    <a:pt x="8680" y="977"/>
                    <a:pt x="8204" y="977"/>
                  </a:cubicBezTo>
                  <a:lnTo>
                    <a:pt x="1048" y="977"/>
                  </a:lnTo>
                  <a:cubicBezTo>
                    <a:pt x="572" y="977"/>
                    <a:pt x="191" y="608"/>
                    <a:pt x="155" y="156"/>
                  </a:cubicBezTo>
                  <a:close/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656"/>
                    <a:pt x="464" y="1120"/>
                    <a:pt x="1048" y="1120"/>
                  </a:cubicBezTo>
                  <a:lnTo>
                    <a:pt x="8204" y="1120"/>
                  </a:lnTo>
                  <a:cubicBezTo>
                    <a:pt x="8775" y="1120"/>
                    <a:pt x="9251" y="656"/>
                    <a:pt x="9251" y="72"/>
                  </a:cubicBezTo>
                  <a:cubicBezTo>
                    <a:pt x="9251" y="37"/>
                    <a:pt x="9216" y="1"/>
                    <a:pt x="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6" name="Google Shape;1386;p44"/>
          <p:cNvSpPr/>
          <p:nvPr/>
        </p:nvSpPr>
        <p:spPr>
          <a:xfrm rot="10800000">
            <a:off x="1048781" y="2127219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44"/>
          <p:cNvSpPr/>
          <p:nvPr/>
        </p:nvSpPr>
        <p:spPr>
          <a:xfrm rot="10800000">
            <a:off x="647356" y="1998394"/>
            <a:ext cx="226745" cy="351331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44"/>
          <p:cNvSpPr/>
          <p:nvPr/>
        </p:nvSpPr>
        <p:spPr>
          <a:xfrm rot="10800000">
            <a:off x="986073" y="1817694"/>
            <a:ext cx="109029" cy="168929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743;p29">
            <a:extLst>
              <a:ext uri="{FF2B5EF4-FFF2-40B4-BE49-F238E27FC236}">
                <a16:creationId xmlns:a16="http://schemas.microsoft.com/office/drawing/2014/main" id="{E33E8AC0-2A4F-174C-A4A7-F7F5C578A250}"/>
              </a:ext>
            </a:extLst>
          </p:cNvPr>
          <p:cNvSpPr txBox="1">
            <a:spLocks/>
          </p:cNvSpPr>
          <p:nvPr/>
        </p:nvSpPr>
        <p:spPr>
          <a:xfrm>
            <a:off x="885067" y="119912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Useful when there are a finite number of acceptable inputs that you want to check the value of </a:t>
            </a:r>
          </a:p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Works exactly like an if but with cases, if a </a:t>
            </a:r>
            <a:r>
              <a:rPr lang="en-US" sz="2400" b="1" dirty="0">
                <a:solidFill>
                  <a:schemeClr val="accent3"/>
                </a:solidFill>
              </a:rPr>
              <a:t>case</a:t>
            </a:r>
            <a:r>
              <a:rPr lang="en-US" sz="2400" dirty="0">
                <a:solidFill>
                  <a:schemeClr val="accent3"/>
                </a:solidFill>
              </a:rPr>
              <a:t> is not met you move on to the next </a:t>
            </a:r>
          </a:p>
        </p:txBody>
      </p:sp>
    </p:spTree>
    <p:extLst>
      <p:ext uri="{BB962C8B-B14F-4D97-AF65-F5344CB8AC3E}">
        <p14:creationId xmlns:p14="http://schemas.microsoft.com/office/powerpoint/2010/main" val="314456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We also might want to repeat lines of code several times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Instead of copying and pasting code 100 times we can use loops</a:t>
            </a:r>
          </a:p>
        </p:txBody>
      </p:sp>
      <p:sp>
        <p:nvSpPr>
          <p:cNvPr id="13" name="Google Shape;1563;p48">
            <a:extLst>
              <a:ext uri="{FF2B5EF4-FFF2-40B4-BE49-F238E27FC236}">
                <a16:creationId xmlns:a16="http://schemas.microsoft.com/office/drawing/2014/main" id="{5D169D70-3157-8F4B-9CFA-45A8570B0731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64;p48">
            <a:extLst>
              <a:ext uri="{FF2B5EF4-FFF2-40B4-BE49-F238E27FC236}">
                <a16:creationId xmlns:a16="http://schemas.microsoft.com/office/drawing/2014/main" id="{D9D00BD3-C415-764A-B0C3-B596DB9AC233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65;p48">
            <a:extLst>
              <a:ext uri="{FF2B5EF4-FFF2-40B4-BE49-F238E27FC236}">
                <a16:creationId xmlns:a16="http://schemas.microsoft.com/office/drawing/2014/main" id="{B5C9844F-545C-6F4F-9FAF-603BDF71E2BB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67;p48">
            <a:extLst>
              <a:ext uri="{FF2B5EF4-FFF2-40B4-BE49-F238E27FC236}">
                <a16:creationId xmlns:a16="http://schemas.microsoft.com/office/drawing/2014/main" id="{DCEE71D4-CB90-B840-89A3-9546B3955E43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68;p48">
            <a:extLst>
              <a:ext uri="{FF2B5EF4-FFF2-40B4-BE49-F238E27FC236}">
                <a16:creationId xmlns:a16="http://schemas.microsoft.com/office/drawing/2014/main" id="{357B0853-7E7C-C943-93FB-54D1FC56CEF7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9;p48">
            <a:extLst>
              <a:ext uri="{FF2B5EF4-FFF2-40B4-BE49-F238E27FC236}">
                <a16:creationId xmlns:a16="http://schemas.microsoft.com/office/drawing/2014/main" id="{D0A443E7-BEDA-5346-9D87-1BDC3BBB0FE6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70;p48">
            <a:extLst>
              <a:ext uri="{FF2B5EF4-FFF2-40B4-BE49-F238E27FC236}">
                <a16:creationId xmlns:a16="http://schemas.microsoft.com/office/drawing/2014/main" id="{C6AE33EF-6EB8-EE4B-A1AA-8FFA4D4086A9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786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D97BE8-9A1D-E14F-B41A-A7D49860EA2C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BC2EA-F0BC-F841-B367-4A3CE25D779C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For  </a:t>
            </a:r>
            <a:r>
              <a:rPr lang="en-US" sz="2000" b="1" dirty="0" err="1">
                <a:solidFill>
                  <a:schemeClr val="tx1"/>
                </a:solidFill>
              </a:rPr>
              <a:t>variable_name</a:t>
            </a:r>
            <a:r>
              <a:rPr lang="en-US" sz="2000" b="1" dirty="0">
                <a:solidFill>
                  <a:schemeClr val="tx1"/>
                </a:solidFill>
              </a:rPr>
              <a:t> = values to iterate over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53F6F1-819F-AE4F-9508-B4B2388B7286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6" name="Google Shape;1563;p48">
            <a:extLst>
              <a:ext uri="{FF2B5EF4-FFF2-40B4-BE49-F238E27FC236}">
                <a16:creationId xmlns:a16="http://schemas.microsoft.com/office/drawing/2014/main" id="{E2F9E742-600B-4349-B3B3-CBEB83C5B6C5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64;p48">
            <a:extLst>
              <a:ext uri="{FF2B5EF4-FFF2-40B4-BE49-F238E27FC236}">
                <a16:creationId xmlns:a16="http://schemas.microsoft.com/office/drawing/2014/main" id="{57C0FC71-FB24-E041-8F40-963B6C60C909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5;p48">
            <a:extLst>
              <a:ext uri="{FF2B5EF4-FFF2-40B4-BE49-F238E27FC236}">
                <a16:creationId xmlns:a16="http://schemas.microsoft.com/office/drawing/2014/main" id="{080A7AA1-30D8-584F-A776-50AEE95D7890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7;p48">
            <a:extLst>
              <a:ext uri="{FF2B5EF4-FFF2-40B4-BE49-F238E27FC236}">
                <a16:creationId xmlns:a16="http://schemas.microsoft.com/office/drawing/2014/main" id="{4889B202-B885-6548-82F9-ECFC896D80E7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8;p48">
            <a:extLst>
              <a:ext uri="{FF2B5EF4-FFF2-40B4-BE49-F238E27FC236}">
                <a16:creationId xmlns:a16="http://schemas.microsoft.com/office/drawing/2014/main" id="{96CA7D01-49F1-F148-A964-1C821D82AC5E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9;p48">
            <a:extLst>
              <a:ext uri="{FF2B5EF4-FFF2-40B4-BE49-F238E27FC236}">
                <a16:creationId xmlns:a16="http://schemas.microsoft.com/office/drawing/2014/main" id="{3963826A-E3DC-C049-9EDD-E006F4ACB772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70;p48">
            <a:extLst>
              <a:ext uri="{FF2B5EF4-FFF2-40B4-BE49-F238E27FC236}">
                <a16:creationId xmlns:a16="http://schemas.microsoft.com/office/drawing/2014/main" id="{F51C07B7-C0BF-964D-B9D0-7160819B2CB1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056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7" name="Google Shape;1563;p48">
            <a:extLst>
              <a:ext uri="{FF2B5EF4-FFF2-40B4-BE49-F238E27FC236}">
                <a16:creationId xmlns:a16="http://schemas.microsoft.com/office/drawing/2014/main" id="{FB955998-EC08-634D-BDB9-5F5C280C066B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4;p48">
            <a:extLst>
              <a:ext uri="{FF2B5EF4-FFF2-40B4-BE49-F238E27FC236}">
                <a16:creationId xmlns:a16="http://schemas.microsoft.com/office/drawing/2014/main" id="{E9BB1CFA-CF64-324E-BD28-6026CA85DCD2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5;p48">
            <a:extLst>
              <a:ext uri="{FF2B5EF4-FFF2-40B4-BE49-F238E27FC236}">
                <a16:creationId xmlns:a16="http://schemas.microsoft.com/office/drawing/2014/main" id="{78A5D446-8DD5-7B42-B8EA-EED6584D5059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7;p48">
            <a:extLst>
              <a:ext uri="{FF2B5EF4-FFF2-40B4-BE49-F238E27FC236}">
                <a16:creationId xmlns:a16="http://schemas.microsoft.com/office/drawing/2014/main" id="{243366E9-CC0B-B94A-AD92-11D026501496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8;p48">
            <a:extLst>
              <a:ext uri="{FF2B5EF4-FFF2-40B4-BE49-F238E27FC236}">
                <a16:creationId xmlns:a16="http://schemas.microsoft.com/office/drawing/2014/main" id="{2BCEC215-E143-164A-A05C-2B3041430183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9;p48">
            <a:extLst>
              <a:ext uri="{FF2B5EF4-FFF2-40B4-BE49-F238E27FC236}">
                <a16:creationId xmlns:a16="http://schemas.microsoft.com/office/drawing/2014/main" id="{0691763A-FD91-594E-A610-EF1A76BD0B5F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70;p48">
            <a:extLst>
              <a:ext uri="{FF2B5EF4-FFF2-40B4-BE49-F238E27FC236}">
                <a16:creationId xmlns:a16="http://schemas.microsoft.com/office/drawing/2014/main" id="{ECC79DB5-16BC-2547-8FA6-E9E2E01C1DE9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896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1563;p48">
            <a:extLst>
              <a:ext uri="{FF2B5EF4-FFF2-40B4-BE49-F238E27FC236}">
                <a16:creationId xmlns:a16="http://schemas.microsoft.com/office/drawing/2014/main" id="{E7754625-081B-3447-BA04-E372DB32B5E8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4;p48">
            <a:extLst>
              <a:ext uri="{FF2B5EF4-FFF2-40B4-BE49-F238E27FC236}">
                <a16:creationId xmlns:a16="http://schemas.microsoft.com/office/drawing/2014/main" id="{501AF43F-B300-2B44-ACAB-0F25DA21CE92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5;p48">
            <a:extLst>
              <a:ext uri="{FF2B5EF4-FFF2-40B4-BE49-F238E27FC236}">
                <a16:creationId xmlns:a16="http://schemas.microsoft.com/office/drawing/2014/main" id="{BD6A2658-E8EF-BE44-89A3-567D538B8EBB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7;p48">
            <a:extLst>
              <a:ext uri="{FF2B5EF4-FFF2-40B4-BE49-F238E27FC236}">
                <a16:creationId xmlns:a16="http://schemas.microsoft.com/office/drawing/2014/main" id="{3AAEBCD3-AF16-5A45-BF8D-118FE9EE8E1A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8;p48">
            <a:extLst>
              <a:ext uri="{FF2B5EF4-FFF2-40B4-BE49-F238E27FC236}">
                <a16:creationId xmlns:a16="http://schemas.microsoft.com/office/drawing/2014/main" id="{F1BB7643-11B4-1248-B145-D5C5FA5D4B11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9;p48">
            <a:extLst>
              <a:ext uri="{FF2B5EF4-FFF2-40B4-BE49-F238E27FC236}">
                <a16:creationId xmlns:a16="http://schemas.microsoft.com/office/drawing/2014/main" id="{A8E9E8D8-1C08-094A-8F96-509CA102BE55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0;p48">
            <a:extLst>
              <a:ext uri="{FF2B5EF4-FFF2-40B4-BE49-F238E27FC236}">
                <a16:creationId xmlns:a16="http://schemas.microsoft.com/office/drawing/2014/main" id="{30E1F844-1FC1-6744-8B90-378B8F5F560B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947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</a:t>
            </a:r>
            <a:r>
              <a:rPr lang="en-US" sz="2800" b="1" dirty="0">
                <a:solidFill>
                  <a:schemeClr val="tx1"/>
                </a:solidFill>
              </a:rPr>
              <a:t>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7" name="Google Shape;1563;p48">
            <a:extLst>
              <a:ext uri="{FF2B5EF4-FFF2-40B4-BE49-F238E27FC236}">
                <a16:creationId xmlns:a16="http://schemas.microsoft.com/office/drawing/2014/main" id="{E07CA828-C883-8D44-9DAA-B7ACAA91EAA5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4;p48">
            <a:extLst>
              <a:ext uri="{FF2B5EF4-FFF2-40B4-BE49-F238E27FC236}">
                <a16:creationId xmlns:a16="http://schemas.microsoft.com/office/drawing/2014/main" id="{49D2D1AD-AA65-1E40-BE66-AC5E55DC59C4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5;p48">
            <a:extLst>
              <a:ext uri="{FF2B5EF4-FFF2-40B4-BE49-F238E27FC236}">
                <a16:creationId xmlns:a16="http://schemas.microsoft.com/office/drawing/2014/main" id="{0CE31840-858D-244D-98D5-B3D08E869CAE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7;p48">
            <a:extLst>
              <a:ext uri="{FF2B5EF4-FFF2-40B4-BE49-F238E27FC236}">
                <a16:creationId xmlns:a16="http://schemas.microsoft.com/office/drawing/2014/main" id="{4A53521F-83A9-CF4B-9A8A-CAFA6515C55D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8;p48">
            <a:extLst>
              <a:ext uri="{FF2B5EF4-FFF2-40B4-BE49-F238E27FC236}">
                <a16:creationId xmlns:a16="http://schemas.microsoft.com/office/drawing/2014/main" id="{D1FDE7AD-6F49-4F4B-939C-20685BDCA54D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9;p48">
            <a:extLst>
              <a:ext uri="{FF2B5EF4-FFF2-40B4-BE49-F238E27FC236}">
                <a16:creationId xmlns:a16="http://schemas.microsoft.com/office/drawing/2014/main" id="{D4C5B806-3086-064A-A1C3-35FE9E85329E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70;p48">
            <a:extLst>
              <a:ext uri="{FF2B5EF4-FFF2-40B4-BE49-F238E27FC236}">
                <a16:creationId xmlns:a16="http://schemas.microsoft.com/office/drawing/2014/main" id="{21271357-321B-6144-8020-00A1EB569C05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048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 STUFF in here……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1563;p48">
            <a:extLst>
              <a:ext uri="{FF2B5EF4-FFF2-40B4-BE49-F238E27FC236}">
                <a16:creationId xmlns:a16="http://schemas.microsoft.com/office/drawing/2014/main" id="{EBBF1167-DECE-9A4F-AF08-53F3D7F7C921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4;p48">
            <a:extLst>
              <a:ext uri="{FF2B5EF4-FFF2-40B4-BE49-F238E27FC236}">
                <a16:creationId xmlns:a16="http://schemas.microsoft.com/office/drawing/2014/main" id="{42D836A5-A210-454F-B8E8-C202EB8CB599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5;p48">
            <a:extLst>
              <a:ext uri="{FF2B5EF4-FFF2-40B4-BE49-F238E27FC236}">
                <a16:creationId xmlns:a16="http://schemas.microsoft.com/office/drawing/2014/main" id="{9F4A6353-4479-4749-8C90-5DD1B22F48D8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7;p48">
            <a:extLst>
              <a:ext uri="{FF2B5EF4-FFF2-40B4-BE49-F238E27FC236}">
                <a16:creationId xmlns:a16="http://schemas.microsoft.com/office/drawing/2014/main" id="{0FEAAC3C-0B47-1F4B-B6BA-03D3D15A7063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8;p48">
            <a:extLst>
              <a:ext uri="{FF2B5EF4-FFF2-40B4-BE49-F238E27FC236}">
                <a16:creationId xmlns:a16="http://schemas.microsoft.com/office/drawing/2014/main" id="{A2E0DA2E-CF00-F04B-9924-7402A3F1A4EC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9;p48">
            <a:extLst>
              <a:ext uri="{FF2B5EF4-FFF2-40B4-BE49-F238E27FC236}">
                <a16:creationId xmlns:a16="http://schemas.microsoft.com/office/drawing/2014/main" id="{6080046C-E643-F845-B1C9-05A35372E57B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0;p48">
            <a:extLst>
              <a:ext uri="{FF2B5EF4-FFF2-40B4-BE49-F238E27FC236}">
                <a16:creationId xmlns:a16="http://schemas.microsoft.com/office/drawing/2014/main" id="{63E3AD5E-B7C6-1D41-9665-B3FDCC89EDB4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933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Remember you need to update the value of the conditional such that it will terminate after a given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Google Shape;1563;p48">
            <a:extLst>
              <a:ext uri="{FF2B5EF4-FFF2-40B4-BE49-F238E27FC236}">
                <a16:creationId xmlns:a16="http://schemas.microsoft.com/office/drawing/2014/main" id="{C1002E63-4AFA-A14D-A3BA-0C2E563F3F46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64;p48">
            <a:extLst>
              <a:ext uri="{FF2B5EF4-FFF2-40B4-BE49-F238E27FC236}">
                <a16:creationId xmlns:a16="http://schemas.microsoft.com/office/drawing/2014/main" id="{4622CAB8-8948-014C-B156-2A63DB34BBDC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5;p48">
            <a:extLst>
              <a:ext uri="{FF2B5EF4-FFF2-40B4-BE49-F238E27FC236}">
                <a16:creationId xmlns:a16="http://schemas.microsoft.com/office/drawing/2014/main" id="{4D15A83A-CAC4-4F4D-983C-D27B0C4038F7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7;p48">
            <a:extLst>
              <a:ext uri="{FF2B5EF4-FFF2-40B4-BE49-F238E27FC236}">
                <a16:creationId xmlns:a16="http://schemas.microsoft.com/office/drawing/2014/main" id="{748F0422-86AE-A040-81B1-4EB1B0221915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8;p48">
            <a:extLst>
              <a:ext uri="{FF2B5EF4-FFF2-40B4-BE49-F238E27FC236}">
                <a16:creationId xmlns:a16="http://schemas.microsoft.com/office/drawing/2014/main" id="{A18597A9-2527-2748-9E02-523F6952ACE3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9;p48">
            <a:extLst>
              <a:ext uri="{FF2B5EF4-FFF2-40B4-BE49-F238E27FC236}">
                <a16:creationId xmlns:a16="http://schemas.microsoft.com/office/drawing/2014/main" id="{F56900D4-805F-E74D-9030-E12A78C5E669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70;p48">
            <a:extLst>
              <a:ext uri="{FF2B5EF4-FFF2-40B4-BE49-F238E27FC236}">
                <a16:creationId xmlns:a16="http://schemas.microsoft.com/office/drawing/2014/main" id="{EF89A7AB-D1EA-7C46-81AB-9DEC90476142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340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solidFill>
            <a:srgbClr val="FF2F92">
              <a:alpha val="29804"/>
            </a:srgbClr>
          </a:solidFill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267560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 LOOPS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3" name="Google Shape;743;p29">
            <a:extLst>
              <a:ext uri="{FF2B5EF4-FFF2-40B4-BE49-F238E27FC236}">
                <a16:creationId xmlns:a16="http://schemas.microsoft.com/office/drawing/2014/main" id="{8D640DD9-96CC-6647-93DB-C855759CF09F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41590D-F29A-4940-9C43-768B574ECE55}"/>
              </a:ext>
            </a:extLst>
          </p:cNvPr>
          <p:cNvSpPr/>
          <p:nvPr/>
        </p:nvSpPr>
        <p:spPr>
          <a:xfrm>
            <a:off x="1699975" y="1889048"/>
            <a:ext cx="5776332" cy="2152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If you do not update the conditional you will have an </a:t>
            </a:r>
            <a:r>
              <a:rPr lang="en-US" sz="2400" b="1" dirty="0">
                <a:solidFill>
                  <a:schemeClr val="tx1"/>
                </a:solidFill>
              </a:rPr>
              <a:t>infinite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738118-03EF-F44B-929A-0A92D2A8F2F0}"/>
              </a:ext>
            </a:extLst>
          </p:cNvPr>
          <p:cNvSpPr/>
          <p:nvPr/>
        </p:nvSpPr>
        <p:spPr>
          <a:xfrm>
            <a:off x="1691350" y="1186796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while                 conditional statement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05A1E0-8AA2-3C45-B688-5DD8BF1C637A}"/>
              </a:ext>
            </a:extLst>
          </p:cNvPr>
          <p:cNvSpPr/>
          <p:nvPr/>
        </p:nvSpPr>
        <p:spPr>
          <a:xfrm>
            <a:off x="1699975" y="4182363"/>
            <a:ext cx="5776332" cy="5727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FC29360-4804-5243-8E13-7E5541CD69A7}"/>
              </a:ext>
            </a:extLst>
          </p:cNvPr>
          <p:cNvCxnSpPr>
            <a:cxnSpLocks/>
          </p:cNvCxnSpPr>
          <p:nvPr/>
        </p:nvCxnSpPr>
        <p:spPr>
          <a:xfrm>
            <a:off x="149426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7ED81F-9FE7-9C45-908F-C3428DE8FB16}"/>
              </a:ext>
            </a:extLst>
          </p:cNvPr>
          <p:cNvCxnSpPr>
            <a:cxnSpLocks/>
          </p:cNvCxnSpPr>
          <p:nvPr/>
        </p:nvCxnSpPr>
        <p:spPr>
          <a:xfrm rot="10800000">
            <a:off x="7679473" y="1438507"/>
            <a:ext cx="0" cy="26027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1563;p48">
            <a:extLst>
              <a:ext uri="{FF2B5EF4-FFF2-40B4-BE49-F238E27FC236}">
                <a16:creationId xmlns:a16="http://schemas.microsoft.com/office/drawing/2014/main" id="{0582AF54-7104-7741-8239-0B26B010C704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1564;p48">
            <a:extLst>
              <a:ext uri="{FF2B5EF4-FFF2-40B4-BE49-F238E27FC236}">
                <a16:creationId xmlns:a16="http://schemas.microsoft.com/office/drawing/2014/main" id="{7945EC73-4253-2644-A87E-DFF601EE73ED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65;p48">
            <a:extLst>
              <a:ext uri="{FF2B5EF4-FFF2-40B4-BE49-F238E27FC236}">
                <a16:creationId xmlns:a16="http://schemas.microsoft.com/office/drawing/2014/main" id="{F4C724CA-453E-F740-A365-B1861B86D638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67;p48">
            <a:extLst>
              <a:ext uri="{FF2B5EF4-FFF2-40B4-BE49-F238E27FC236}">
                <a16:creationId xmlns:a16="http://schemas.microsoft.com/office/drawing/2014/main" id="{C2E3A8C8-4AE9-5045-8769-C0D2B88913C2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68;p48">
            <a:extLst>
              <a:ext uri="{FF2B5EF4-FFF2-40B4-BE49-F238E27FC236}">
                <a16:creationId xmlns:a16="http://schemas.microsoft.com/office/drawing/2014/main" id="{74B01572-1EF7-D842-9942-0E23C0FBBDDB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569;p48">
            <a:extLst>
              <a:ext uri="{FF2B5EF4-FFF2-40B4-BE49-F238E27FC236}">
                <a16:creationId xmlns:a16="http://schemas.microsoft.com/office/drawing/2014/main" id="{9A6CD236-15BD-0745-B404-2CA122780026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570;p48">
            <a:extLst>
              <a:ext uri="{FF2B5EF4-FFF2-40B4-BE49-F238E27FC236}">
                <a16:creationId xmlns:a16="http://schemas.microsoft.com/office/drawing/2014/main" id="{01529902-4926-1D4A-BA76-A9ECCA0F5A01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5818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4" name="Google Shape;1144;p42"/>
          <p:cNvGrpSpPr/>
          <p:nvPr/>
        </p:nvGrpSpPr>
        <p:grpSpPr>
          <a:xfrm>
            <a:off x="353167" y="163310"/>
            <a:ext cx="8452699" cy="4831682"/>
            <a:chOff x="345766" y="155909"/>
            <a:chExt cx="8452699" cy="4831682"/>
          </a:xfrm>
        </p:grpSpPr>
        <p:grpSp>
          <p:nvGrpSpPr>
            <p:cNvPr id="1145" name="Google Shape;1145;p42"/>
            <p:cNvGrpSpPr/>
            <p:nvPr/>
          </p:nvGrpSpPr>
          <p:grpSpPr>
            <a:xfrm>
              <a:off x="345766" y="155909"/>
              <a:ext cx="8452699" cy="4831682"/>
              <a:chOff x="271175" y="79714"/>
              <a:chExt cx="8452699" cy="4831682"/>
            </a:xfrm>
          </p:grpSpPr>
          <p:sp>
            <p:nvSpPr>
              <p:cNvPr id="1146" name="Google Shape;1146;p42"/>
              <p:cNvSpPr/>
              <p:nvPr/>
            </p:nvSpPr>
            <p:spPr>
              <a:xfrm>
                <a:off x="271175" y="79714"/>
                <a:ext cx="8452698" cy="483168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7968" extrusionOk="0">
                    <a:moveTo>
                      <a:pt x="0" y="0"/>
                    </a:moveTo>
                    <a:lnTo>
                      <a:pt x="0" y="27968"/>
                    </a:lnTo>
                    <a:lnTo>
                      <a:pt x="36553" y="27968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2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2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2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0" name="Google Shape;1150;p42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2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2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3" name="Google Shape;1153;p42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Try catch </a:t>
            </a:r>
            <a:endParaRPr dirty="0"/>
          </a:p>
        </p:txBody>
      </p:sp>
      <p:sp>
        <p:nvSpPr>
          <p:cNvPr id="148" name="Google Shape;743;p29">
            <a:extLst>
              <a:ext uri="{FF2B5EF4-FFF2-40B4-BE49-F238E27FC236}">
                <a16:creationId xmlns:a16="http://schemas.microsoft.com/office/drawing/2014/main" id="{94C03221-8CAE-F14D-B717-0B72747306AE}"/>
              </a:ext>
            </a:extLst>
          </p:cNvPr>
          <p:cNvSpPr txBox="1">
            <a:spLocks/>
          </p:cNvSpPr>
          <p:nvPr/>
        </p:nvSpPr>
        <p:spPr>
          <a:xfrm>
            <a:off x="885091" y="1005369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Statements that control the flow of the code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Very useful when debugging or trying to ‘foolproof’ your code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accent3"/>
                </a:solidFill>
              </a:rPr>
              <a:t>Will try an assignment or function call and return an error. Does not stop the execution of your code!</a:t>
            </a:r>
          </a:p>
        </p:txBody>
      </p:sp>
      <p:sp>
        <p:nvSpPr>
          <p:cNvPr id="13" name="Google Shape;1563;p48">
            <a:extLst>
              <a:ext uri="{FF2B5EF4-FFF2-40B4-BE49-F238E27FC236}">
                <a16:creationId xmlns:a16="http://schemas.microsoft.com/office/drawing/2014/main" id="{CFF5ADF5-65CC-0E49-BFD2-01EF3695CD33}"/>
              </a:ext>
            </a:extLst>
          </p:cNvPr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564;p48">
            <a:extLst>
              <a:ext uri="{FF2B5EF4-FFF2-40B4-BE49-F238E27FC236}">
                <a16:creationId xmlns:a16="http://schemas.microsoft.com/office/drawing/2014/main" id="{28E828ED-05E3-A845-B0D3-85725B475C55}"/>
              </a:ext>
            </a:extLst>
          </p:cNvPr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65;p48">
            <a:extLst>
              <a:ext uri="{FF2B5EF4-FFF2-40B4-BE49-F238E27FC236}">
                <a16:creationId xmlns:a16="http://schemas.microsoft.com/office/drawing/2014/main" id="{F7B1BB80-66BD-E945-AA69-2AF7841CFD00}"/>
              </a:ext>
            </a:extLst>
          </p:cNvPr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567;p48">
            <a:extLst>
              <a:ext uri="{FF2B5EF4-FFF2-40B4-BE49-F238E27FC236}">
                <a16:creationId xmlns:a16="http://schemas.microsoft.com/office/drawing/2014/main" id="{119393B8-0C65-2C47-8598-5E8B0E40A87F}"/>
              </a:ext>
            </a:extLst>
          </p:cNvPr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568;p48">
            <a:extLst>
              <a:ext uri="{FF2B5EF4-FFF2-40B4-BE49-F238E27FC236}">
                <a16:creationId xmlns:a16="http://schemas.microsoft.com/office/drawing/2014/main" id="{D4A980BC-0A6A-2845-B73A-29F3CE6FA720}"/>
              </a:ext>
            </a:extLst>
          </p:cNvPr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569;p48">
            <a:extLst>
              <a:ext uri="{FF2B5EF4-FFF2-40B4-BE49-F238E27FC236}">
                <a16:creationId xmlns:a16="http://schemas.microsoft.com/office/drawing/2014/main" id="{F962397D-6382-CC47-8627-36570CA01935}"/>
              </a:ext>
            </a:extLst>
          </p:cNvPr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570;p48">
            <a:extLst>
              <a:ext uri="{FF2B5EF4-FFF2-40B4-BE49-F238E27FC236}">
                <a16:creationId xmlns:a16="http://schemas.microsoft.com/office/drawing/2014/main" id="{DCAE306B-9F74-804B-A537-DEF758D4BF1B}"/>
              </a:ext>
            </a:extLst>
          </p:cNvPr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22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noFill/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solidFill>
            <a:srgbClr val="00FDFF">
              <a:alpha val="36078"/>
            </a:srgbClr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198596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8" name="Google Shape;1538;p48"/>
          <p:cNvGrpSpPr/>
          <p:nvPr/>
        </p:nvGrpSpPr>
        <p:grpSpPr>
          <a:xfrm>
            <a:off x="353167" y="163319"/>
            <a:ext cx="8452698" cy="351722"/>
            <a:chOff x="345767" y="155918"/>
            <a:chExt cx="8452698" cy="351722"/>
          </a:xfrm>
        </p:grpSpPr>
        <p:grpSp>
          <p:nvGrpSpPr>
            <p:cNvPr id="1539" name="Google Shape;1539;p48"/>
            <p:cNvGrpSpPr/>
            <p:nvPr/>
          </p:nvGrpSpPr>
          <p:grpSpPr>
            <a:xfrm>
              <a:off x="345767" y="155918"/>
              <a:ext cx="8452698" cy="351722"/>
              <a:chOff x="271175" y="79723"/>
              <a:chExt cx="8452698" cy="351722"/>
            </a:xfrm>
          </p:grpSpPr>
          <p:sp>
            <p:nvSpPr>
              <p:cNvPr id="1540" name="Google Shape;1540;p48"/>
              <p:cNvSpPr/>
              <p:nvPr/>
            </p:nvSpPr>
            <p:spPr>
              <a:xfrm>
                <a:off x="271175" y="79723"/>
                <a:ext cx="8452698" cy="351722"/>
              </a:xfrm>
              <a:custGeom>
                <a:avLst/>
                <a:gdLst/>
                <a:ahLst/>
                <a:cxnLst/>
                <a:rect l="l" t="t" r="r" b="b"/>
                <a:pathLst>
                  <a:path w="36553" h="2620" extrusionOk="0">
                    <a:moveTo>
                      <a:pt x="0" y="0"/>
                    </a:moveTo>
                    <a:lnTo>
                      <a:pt x="0" y="2619"/>
                    </a:lnTo>
                    <a:lnTo>
                      <a:pt x="36553" y="2619"/>
                    </a:lnTo>
                    <a:lnTo>
                      <a:pt x="365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48"/>
              <p:cNvSpPr/>
              <p:nvPr/>
            </p:nvSpPr>
            <p:spPr>
              <a:xfrm>
                <a:off x="8224103" y="122754"/>
                <a:ext cx="364977" cy="269502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560" extrusionOk="0">
                    <a:moveTo>
                      <a:pt x="72" y="0"/>
                    </a:moveTo>
                    <a:cubicBezTo>
                      <a:pt x="24" y="0"/>
                      <a:pt x="0" y="36"/>
                      <a:pt x="0" y="72"/>
                    </a:cubicBezTo>
                    <a:cubicBezTo>
                      <a:pt x="0" y="119"/>
                      <a:pt x="24" y="143"/>
                      <a:pt x="72" y="143"/>
                    </a:cubicBezTo>
                    <a:lnTo>
                      <a:pt x="2310" y="143"/>
                    </a:lnTo>
                    <a:lnTo>
                      <a:pt x="2310" y="1477"/>
                    </a:lnTo>
                    <a:cubicBezTo>
                      <a:pt x="2310" y="1524"/>
                      <a:pt x="2334" y="1560"/>
                      <a:pt x="2382" y="1560"/>
                    </a:cubicBezTo>
                    <a:cubicBezTo>
                      <a:pt x="2417" y="1560"/>
                      <a:pt x="2453" y="1524"/>
                      <a:pt x="2453" y="1477"/>
                    </a:cubicBezTo>
                    <a:lnTo>
                      <a:pt x="2453" y="72"/>
                    </a:lnTo>
                    <a:cubicBezTo>
                      <a:pt x="2453" y="36"/>
                      <a:pt x="2417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48"/>
              <p:cNvSpPr/>
              <p:nvPr/>
            </p:nvSpPr>
            <p:spPr>
              <a:xfrm>
                <a:off x="4845567" y="161946"/>
                <a:ext cx="1036891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6002" h="156" extrusionOk="0">
                    <a:moveTo>
                      <a:pt x="72" y="0"/>
                    </a:moveTo>
                    <a:cubicBezTo>
                      <a:pt x="36" y="0"/>
                      <a:pt x="1" y="36"/>
                      <a:pt x="1" y="72"/>
                    </a:cubicBezTo>
                    <a:cubicBezTo>
                      <a:pt x="1" y="119"/>
                      <a:pt x="36" y="155"/>
                      <a:pt x="72" y="155"/>
                    </a:cubicBezTo>
                    <a:lnTo>
                      <a:pt x="5930" y="155"/>
                    </a:lnTo>
                    <a:cubicBezTo>
                      <a:pt x="5978" y="155"/>
                      <a:pt x="6001" y="119"/>
                      <a:pt x="6001" y="72"/>
                    </a:cubicBezTo>
                    <a:cubicBezTo>
                      <a:pt x="6001" y="36"/>
                      <a:pt x="5978" y="0"/>
                      <a:pt x="5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43" name="Google Shape;1543;p48"/>
            <p:cNvSpPr/>
            <p:nvPr/>
          </p:nvSpPr>
          <p:spPr>
            <a:xfrm>
              <a:off x="697224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94884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45599" y="237642"/>
              <a:ext cx="187269" cy="185369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48"/>
          <p:cNvSpPr txBox="1">
            <a:spLocks noGrp="1"/>
          </p:cNvSpPr>
          <p:nvPr>
            <p:ph type="title"/>
          </p:nvPr>
        </p:nvSpPr>
        <p:spPr>
          <a:xfrm>
            <a:off x="705300" y="593076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Sets</a:t>
            </a:r>
            <a:endParaRPr dirty="0"/>
          </a:p>
        </p:txBody>
      </p:sp>
      <p:sp>
        <p:nvSpPr>
          <p:cNvPr id="1563" name="Google Shape;1563;p48"/>
          <p:cNvSpPr/>
          <p:nvPr/>
        </p:nvSpPr>
        <p:spPr>
          <a:xfrm rot="10800000">
            <a:off x="748295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4" name="Google Shape;1564;p48"/>
          <p:cNvSpPr/>
          <p:nvPr/>
        </p:nvSpPr>
        <p:spPr>
          <a:xfrm rot="10800000">
            <a:off x="42344" y="2999877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48"/>
          <p:cNvSpPr/>
          <p:nvPr/>
        </p:nvSpPr>
        <p:spPr>
          <a:xfrm rot="10800000">
            <a:off x="802659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48"/>
          <p:cNvSpPr/>
          <p:nvPr/>
        </p:nvSpPr>
        <p:spPr>
          <a:xfrm rot="10800000">
            <a:off x="-203474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48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48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9" name="Google Shape;1569;p48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0" name="Google Shape;1570;p48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0CFA84D-8914-A64F-A7C6-E7A34DCBFB35}"/>
              </a:ext>
            </a:extLst>
          </p:cNvPr>
          <p:cNvSpPr/>
          <p:nvPr/>
        </p:nvSpPr>
        <p:spPr>
          <a:xfrm>
            <a:off x="1200223" y="1005369"/>
            <a:ext cx="4214191" cy="3888544"/>
          </a:xfrm>
          <a:prstGeom prst="ellipse">
            <a:avLst/>
          </a:prstGeom>
          <a:solidFill>
            <a:srgbClr val="FF2F92">
              <a:alpha val="29804"/>
            </a:srgbClr>
          </a:solidFill>
          <a:ln w="1270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C2D5B87-8E31-E94C-B6F6-A0E3C280D04E}"/>
              </a:ext>
            </a:extLst>
          </p:cNvPr>
          <p:cNvSpPr/>
          <p:nvPr/>
        </p:nvSpPr>
        <p:spPr>
          <a:xfrm>
            <a:off x="3629557" y="1005369"/>
            <a:ext cx="4214191" cy="3888544"/>
          </a:xfrm>
          <a:prstGeom prst="ellipse">
            <a:avLst/>
          </a:prstGeom>
          <a:solidFill>
            <a:srgbClr val="00FDFF">
              <a:alpha val="28627"/>
            </a:srgbClr>
          </a:solidFill>
          <a:ln w="1270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3229B-C6D9-0143-ACE7-689E70F915D1}"/>
              </a:ext>
            </a:extLst>
          </p:cNvPr>
          <p:cNvSpPr txBox="1"/>
          <p:nvPr/>
        </p:nvSpPr>
        <p:spPr>
          <a:xfrm>
            <a:off x="2805709" y="4614385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Jason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C73F9-C951-BF4A-86A9-B4452A60B4FC}"/>
              </a:ext>
            </a:extLst>
          </p:cNvPr>
          <p:cNvSpPr txBox="1"/>
          <p:nvPr/>
        </p:nvSpPr>
        <p:spPr>
          <a:xfrm>
            <a:off x="5288752" y="4627333"/>
            <a:ext cx="1937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Kevin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CE6E1-6227-374D-A52F-1B885140E07D}"/>
              </a:ext>
            </a:extLst>
          </p:cNvPr>
          <p:cNvSpPr txBox="1"/>
          <p:nvPr/>
        </p:nvSpPr>
        <p:spPr>
          <a:xfrm>
            <a:off x="4014032" y="1908218"/>
            <a:ext cx="1084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belong together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81DF3-699B-5543-A511-E5527BFB15DF}"/>
              </a:ext>
            </a:extLst>
          </p:cNvPr>
          <p:cNvSpPr txBox="1"/>
          <p:nvPr/>
        </p:nvSpPr>
        <p:spPr>
          <a:xfrm>
            <a:off x="5611313" y="1514903"/>
            <a:ext cx="1017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be my baby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1BD48-290E-7F44-BA2A-D18CFA11D79C}"/>
              </a:ext>
            </a:extLst>
          </p:cNvPr>
          <p:cNvSpPr txBox="1"/>
          <p:nvPr/>
        </p:nvSpPr>
        <p:spPr>
          <a:xfrm>
            <a:off x="2463410" y="1279736"/>
            <a:ext cx="1550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I want for Christmas is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2C6A81-DE4B-6C4C-B859-D25F60381F2C}"/>
              </a:ext>
            </a:extLst>
          </p:cNvPr>
          <p:cNvSpPr txBox="1"/>
          <p:nvPr/>
        </p:nvSpPr>
        <p:spPr>
          <a:xfrm>
            <a:off x="1561580" y="2071332"/>
            <a:ext cx="1803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 to the world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E20B9-8ED0-6A40-949D-F052F163DB0B}"/>
              </a:ext>
            </a:extLst>
          </p:cNvPr>
          <p:cNvSpPr txBox="1"/>
          <p:nvPr/>
        </p:nvSpPr>
        <p:spPr>
          <a:xfrm>
            <a:off x="4103903" y="3516409"/>
            <a:ext cx="176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Honey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E3034-7CED-E544-81DD-FEDE4ED2F5F8}"/>
              </a:ext>
            </a:extLst>
          </p:cNvPr>
          <p:cNvSpPr txBox="1"/>
          <p:nvPr/>
        </p:nvSpPr>
        <p:spPr>
          <a:xfrm>
            <a:off x="5978204" y="3341496"/>
            <a:ext cx="1054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Fantasy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D095A8-EC86-C049-8428-A5FBFBCC4688}"/>
              </a:ext>
            </a:extLst>
          </p:cNvPr>
          <p:cNvSpPr txBox="1"/>
          <p:nvPr/>
        </p:nvSpPr>
        <p:spPr>
          <a:xfrm>
            <a:off x="1543388" y="2776981"/>
            <a:ext cx="153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64256-3B74-C64C-B842-C8886298206E}"/>
              </a:ext>
            </a:extLst>
          </p:cNvPr>
          <p:cNvSpPr txBox="1"/>
          <p:nvPr/>
        </p:nvSpPr>
        <p:spPr>
          <a:xfrm>
            <a:off x="2309472" y="4234695"/>
            <a:ext cx="1355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Vision of love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00518-12C0-454B-9312-30E93D203F8A}"/>
              </a:ext>
            </a:extLst>
          </p:cNvPr>
          <p:cNvSpPr txBox="1"/>
          <p:nvPr/>
        </p:nvSpPr>
        <p:spPr>
          <a:xfrm>
            <a:off x="4046305" y="2813532"/>
            <a:ext cx="1665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Emotions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8663C-0D62-0E45-B644-333C6F97DEAE}"/>
              </a:ext>
            </a:extLst>
          </p:cNvPr>
          <p:cNvSpPr txBox="1"/>
          <p:nvPr/>
        </p:nvSpPr>
        <p:spPr>
          <a:xfrm>
            <a:off x="1677235" y="3516409"/>
            <a:ext cx="150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it happen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1F54A6-ABBE-A04C-9950-F39510183D8A}"/>
              </a:ext>
            </a:extLst>
          </p:cNvPr>
          <p:cNvSpPr txBox="1"/>
          <p:nvPr/>
        </p:nvSpPr>
        <p:spPr>
          <a:xfrm>
            <a:off x="6103762" y="2400941"/>
            <a:ext cx="1211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Obsessed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09D141-B114-4F43-9539-B582E3ED5C41}"/>
              </a:ext>
            </a:extLst>
          </p:cNvPr>
          <p:cNvSpPr txBox="1"/>
          <p:nvPr/>
        </p:nvSpPr>
        <p:spPr>
          <a:xfrm>
            <a:off x="5711890" y="3975560"/>
            <a:ext cx="1142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Shake it 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5A69F-5498-AF44-9641-144B31DE8A8F}"/>
              </a:ext>
            </a:extLst>
          </p:cNvPr>
          <p:cNvSpPr txBox="1"/>
          <p:nvPr/>
        </p:nvSpPr>
        <p:spPr>
          <a:xfrm>
            <a:off x="2369954" y="2497007"/>
            <a:ext cx="1149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arms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79E77-7B80-9E4F-B0AE-A36D3BC32BD1}"/>
              </a:ext>
            </a:extLst>
          </p:cNvPr>
          <p:cNvSpPr txBox="1"/>
          <p:nvPr/>
        </p:nvSpPr>
        <p:spPr>
          <a:xfrm>
            <a:off x="2582791" y="3093699"/>
            <a:ext cx="833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181805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0"/>
          <p:cNvSpPr txBox="1">
            <a:spLocks noGrp="1"/>
          </p:cNvSpPr>
          <p:nvPr>
            <p:ph type="title"/>
          </p:nvPr>
        </p:nvSpPr>
        <p:spPr>
          <a:xfrm>
            <a:off x="697475" y="586657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operations</a:t>
            </a:r>
            <a:endParaRPr dirty="0"/>
          </a:p>
        </p:txBody>
      </p:sp>
      <p:sp>
        <p:nvSpPr>
          <p:cNvPr id="1017" name="Google Shape;1017;p40"/>
          <p:cNvSpPr/>
          <p:nvPr/>
        </p:nvSpPr>
        <p:spPr>
          <a:xfrm>
            <a:off x="7904030" y="11765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0"/>
          <p:cNvSpPr/>
          <p:nvPr/>
        </p:nvSpPr>
        <p:spPr>
          <a:xfrm>
            <a:off x="8510127" y="18279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0"/>
          <p:cNvSpPr/>
          <p:nvPr/>
        </p:nvSpPr>
        <p:spPr>
          <a:xfrm>
            <a:off x="7635724" y="165652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0"/>
          <p:cNvSpPr/>
          <p:nvPr/>
        </p:nvSpPr>
        <p:spPr>
          <a:xfrm>
            <a:off x="8510120" y="7259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1" name="Google Shape;1021;p40"/>
          <p:cNvGrpSpPr/>
          <p:nvPr/>
        </p:nvGrpSpPr>
        <p:grpSpPr>
          <a:xfrm>
            <a:off x="98040" y="4033340"/>
            <a:ext cx="2348965" cy="1047005"/>
            <a:chOff x="207675" y="4196607"/>
            <a:chExt cx="2114090" cy="942314"/>
          </a:xfrm>
        </p:grpSpPr>
        <p:sp>
          <p:nvSpPr>
            <p:cNvPr id="1022" name="Google Shape;1022;p40"/>
            <p:cNvSpPr/>
            <p:nvPr/>
          </p:nvSpPr>
          <p:spPr>
            <a:xfrm>
              <a:off x="252785" y="4693315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34"/>
                  </a:cubicBezTo>
                  <a:lnTo>
                    <a:pt x="0" y="3406"/>
                  </a:lnTo>
                  <a:cubicBezTo>
                    <a:pt x="0" y="5239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248714" y="4689301"/>
              <a:ext cx="2041378" cy="389022"/>
            </a:xfrm>
            <a:custGeom>
              <a:avLst/>
              <a:gdLst/>
              <a:ahLst/>
              <a:cxnLst/>
              <a:rect l="l" t="t" r="r" b="b"/>
              <a:pathLst>
                <a:path w="36113" h="6882" extrusionOk="0">
                  <a:moveTo>
                    <a:pt x="35958" y="143"/>
                  </a:moveTo>
                  <a:lnTo>
                    <a:pt x="35958" y="6727"/>
                  </a:lnTo>
                  <a:lnTo>
                    <a:pt x="3406" y="6727"/>
                  </a:lnTo>
                  <a:cubicBezTo>
                    <a:pt x="1608" y="6727"/>
                    <a:pt x="144" y="5263"/>
                    <a:pt x="144" y="3477"/>
                  </a:cubicBezTo>
                  <a:lnTo>
                    <a:pt x="144" y="3405"/>
                  </a:lnTo>
                  <a:cubicBezTo>
                    <a:pt x="144" y="1607"/>
                    <a:pt x="1608" y="143"/>
                    <a:pt x="3406" y="143"/>
                  </a:cubicBezTo>
                  <a:close/>
                  <a:moveTo>
                    <a:pt x="3406" y="0"/>
                  </a:moveTo>
                  <a:cubicBezTo>
                    <a:pt x="1525" y="0"/>
                    <a:pt x="1" y="1524"/>
                    <a:pt x="1" y="3405"/>
                  </a:cubicBezTo>
                  <a:lnTo>
                    <a:pt x="1" y="3477"/>
                  </a:lnTo>
                  <a:cubicBezTo>
                    <a:pt x="1" y="5346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6"/>
                    <a:pt x="36113" y="6799"/>
                  </a:cubicBezTo>
                  <a:lnTo>
                    <a:pt x="36113" y="72"/>
                  </a:lnTo>
                  <a:cubicBezTo>
                    <a:pt x="36113" y="36"/>
                    <a:pt x="36077" y="0"/>
                    <a:pt x="360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211745" y="4656289"/>
              <a:ext cx="2105932" cy="454368"/>
            </a:xfrm>
            <a:custGeom>
              <a:avLst/>
              <a:gdLst/>
              <a:ahLst/>
              <a:cxnLst/>
              <a:rect l="l" t="t" r="r" b="b"/>
              <a:pathLst>
                <a:path w="37255" h="8038" extrusionOk="0">
                  <a:moveTo>
                    <a:pt x="4024" y="1"/>
                  </a:moveTo>
                  <a:cubicBezTo>
                    <a:pt x="1798" y="1"/>
                    <a:pt x="0" y="1799"/>
                    <a:pt x="0" y="4025"/>
                  </a:cubicBezTo>
                  <a:cubicBezTo>
                    <a:pt x="0" y="6240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3"/>
                  </a:lnTo>
                  <a:lnTo>
                    <a:pt x="4060" y="7383"/>
                  </a:lnTo>
                  <a:cubicBezTo>
                    <a:pt x="2215" y="7383"/>
                    <a:pt x="726" y="5894"/>
                    <a:pt x="726" y="4049"/>
                  </a:cubicBezTo>
                  <a:lnTo>
                    <a:pt x="726" y="3989"/>
                  </a:lnTo>
                  <a:cubicBezTo>
                    <a:pt x="726" y="2144"/>
                    <a:pt x="2215" y="656"/>
                    <a:pt x="4060" y="656"/>
                  </a:cubicBezTo>
                  <a:lnTo>
                    <a:pt x="37255" y="656"/>
                  </a:lnTo>
                  <a:lnTo>
                    <a:pt x="37255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207675" y="4652276"/>
              <a:ext cx="2114072" cy="462395"/>
            </a:xfrm>
            <a:custGeom>
              <a:avLst/>
              <a:gdLst/>
              <a:ahLst/>
              <a:cxnLst/>
              <a:rect l="l" t="t" r="r" b="b"/>
              <a:pathLst>
                <a:path w="37399" h="8180" extrusionOk="0">
                  <a:moveTo>
                    <a:pt x="37255" y="155"/>
                  </a:moveTo>
                  <a:lnTo>
                    <a:pt x="37255" y="655"/>
                  </a:lnTo>
                  <a:lnTo>
                    <a:pt x="4132" y="655"/>
                  </a:lnTo>
                  <a:cubicBezTo>
                    <a:pt x="2251" y="655"/>
                    <a:pt x="727" y="2179"/>
                    <a:pt x="727" y="4060"/>
                  </a:cubicBezTo>
                  <a:lnTo>
                    <a:pt x="727" y="4132"/>
                  </a:lnTo>
                  <a:cubicBezTo>
                    <a:pt x="727" y="6001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63"/>
                    <a:pt x="155" y="4096"/>
                  </a:cubicBezTo>
                  <a:cubicBezTo>
                    <a:pt x="155" y="1917"/>
                    <a:pt x="1918" y="155"/>
                    <a:pt x="4096" y="155"/>
                  </a:cubicBezTo>
                  <a:close/>
                  <a:moveTo>
                    <a:pt x="4096" y="0"/>
                  </a:moveTo>
                  <a:cubicBezTo>
                    <a:pt x="1834" y="0"/>
                    <a:pt x="1" y="1834"/>
                    <a:pt x="1" y="4096"/>
                  </a:cubicBezTo>
                  <a:cubicBezTo>
                    <a:pt x="1" y="6346"/>
                    <a:pt x="1834" y="8180"/>
                    <a:pt x="4096" y="8180"/>
                  </a:cubicBezTo>
                  <a:lnTo>
                    <a:pt x="37327" y="8180"/>
                  </a:lnTo>
                  <a:cubicBezTo>
                    <a:pt x="37362" y="8180"/>
                    <a:pt x="37398" y="8156"/>
                    <a:pt x="37398" y="8108"/>
                  </a:cubicBezTo>
                  <a:lnTo>
                    <a:pt x="37398" y="7454"/>
                  </a:lnTo>
                  <a:cubicBezTo>
                    <a:pt x="37398" y="7418"/>
                    <a:pt x="37362" y="7382"/>
                    <a:pt x="37327" y="7382"/>
                  </a:cubicBezTo>
                  <a:lnTo>
                    <a:pt x="4132" y="7382"/>
                  </a:lnTo>
                  <a:cubicBezTo>
                    <a:pt x="2334" y="7382"/>
                    <a:pt x="870" y="5918"/>
                    <a:pt x="870" y="4132"/>
                  </a:cubicBezTo>
                  <a:lnTo>
                    <a:pt x="870" y="4060"/>
                  </a:lnTo>
                  <a:cubicBezTo>
                    <a:pt x="870" y="2262"/>
                    <a:pt x="2334" y="798"/>
                    <a:pt x="4132" y="798"/>
                  </a:cubicBezTo>
                  <a:lnTo>
                    <a:pt x="37327" y="798"/>
                  </a:lnTo>
                  <a:cubicBezTo>
                    <a:pt x="37362" y="798"/>
                    <a:pt x="37398" y="774"/>
                    <a:pt x="37398" y="727"/>
                  </a:cubicBezTo>
                  <a:lnTo>
                    <a:pt x="37398" y="72"/>
                  </a:lnTo>
                  <a:cubicBezTo>
                    <a:pt x="37398" y="36"/>
                    <a:pt x="37362" y="0"/>
                    <a:pt x="3732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1070522" y="5073576"/>
              <a:ext cx="1247166" cy="37082"/>
            </a:xfrm>
            <a:custGeom>
              <a:avLst/>
              <a:gdLst/>
              <a:ahLst/>
              <a:cxnLst/>
              <a:rect l="l" t="t" r="r" b="b"/>
              <a:pathLst>
                <a:path w="22063" h="656" extrusionOk="0">
                  <a:moveTo>
                    <a:pt x="405" y="1"/>
                  </a:moveTo>
                  <a:lnTo>
                    <a:pt x="0" y="655"/>
                  </a:lnTo>
                  <a:lnTo>
                    <a:pt x="22063" y="655"/>
                  </a:lnTo>
                  <a:lnTo>
                    <a:pt x="2206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1066508" y="5069562"/>
              <a:ext cx="1255250" cy="45109"/>
            </a:xfrm>
            <a:custGeom>
              <a:avLst/>
              <a:gdLst/>
              <a:ahLst/>
              <a:cxnLst/>
              <a:rect l="l" t="t" r="r" b="b"/>
              <a:pathLst>
                <a:path w="22206" h="798" extrusionOk="0">
                  <a:moveTo>
                    <a:pt x="22062" y="155"/>
                  </a:moveTo>
                  <a:lnTo>
                    <a:pt x="22062" y="655"/>
                  </a:lnTo>
                  <a:lnTo>
                    <a:pt x="214" y="655"/>
                  </a:lnTo>
                  <a:lnTo>
                    <a:pt x="512" y="155"/>
                  </a:lnTo>
                  <a:close/>
                  <a:moveTo>
                    <a:pt x="476" y="0"/>
                  </a:moveTo>
                  <a:cubicBezTo>
                    <a:pt x="452" y="0"/>
                    <a:pt x="429" y="12"/>
                    <a:pt x="405" y="36"/>
                  </a:cubicBezTo>
                  <a:lnTo>
                    <a:pt x="12" y="691"/>
                  </a:lnTo>
                  <a:cubicBezTo>
                    <a:pt x="0" y="714"/>
                    <a:pt x="0" y="738"/>
                    <a:pt x="12" y="762"/>
                  </a:cubicBezTo>
                  <a:cubicBezTo>
                    <a:pt x="24" y="786"/>
                    <a:pt x="48" y="798"/>
                    <a:pt x="71" y="798"/>
                  </a:cubicBezTo>
                  <a:lnTo>
                    <a:pt x="22134" y="798"/>
                  </a:lnTo>
                  <a:cubicBezTo>
                    <a:pt x="22169" y="798"/>
                    <a:pt x="22205" y="774"/>
                    <a:pt x="22205" y="726"/>
                  </a:cubicBezTo>
                  <a:lnTo>
                    <a:pt x="22205" y="72"/>
                  </a:lnTo>
                  <a:cubicBezTo>
                    <a:pt x="22205" y="36"/>
                    <a:pt x="22169" y="0"/>
                    <a:pt x="2213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1324955" y="4656289"/>
              <a:ext cx="992736" cy="37082"/>
            </a:xfrm>
            <a:custGeom>
              <a:avLst/>
              <a:gdLst/>
              <a:ahLst/>
              <a:cxnLst/>
              <a:rect l="l" t="t" r="r" b="b"/>
              <a:pathLst>
                <a:path w="17562" h="656" extrusionOk="0">
                  <a:moveTo>
                    <a:pt x="405" y="1"/>
                  </a:moveTo>
                  <a:lnTo>
                    <a:pt x="0" y="656"/>
                  </a:lnTo>
                  <a:lnTo>
                    <a:pt x="17562" y="656"/>
                  </a:lnTo>
                  <a:lnTo>
                    <a:pt x="17562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320207" y="4652276"/>
              <a:ext cx="1001554" cy="45109"/>
            </a:xfrm>
            <a:custGeom>
              <a:avLst/>
              <a:gdLst/>
              <a:ahLst/>
              <a:cxnLst/>
              <a:rect l="l" t="t" r="r" b="b"/>
              <a:pathLst>
                <a:path w="17718" h="798" extrusionOk="0">
                  <a:moveTo>
                    <a:pt x="17574" y="155"/>
                  </a:moveTo>
                  <a:lnTo>
                    <a:pt x="17574" y="655"/>
                  </a:lnTo>
                  <a:lnTo>
                    <a:pt x="215" y="655"/>
                  </a:lnTo>
                  <a:lnTo>
                    <a:pt x="525" y="155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25" y="691"/>
                  </a:lnTo>
                  <a:cubicBezTo>
                    <a:pt x="13" y="715"/>
                    <a:pt x="1" y="738"/>
                    <a:pt x="25" y="762"/>
                  </a:cubicBezTo>
                  <a:cubicBezTo>
                    <a:pt x="36" y="786"/>
                    <a:pt x="60" y="798"/>
                    <a:pt x="84" y="798"/>
                  </a:cubicBezTo>
                  <a:lnTo>
                    <a:pt x="17646" y="798"/>
                  </a:lnTo>
                  <a:cubicBezTo>
                    <a:pt x="17681" y="798"/>
                    <a:pt x="17717" y="774"/>
                    <a:pt x="17717" y="727"/>
                  </a:cubicBezTo>
                  <a:lnTo>
                    <a:pt x="17717" y="72"/>
                  </a:lnTo>
                  <a:cubicBezTo>
                    <a:pt x="17717" y="36"/>
                    <a:pt x="17681" y="0"/>
                    <a:pt x="176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746785" y="4879743"/>
              <a:ext cx="1207484" cy="8140"/>
            </a:xfrm>
            <a:custGeom>
              <a:avLst/>
              <a:gdLst/>
              <a:ahLst/>
              <a:cxnLst/>
              <a:rect l="l" t="t" r="r" b="b"/>
              <a:pathLst>
                <a:path w="21361" h="144" extrusionOk="0">
                  <a:moveTo>
                    <a:pt x="72" y="1"/>
                  </a:moveTo>
                  <a:cubicBezTo>
                    <a:pt x="36" y="1"/>
                    <a:pt x="1" y="24"/>
                    <a:pt x="1" y="72"/>
                  </a:cubicBezTo>
                  <a:cubicBezTo>
                    <a:pt x="1" y="108"/>
                    <a:pt x="36" y="143"/>
                    <a:pt x="72" y="143"/>
                  </a:cubicBezTo>
                  <a:lnTo>
                    <a:pt x="21289" y="143"/>
                  </a:lnTo>
                  <a:cubicBezTo>
                    <a:pt x="21325" y="143"/>
                    <a:pt x="21360" y="108"/>
                    <a:pt x="21360" y="72"/>
                  </a:cubicBezTo>
                  <a:cubicBezTo>
                    <a:pt x="21360" y="24"/>
                    <a:pt x="21325" y="1"/>
                    <a:pt x="212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467479" y="4879743"/>
              <a:ext cx="182471" cy="8140"/>
            </a:xfrm>
            <a:custGeom>
              <a:avLst/>
              <a:gdLst/>
              <a:ahLst/>
              <a:cxnLst/>
              <a:rect l="l" t="t" r="r" b="b"/>
              <a:pathLst>
                <a:path w="3228" h="144" extrusionOk="0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08"/>
                    <a:pt x="36" y="143"/>
                    <a:pt x="72" y="143"/>
                  </a:cubicBezTo>
                  <a:lnTo>
                    <a:pt x="3144" y="143"/>
                  </a:lnTo>
                  <a:cubicBezTo>
                    <a:pt x="3191" y="143"/>
                    <a:pt x="3227" y="108"/>
                    <a:pt x="3227" y="72"/>
                  </a:cubicBezTo>
                  <a:cubicBezTo>
                    <a:pt x="3227" y="24"/>
                    <a:pt x="3191" y="1"/>
                    <a:pt x="314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732653" y="4996868"/>
              <a:ext cx="873633" cy="8762"/>
            </a:xfrm>
            <a:custGeom>
              <a:avLst/>
              <a:gdLst/>
              <a:ahLst/>
              <a:cxnLst/>
              <a:rect l="l" t="t" r="r" b="b"/>
              <a:pathLst>
                <a:path w="15455" h="155" extrusionOk="0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15372" y="155"/>
                  </a:lnTo>
                  <a:cubicBezTo>
                    <a:pt x="15419" y="155"/>
                    <a:pt x="15455" y="119"/>
                    <a:pt x="15455" y="84"/>
                  </a:cubicBezTo>
                  <a:cubicBezTo>
                    <a:pt x="15455" y="36"/>
                    <a:pt x="15419" y="0"/>
                    <a:pt x="153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66508" y="4735710"/>
              <a:ext cx="370877" cy="8140"/>
            </a:xfrm>
            <a:custGeom>
              <a:avLst/>
              <a:gdLst/>
              <a:ahLst/>
              <a:cxnLst/>
              <a:rect l="l" t="t" r="r" b="b"/>
              <a:pathLst>
                <a:path w="6561" h="144" extrusionOk="0">
                  <a:moveTo>
                    <a:pt x="71" y="1"/>
                  </a:moveTo>
                  <a:cubicBezTo>
                    <a:pt x="36" y="1"/>
                    <a:pt x="0" y="36"/>
                    <a:pt x="0" y="72"/>
                  </a:cubicBezTo>
                  <a:cubicBezTo>
                    <a:pt x="0" y="120"/>
                    <a:pt x="36" y="143"/>
                    <a:pt x="71" y="143"/>
                  </a:cubicBezTo>
                  <a:lnTo>
                    <a:pt x="6489" y="143"/>
                  </a:lnTo>
                  <a:cubicBezTo>
                    <a:pt x="6525" y="143"/>
                    <a:pt x="6560" y="120"/>
                    <a:pt x="6560" y="72"/>
                  </a:cubicBezTo>
                  <a:cubicBezTo>
                    <a:pt x="6560" y="36"/>
                    <a:pt x="6525" y="1"/>
                    <a:pt x="648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838982" y="4789581"/>
              <a:ext cx="173031" cy="345270"/>
            </a:xfrm>
            <a:custGeom>
              <a:avLst/>
              <a:gdLst/>
              <a:ahLst/>
              <a:cxnLst/>
              <a:rect l="l" t="t" r="r" b="b"/>
              <a:pathLst>
                <a:path w="3061" h="6108" extrusionOk="0">
                  <a:moveTo>
                    <a:pt x="1" y="0"/>
                  </a:moveTo>
                  <a:lnTo>
                    <a:pt x="1" y="6108"/>
                  </a:lnTo>
                  <a:lnTo>
                    <a:pt x="1525" y="4263"/>
                  </a:lnTo>
                  <a:lnTo>
                    <a:pt x="3061" y="6108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834969" y="4785511"/>
              <a:ext cx="181114" cy="353410"/>
            </a:xfrm>
            <a:custGeom>
              <a:avLst/>
              <a:gdLst/>
              <a:ahLst/>
              <a:cxnLst/>
              <a:rect l="l" t="t" r="r" b="b"/>
              <a:pathLst>
                <a:path w="3204" h="6252" extrusionOk="0">
                  <a:moveTo>
                    <a:pt x="3048" y="144"/>
                  </a:moveTo>
                  <a:lnTo>
                    <a:pt x="3048" y="5966"/>
                  </a:lnTo>
                  <a:lnTo>
                    <a:pt x="1655" y="4287"/>
                  </a:lnTo>
                  <a:cubicBezTo>
                    <a:pt x="1643" y="4275"/>
                    <a:pt x="1620" y="4263"/>
                    <a:pt x="1596" y="4263"/>
                  </a:cubicBezTo>
                  <a:cubicBezTo>
                    <a:pt x="1572" y="4263"/>
                    <a:pt x="1560" y="4275"/>
                    <a:pt x="1536" y="4287"/>
                  </a:cubicBezTo>
                  <a:lnTo>
                    <a:pt x="143" y="5966"/>
                  </a:lnTo>
                  <a:lnTo>
                    <a:pt x="143" y="144"/>
                  </a:lnTo>
                  <a:close/>
                  <a:moveTo>
                    <a:pt x="72" y="1"/>
                  </a:moveTo>
                  <a:cubicBezTo>
                    <a:pt x="24" y="1"/>
                    <a:pt x="0" y="36"/>
                    <a:pt x="0" y="72"/>
                  </a:cubicBezTo>
                  <a:lnTo>
                    <a:pt x="0" y="6180"/>
                  </a:lnTo>
                  <a:cubicBezTo>
                    <a:pt x="0" y="6204"/>
                    <a:pt x="12" y="6240"/>
                    <a:pt x="48" y="6240"/>
                  </a:cubicBezTo>
                  <a:cubicBezTo>
                    <a:pt x="58" y="6244"/>
                    <a:pt x="70" y="6247"/>
                    <a:pt x="82" y="6247"/>
                  </a:cubicBezTo>
                  <a:cubicBezTo>
                    <a:pt x="99" y="6247"/>
                    <a:pt x="117" y="6242"/>
                    <a:pt x="131" y="6228"/>
                  </a:cubicBezTo>
                  <a:lnTo>
                    <a:pt x="1596" y="4454"/>
                  </a:lnTo>
                  <a:lnTo>
                    <a:pt x="3072" y="6228"/>
                  </a:lnTo>
                  <a:cubicBezTo>
                    <a:pt x="3084" y="6240"/>
                    <a:pt x="3108" y="6251"/>
                    <a:pt x="3132" y="6251"/>
                  </a:cubicBezTo>
                  <a:cubicBezTo>
                    <a:pt x="3132" y="6251"/>
                    <a:pt x="3144" y="6251"/>
                    <a:pt x="3155" y="6240"/>
                  </a:cubicBezTo>
                  <a:cubicBezTo>
                    <a:pt x="3179" y="6240"/>
                    <a:pt x="3203" y="6204"/>
                    <a:pt x="3203" y="6180"/>
                  </a:cubicBezTo>
                  <a:lnTo>
                    <a:pt x="3203" y="72"/>
                  </a:lnTo>
                  <a:cubicBezTo>
                    <a:pt x="3203" y="36"/>
                    <a:pt x="3167" y="1"/>
                    <a:pt x="31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862554" y="4879064"/>
              <a:ext cx="8140" cy="169017"/>
            </a:xfrm>
            <a:custGeom>
              <a:avLst/>
              <a:gdLst/>
              <a:ahLst/>
              <a:cxnLst/>
              <a:rect l="l" t="t" r="r" b="b"/>
              <a:pathLst>
                <a:path w="144" h="2990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2918"/>
                  </a:lnTo>
                  <a:cubicBezTo>
                    <a:pt x="0" y="2965"/>
                    <a:pt x="24" y="2989"/>
                    <a:pt x="72" y="2989"/>
                  </a:cubicBezTo>
                  <a:cubicBezTo>
                    <a:pt x="108" y="2989"/>
                    <a:pt x="143" y="2965"/>
                    <a:pt x="143" y="2918"/>
                  </a:cubicBezTo>
                  <a:lnTo>
                    <a:pt x="143" y="84"/>
                  </a:lnTo>
                  <a:cubicBezTo>
                    <a:pt x="143" y="36"/>
                    <a:pt x="108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862554" y="4801000"/>
              <a:ext cx="92253" cy="56584"/>
            </a:xfrm>
            <a:custGeom>
              <a:avLst/>
              <a:gdLst/>
              <a:ahLst/>
              <a:cxnLst/>
              <a:rect l="l" t="t" r="r" b="b"/>
              <a:pathLst>
                <a:path w="1632" h="1001" extrusionOk="0">
                  <a:moveTo>
                    <a:pt x="72" y="1"/>
                  </a:moveTo>
                  <a:cubicBezTo>
                    <a:pt x="24" y="1"/>
                    <a:pt x="0" y="36"/>
                    <a:pt x="0" y="84"/>
                  </a:cubicBezTo>
                  <a:lnTo>
                    <a:pt x="0" y="917"/>
                  </a:lnTo>
                  <a:cubicBezTo>
                    <a:pt x="0" y="965"/>
                    <a:pt x="24" y="1001"/>
                    <a:pt x="72" y="1001"/>
                  </a:cubicBezTo>
                  <a:cubicBezTo>
                    <a:pt x="108" y="1001"/>
                    <a:pt x="143" y="965"/>
                    <a:pt x="143" y="917"/>
                  </a:cubicBezTo>
                  <a:lnTo>
                    <a:pt x="143" y="155"/>
                  </a:lnTo>
                  <a:lnTo>
                    <a:pt x="1560" y="155"/>
                  </a:lnTo>
                  <a:cubicBezTo>
                    <a:pt x="1596" y="155"/>
                    <a:pt x="1632" y="120"/>
                    <a:pt x="1632" y="84"/>
                  </a:cubicBezTo>
                  <a:cubicBezTo>
                    <a:pt x="1632" y="36"/>
                    <a:pt x="1596" y="1"/>
                    <a:pt x="15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252785" y="4238324"/>
              <a:ext cx="2033294" cy="380317"/>
            </a:xfrm>
            <a:custGeom>
              <a:avLst/>
              <a:gdLst/>
              <a:ahLst/>
              <a:cxnLst/>
              <a:rect l="l" t="t" r="r" b="b"/>
              <a:pathLst>
                <a:path w="35970" h="6728" extrusionOk="0">
                  <a:moveTo>
                    <a:pt x="3334" y="1"/>
                  </a:moveTo>
                  <a:cubicBezTo>
                    <a:pt x="1489" y="1"/>
                    <a:pt x="0" y="1489"/>
                    <a:pt x="0" y="3323"/>
                  </a:cubicBezTo>
                  <a:lnTo>
                    <a:pt x="0" y="3394"/>
                  </a:lnTo>
                  <a:cubicBezTo>
                    <a:pt x="0" y="5240"/>
                    <a:pt x="1489" y="6728"/>
                    <a:pt x="3334" y="6728"/>
                  </a:cubicBezTo>
                  <a:lnTo>
                    <a:pt x="35969" y="6728"/>
                  </a:lnTo>
                  <a:lnTo>
                    <a:pt x="3596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248714" y="4233632"/>
              <a:ext cx="2041378" cy="389079"/>
            </a:xfrm>
            <a:custGeom>
              <a:avLst/>
              <a:gdLst/>
              <a:ahLst/>
              <a:cxnLst/>
              <a:rect l="l" t="t" r="r" b="b"/>
              <a:pathLst>
                <a:path w="36113" h="6883" extrusionOk="0">
                  <a:moveTo>
                    <a:pt x="35958" y="155"/>
                  </a:moveTo>
                  <a:lnTo>
                    <a:pt x="35958" y="6739"/>
                  </a:lnTo>
                  <a:lnTo>
                    <a:pt x="3406" y="6739"/>
                  </a:lnTo>
                  <a:cubicBezTo>
                    <a:pt x="1608" y="6739"/>
                    <a:pt x="144" y="5275"/>
                    <a:pt x="144" y="3477"/>
                  </a:cubicBezTo>
                  <a:lnTo>
                    <a:pt x="144" y="3406"/>
                  </a:lnTo>
                  <a:cubicBezTo>
                    <a:pt x="144" y="1620"/>
                    <a:pt x="1608" y="155"/>
                    <a:pt x="3406" y="155"/>
                  </a:cubicBezTo>
                  <a:close/>
                  <a:moveTo>
                    <a:pt x="3406" y="1"/>
                  </a:moveTo>
                  <a:cubicBezTo>
                    <a:pt x="1525" y="1"/>
                    <a:pt x="1" y="1536"/>
                    <a:pt x="1" y="3406"/>
                  </a:cubicBezTo>
                  <a:lnTo>
                    <a:pt x="1" y="3477"/>
                  </a:lnTo>
                  <a:cubicBezTo>
                    <a:pt x="1" y="5358"/>
                    <a:pt x="1525" y="6882"/>
                    <a:pt x="3406" y="6882"/>
                  </a:cubicBezTo>
                  <a:lnTo>
                    <a:pt x="36041" y="6882"/>
                  </a:lnTo>
                  <a:cubicBezTo>
                    <a:pt x="36077" y="6882"/>
                    <a:pt x="36113" y="6847"/>
                    <a:pt x="36113" y="6811"/>
                  </a:cubicBezTo>
                  <a:lnTo>
                    <a:pt x="36113" y="84"/>
                  </a:lnTo>
                  <a:cubicBezTo>
                    <a:pt x="36113" y="36"/>
                    <a:pt x="36077" y="1"/>
                    <a:pt x="3604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211745" y="4201355"/>
              <a:ext cx="2105932" cy="454312"/>
            </a:xfrm>
            <a:custGeom>
              <a:avLst/>
              <a:gdLst/>
              <a:ahLst/>
              <a:cxnLst/>
              <a:rect l="l" t="t" r="r" b="b"/>
              <a:pathLst>
                <a:path w="37255" h="8037" extrusionOk="0">
                  <a:moveTo>
                    <a:pt x="4024" y="0"/>
                  </a:moveTo>
                  <a:cubicBezTo>
                    <a:pt x="1798" y="0"/>
                    <a:pt x="0" y="1798"/>
                    <a:pt x="0" y="4012"/>
                  </a:cubicBezTo>
                  <a:cubicBezTo>
                    <a:pt x="0" y="6239"/>
                    <a:pt x="1810" y="8037"/>
                    <a:pt x="4024" y="8037"/>
                  </a:cubicBezTo>
                  <a:lnTo>
                    <a:pt x="37255" y="8037"/>
                  </a:lnTo>
                  <a:lnTo>
                    <a:pt x="37255" y="7382"/>
                  </a:lnTo>
                  <a:lnTo>
                    <a:pt x="4060" y="7382"/>
                  </a:lnTo>
                  <a:cubicBezTo>
                    <a:pt x="2215" y="7382"/>
                    <a:pt x="726" y="5882"/>
                    <a:pt x="726" y="4048"/>
                  </a:cubicBezTo>
                  <a:lnTo>
                    <a:pt x="726" y="3977"/>
                  </a:lnTo>
                  <a:cubicBezTo>
                    <a:pt x="726" y="2143"/>
                    <a:pt x="2215" y="655"/>
                    <a:pt x="4060" y="655"/>
                  </a:cubicBezTo>
                  <a:lnTo>
                    <a:pt x="37255" y="655"/>
                  </a:lnTo>
                  <a:lnTo>
                    <a:pt x="3725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207675" y="4196607"/>
              <a:ext cx="2114072" cy="463130"/>
            </a:xfrm>
            <a:custGeom>
              <a:avLst/>
              <a:gdLst/>
              <a:ahLst/>
              <a:cxnLst/>
              <a:rect l="l" t="t" r="r" b="b"/>
              <a:pathLst>
                <a:path w="37399" h="8193" extrusionOk="0">
                  <a:moveTo>
                    <a:pt x="37255" y="156"/>
                  </a:moveTo>
                  <a:lnTo>
                    <a:pt x="37255" y="656"/>
                  </a:lnTo>
                  <a:lnTo>
                    <a:pt x="4132" y="656"/>
                  </a:lnTo>
                  <a:cubicBezTo>
                    <a:pt x="2251" y="656"/>
                    <a:pt x="727" y="2191"/>
                    <a:pt x="727" y="4061"/>
                  </a:cubicBezTo>
                  <a:lnTo>
                    <a:pt x="727" y="4132"/>
                  </a:lnTo>
                  <a:cubicBezTo>
                    <a:pt x="727" y="6013"/>
                    <a:pt x="2251" y="7537"/>
                    <a:pt x="4132" y="7537"/>
                  </a:cubicBezTo>
                  <a:lnTo>
                    <a:pt x="37255" y="7537"/>
                  </a:lnTo>
                  <a:lnTo>
                    <a:pt x="37255" y="8037"/>
                  </a:lnTo>
                  <a:lnTo>
                    <a:pt x="4096" y="8037"/>
                  </a:lnTo>
                  <a:cubicBezTo>
                    <a:pt x="1918" y="8037"/>
                    <a:pt x="155" y="6275"/>
                    <a:pt x="155" y="4096"/>
                  </a:cubicBezTo>
                  <a:cubicBezTo>
                    <a:pt x="155" y="1930"/>
                    <a:pt x="1918" y="156"/>
                    <a:pt x="4096" y="156"/>
                  </a:cubicBezTo>
                  <a:close/>
                  <a:moveTo>
                    <a:pt x="4096" y="1"/>
                  </a:moveTo>
                  <a:cubicBezTo>
                    <a:pt x="1834" y="1"/>
                    <a:pt x="1" y="1846"/>
                    <a:pt x="1" y="4096"/>
                  </a:cubicBezTo>
                  <a:cubicBezTo>
                    <a:pt x="1" y="6359"/>
                    <a:pt x="1834" y="8192"/>
                    <a:pt x="4096" y="8192"/>
                  </a:cubicBezTo>
                  <a:lnTo>
                    <a:pt x="37327" y="8192"/>
                  </a:lnTo>
                  <a:cubicBezTo>
                    <a:pt x="37362" y="8192"/>
                    <a:pt x="37398" y="8156"/>
                    <a:pt x="37398" y="8121"/>
                  </a:cubicBezTo>
                  <a:lnTo>
                    <a:pt x="37398" y="7466"/>
                  </a:lnTo>
                  <a:cubicBezTo>
                    <a:pt x="37398" y="7418"/>
                    <a:pt x="37362" y="7383"/>
                    <a:pt x="37327" y="7383"/>
                  </a:cubicBezTo>
                  <a:lnTo>
                    <a:pt x="4132" y="7383"/>
                  </a:lnTo>
                  <a:cubicBezTo>
                    <a:pt x="2334" y="7383"/>
                    <a:pt x="870" y="5930"/>
                    <a:pt x="870" y="4132"/>
                  </a:cubicBezTo>
                  <a:lnTo>
                    <a:pt x="870" y="4061"/>
                  </a:lnTo>
                  <a:cubicBezTo>
                    <a:pt x="870" y="2275"/>
                    <a:pt x="2334" y="810"/>
                    <a:pt x="4132" y="810"/>
                  </a:cubicBezTo>
                  <a:lnTo>
                    <a:pt x="37327" y="810"/>
                  </a:lnTo>
                  <a:cubicBezTo>
                    <a:pt x="37362" y="810"/>
                    <a:pt x="37398" y="775"/>
                    <a:pt x="37398" y="739"/>
                  </a:cubicBezTo>
                  <a:lnTo>
                    <a:pt x="37398" y="84"/>
                  </a:lnTo>
                  <a:cubicBezTo>
                    <a:pt x="37398" y="36"/>
                    <a:pt x="37362" y="1"/>
                    <a:pt x="3732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0"/>
            <p:cNvSpPr/>
            <p:nvPr/>
          </p:nvSpPr>
          <p:spPr>
            <a:xfrm>
              <a:off x="1348471" y="4618585"/>
              <a:ext cx="969221" cy="37082"/>
            </a:xfrm>
            <a:custGeom>
              <a:avLst/>
              <a:gdLst/>
              <a:ahLst/>
              <a:cxnLst/>
              <a:rect l="l" t="t" r="r" b="b"/>
              <a:pathLst>
                <a:path w="17146" h="656" extrusionOk="0">
                  <a:moveTo>
                    <a:pt x="394" y="1"/>
                  </a:moveTo>
                  <a:lnTo>
                    <a:pt x="1" y="656"/>
                  </a:lnTo>
                  <a:lnTo>
                    <a:pt x="17146" y="656"/>
                  </a:lnTo>
                  <a:lnTo>
                    <a:pt x="1714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0"/>
            <p:cNvSpPr/>
            <p:nvPr/>
          </p:nvSpPr>
          <p:spPr>
            <a:xfrm>
              <a:off x="1343779" y="4614572"/>
              <a:ext cx="977982" cy="45165"/>
            </a:xfrm>
            <a:custGeom>
              <a:avLst/>
              <a:gdLst/>
              <a:ahLst/>
              <a:cxnLst/>
              <a:rect l="l" t="t" r="r" b="b"/>
              <a:pathLst>
                <a:path w="17301" h="799" extrusionOk="0">
                  <a:moveTo>
                    <a:pt x="17157" y="143"/>
                  </a:moveTo>
                  <a:lnTo>
                    <a:pt x="17157" y="643"/>
                  </a:lnTo>
                  <a:lnTo>
                    <a:pt x="215" y="643"/>
                  </a:lnTo>
                  <a:lnTo>
                    <a:pt x="524" y="143"/>
                  </a:lnTo>
                  <a:close/>
                  <a:moveTo>
                    <a:pt x="477" y="0"/>
                  </a:moveTo>
                  <a:cubicBezTo>
                    <a:pt x="453" y="0"/>
                    <a:pt x="429" y="12"/>
                    <a:pt x="417" y="36"/>
                  </a:cubicBezTo>
                  <a:lnTo>
                    <a:pt x="12" y="679"/>
                  </a:lnTo>
                  <a:cubicBezTo>
                    <a:pt x="0" y="703"/>
                    <a:pt x="0" y="739"/>
                    <a:pt x="12" y="762"/>
                  </a:cubicBezTo>
                  <a:cubicBezTo>
                    <a:pt x="24" y="786"/>
                    <a:pt x="48" y="798"/>
                    <a:pt x="84" y="798"/>
                  </a:cubicBezTo>
                  <a:lnTo>
                    <a:pt x="17229" y="798"/>
                  </a:lnTo>
                  <a:cubicBezTo>
                    <a:pt x="17264" y="798"/>
                    <a:pt x="17300" y="762"/>
                    <a:pt x="17300" y="727"/>
                  </a:cubicBezTo>
                  <a:lnTo>
                    <a:pt x="17300" y="72"/>
                  </a:lnTo>
                  <a:cubicBezTo>
                    <a:pt x="17300" y="24"/>
                    <a:pt x="17264" y="0"/>
                    <a:pt x="1722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1602226" y="4201355"/>
              <a:ext cx="715469" cy="37026"/>
            </a:xfrm>
            <a:custGeom>
              <a:avLst/>
              <a:gdLst/>
              <a:ahLst/>
              <a:cxnLst/>
              <a:rect l="l" t="t" r="r" b="b"/>
              <a:pathLst>
                <a:path w="12657" h="655" extrusionOk="0">
                  <a:moveTo>
                    <a:pt x="405" y="0"/>
                  </a:moveTo>
                  <a:lnTo>
                    <a:pt x="0" y="655"/>
                  </a:lnTo>
                  <a:lnTo>
                    <a:pt x="12657" y="655"/>
                  </a:lnTo>
                  <a:lnTo>
                    <a:pt x="12657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1598156" y="4197285"/>
              <a:ext cx="723609" cy="45165"/>
            </a:xfrm>
            <a:custGeom>
              <a:avLst/>
              <a:gdLst/>
              <a:ahLst/>
              <a:cxnLst/>
              <a:rect l="l" t="t" r="r" b="b"/>
              <a:pathLst>
                <a:path w="12801" h="799" extrusionOk="0">
                  <a:moveTo>
                    <a:pt x="12657" y="144"/>
                  </a:moveTo>
                  <a:lnTo>
                    <a:pt x="12657" y="644"/>
                  </a:lnTo>
                  <a:lnTo>
                    <a:pt x="215" y="644"/>
                  </a:lnTo>
                  <a:lnTo>
                    <a:pt x="513" y="144"/>
                  </a:lnTo>
                  <a:close/>
                  <a:moveTo>
                    <a:pt x="477" y="1"/>
                  </a:moveTo>
                  <a:cubicBezTo>
                    <a:pt x="442" y="1"/>
                    <a:pt x="418" y="13"/>
                    <a:pt x="406" y="36"/>
                  </a:cubicBezTo>
                  <a:lnTo>
                    <a:pt x="13" y="691"/>
                  </a:lnTo>
                  <a:cubicBezTo>
                    <a:pt x="1" y="703"/>
                    <a:pt x="1" y="739"/>
                    <a:pt x="13" y="763"/>
                  </a:cubicBezTo>
                  <a:cubicBezTo>
                    <a:pt x="25" y="786"/>
                    <a:pt x="49" y="798"/>
                    <a:pt x="72" y="798"/>
                  </a:cubicBezTo>
                  <a:lnTo>
                    <a:pt x="12729" y="798"/>
                  </a:lnTo>
                  <a:cubicBezTo>
                    <a:pt x="12764" y="798"/>
                    <a:pt x="12800" y="763"/>
                    <a:pt x="12800" y="727"/>
                  </a:cubicBezTo>
                  <a:lnTo>
                    <a:pt x="12800" y="72"/>
                  </a:lnTo>
                  <a:cubicBezTo>
                    <a:pt x="12800" y="24"/>
                    <a:pt x="12764" y="1"/>
                    <a:pt x="1272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1366673" y="4315089"/>
              <a:ext cx="465787" cy="8762"/>
            </a:xfrm>
            <a:custGeom>
              <a:avLst/>
              <a:gdLst/>
              <a:ahLst/>
              <a:cxnLst/>
              <a:rect l="l" t="t" r="r" b="b"/>
              <a:pathLst>
                <a:path w="8240" h="155" extrusionOk="0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lnTo>
                    <a:pt x="8168" y="155"/>
                  </a:lnTo>
                  <a:cubicBezTo>
                    <a:pt x="8204" y="155"/>
                    <a:pt x="8239" y="119"/>
                    <a:pt x="8239" y="72"/>
                  </a:cubicBezTo>
                  <a:cubicBezTo>
                    <a:pt x="8239" y="36"/>
                    <a:pt x="8204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681495" y="4315089"/>
              <a:ext cx="566745" cy="8762"/>
            </a:xfrm>
            <a:custGeom>
              <a:avLst/>
              <a:gdLst/>
              <a:ahLst/>
              <a:cxnLst/>
              <a:rect l="l" t="t" r="r" b="b"/>
              <a:pathLst>
                <a:path w="10026" h="155" extrusionOk="0">
                  <a:moveTo>
                    <a:pt x="72" y="0"/>
                  </a:moveTo>
                  <a:cubicBezTo>
                    <a:pt x="36" y="0"/>
                    <a:pt x="1" y="36"/>
                    <a:pt x="1" y="72"/>
                  </a:cubicBezTo>
                  <a:cubicBezTo>
                    <a:pt x="1" y="119"/>
                    <a:pt x="36" y="155"/>
                    <a:pt x="72" y="155"/>
                  </a:cubicBezTo>
                  <a:lnTo>
                    <a:pt x="9942" y="155"/>
                  </a:lnTo>
                  <a:cubicBezTo>
                    <a:pt x="9990" y="155"/>
                    <a:pt x="10026" y="119"/>
                    <a:pt x="10026" y="72"/>
                  </a:cubicBezTo>
                  <a:cubicBezTo>
                    <a:pt x="10026" y="36"/>
                    <a:pt x="9990" y="0"/>
                    <a:pt x="99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1101499" y="4453694"/>
              <a:ext cx="712755" cy="8818"/>
            </a:xfrm>
            <a:custGeom>
              <a:avLst/>
              <a:gdLst/>
              <a:ahLst/>
              <a:cxnLst/>
              <a:rect l="l" t="t" r="r" b="b"/>
              <a:pathLst>
                <a:path w="12609" h="156" extrusionOk="0">
                  <a:moveTo>
                    <a:pt x="72" y="1"/>
                  </a:moveTo>
                  <a:cubicBezTo>
                    <a:pt x="24" y="1"/>
                    <a:pt x="0" y="37"/>
                    <a:pt x="0" y="84"/>
                  </a:cubicBezTo>
                  <a:cubicBezTo>
                    <a:pt x="0" y="120"/>
                    <a:pt x="24" y="156"/>
                    <a:pt x="72" y="156"/>
                  </a:cubicBezTo>
                  <a:lnTo>
                    <a:pt x="12537" y="156"/>
                  </a:lnTo>
                  <a:cubicBezTo>
                    <a:pt x="12573" y="156"/>
                    <a:pt x="12609" y="120"/>
                    <a:pt x="12609" y="84"/>
                  </a:cubicBezTo>
                  <a:cubicBezTo>
                    <a:pt x="12609" y="37"/>
                    <a:pt x="12573" y="1"/>
                    <a:pt x="1253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0"/>
            <p:cNvSpPr/>
            <p:nvPr/>
          </p:nvSpPr>
          <p:spPr>
            <a:xfrm>
              <a:off x="427796" y="4453694"/>
              <a:ext cx="565388" cy="8818"/>
            </a:xfrm>
            <a:custGeom>
              <a:avLst/>
              <a:gdLst/>
              <a:ahLst/>
              <a:cxnLst/>
              <a:rect l="l" t="t" r="r" b="b"/>
              <a:pathLst>
                <a:path w="10002" h="156" extrusionOk="0">
                  <a:moveTo>
                    <a:pt x="83" y="1"/>
                  </a:moveTo>
                  <a:cubicBezTo>
                    <a:pt x="36" y="1"/>
                    <a:pt x="0" y="37"/>
                    <a:pt x="0" y="84"/>
                  </a:cubicBezTo>
                  <a:cubicBezTo>
                    <a:pt x="0" y="120"/>
                    <a:pt x="36" y="156"/>
                    <a:pt x="83" y="156"/>
                  </a:cubicBezTo>
                  <a:lnTo>
                    <a:pt x="9918" y="156"/>
                  </a:lnTo>
                  <a:cubicBezTo>
                    <a:pt x="9966" y="156"/>
                    <a:pt x="10001" y="120"/>
                    <a:pt x="10001" y="84"/>
                  </a:cubicBezTo>
                  <a:cubicBezTo>
                    <a:pt x="10001" y="37"/>
                    <a:pt x="9966" y="1"/>
                    <a:pt x="99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0"/>
            <p:cNvSpPr/>
            <p:nvPr/>
          </p:nvSpPr>
          <p:spPr>
            <a:xfrm>
              <a:off x="1038866" y="4531137"/>
              <a:ext cx="706085" cy="8762"/>
            </a:xfrm>
            <a:custGeom>
              <a:avLst/>
              <a:gdLst/>
              <a:ahLst/>
              <a:cxnLst/>
              <a:rect l="l" t="t" r="r" b="b"/>
              <a:pathLst>
                <a:path w="12491" h="155" extrusionOk="0">
                  <a:moveTo>
                    <a:pt x="72" y="0"/>
                  </a:moveTo>
                  <a:cubicBezTo>
                    <a:pt x="37" y="0"/>
                    <a:pt x="1" y="36"/>
                    <a:pt x="1" y="72"/>
                  </a:cubicBezTo>
                  <a:cubicBezTo>
                    <a:pt x="1" y="119"/>
                    <a:pt x="37" y="155"/>
                    <a:pt x="72" y="155"/>
                  </a:cubicBezTo>
                  <a:lnTo>
                    <a:pt x="12419" y="155"/>
                  </a:lnTo>
                  <a:cubicBezTo>
                    <a:pt x="12455" y="155"/>
                    <a:pt x="12491" y="119"/>
                    <a:pt x="12491" y="72"/>
                  </a:cubicBezTo>
                  <a:cubicBezTo>
                    <a:pt x="12491" y="36"/>
                    <a:pt x="12467" y="0"/>
                    <a:pt x="124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568438" y="4387783"/>
              <a:ext cx="168282" cy="444928"/>
            </a:xfrm>
            <a:custGeom>
              <a:avLst/>
              <a:gdLst/>
              <a:ahLst/>
              <a:cxnLst/>
              <a:rect l="l" t="t" r="r" b="b"/>
              <a:pathLst>
                <a:path w="2977" h="7871" extrusionOk="0">
                  <a:moveTo>
                    <a:pt x="0" y="0"/>
                  </a:moveTo>
                  <a:lnTo>
                    <a:pt x="0" y="7870"/>
                  </a:lnTo>
                  <a:lnTo>
                    <a:pt x="1489" y="6025"/>
                  </a:lnTo>
                  <a:lnTo>
                    <a:pt x="2977" y="7870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564368" y="4383713"/>
              <a:ext cx="176422" cy="453011"/>
            </a:xfrm>
            <a:custGeom>
              <a:avLst/>
              <a:gdLst/>
              <a:ahLst/>
              <a:cxnLst/>
              <a:rect l="l" t="t" r="r" b="b"/>
              <a:pathLst>
                <a:path w="3121" h="8014" extrusionOk="0">
                  <a:moveTo>
                    <a:pt x="2978" y="144"/>
                  </a:moveTo>
                  <a:lnTo>
                    <a:pt x="2978" y="7728"/>
                  </a:lnTo>
                  <a:lnTo>
                    <a:pt x="1620" y="6049"/>
                  </a:lnTo>
                  <a:cubicBezTo>
                    <a:pt x="1608" y="6037"/>
                    <a:pt x="1585" y="6025"/>
                    <a:pt x="1561" y="6025"/>
                  </a:cubicBezTo>
                  <a:cubicBezTo>
                    <a:pt x="1537" y="6025"/>
                    <a:pt x="1513" y="6037"/>
                    <a:pt x="1501" y="6049"/>
                  </a:cubicBezTo>
                  <a:lnTo>
                    <a:pt x="144" y="7728"/>
                  </a:lnTo>
                  <a:lnTo>
                    <a:pt x="144" y="144"/>
                  </a:lnTo>
                  <a:close/>
                  <a:moveTo>
                    <a:pt x="72" y="1"/>
                  </a:moveTo>
                  <a:cubicBezTo>
                    <a:pt x="25" y="1"/>
                    <a:pt x="1" y="36"/>
                    <a:pt x="1" y="72"/>
                  </a:cubicBezTo>
                  <a:lnTo>
                    <a:pt x="1" y="7942"/>
                  </a:lnTo>
                  <a:cubicBezTo>
                    <a:pt x="1" y="7966"/>
                    <a:pt x="13" y="8002"/>
                    <a:pt x="49" y="8014"/>
                  </a:cubicBezTo>
                  <a:cubicBezTo>
                    <a:pt x="72" y="8014"/>
                    <a:pt x="108" y="8014"/>
                    <a:pt x="132" y="7990"/>
                  </a:cubicBezTo>
                  <a:lnTo>
                    <a:pt x="1561" y="6216"/>
                  </a:lnTo>
                  <a:lnTo>
                    <a:pt x="2989" y="7990"/>
                  </a:lnTo>
                  <a:cubicBezTo>
                    <a:pt x="3013" y="8002"/>
                    <a:pt x="3025" y="8014"/>
                    <a:pt x="3049" y="8014"/>
                  </a:cubicBezTo>
                  <a:lnTo>
                    <a:pt x="3073" y="8014"/>
                  </a:lnTo>
                  <a:cubicBezTo>
                    <a:pt x="3109" y="8002"/>
                    <a:pt x="3120" y="7966"/>
                    <a:pt x="3120" y="7942"/>
                  </a:cubicBezTo>
                  <a:lnTo>
                    <a:pt x="3120" y="72"/>
                  </a:lnTo>
                  <a:cubicBezTo>
                    <a:pt x="3120" y="36"/>
                    <a:pt x="3097" y="1"/>
                    <a:pt x="304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706423" y="4636109"/>
              <a:ext cx="8140" cy="61276"/>
            </a:xfrm>
            <a:custGeom>
              <a:avLst/>
              <a:gdLst/>
              <a:ahLst/>
              <a:cxnLst/>
              <a:rect l="l" t="t" r="r" b="b"/>
              <a:pathLst>
                <a:path w="144" h="1084" extrusionOk="0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lnTo>
                    <a:pt x="0" y="1013"/>
                  </a:lnTo>
                  <a:cubicBezTo>
                    <a:pt x="0" y="1060"/>
                    <a:pt x="36" y="1084"/>
                    <a:pt x="72" y="1084"/>
                  </a:cubicBezTo>
                  <a:cubicBezTo>
                    <a:pt x="119" y="1084"/>
                    <a:pt x="143" y="1060"/>
                    <a:pt x="143" y="1013"/>
                  </a:cubicBezTo>
                  <a:lnTo>
                    <a:pt x="143" y="84"/>
                  </a:lnTo>
                  <a:cubicBezTo>
                    <a:pt x="143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633728" y="4402593"/>
              <a:ext cx="80834" cy="212035"/>
            </a:xfrm>
            <a:custGeom>
              <a:avLst/>
              <a:gdLst/>
              <a:ahLst/>
              <a:cxnLst/>
              <a:rect l="l" t="t" r="r" b="b"/>
              <a:pathLst>
                <a:path w="1430" h="3751" extrusionOk="0">
                  <a:moveTo>
                    <a:pt x="72" y="0"/>
                  </a:moveTo>
                  <a:cubicBezTo>
                    <a:pt x="24" y="0"/>
                    <a:pt x="0" y="36"/>
                    <a:pt x="0" y="83"/>
                  </a:cubicBezTo>
                  <a:cubicBezTo>
                    <a:pt x="0" y="119"/>
                    <a:pt x="24" y="155"/>
                    <a:pt x="72" y="155"/>
                  </a:cubicBezTo>
                  <a:lnTo>
                    <a:pt x="1286" y="155"/>
                  </a:lnTo>
                  <a:lnTo>
                    <a:pt x="1286" y="3667"/>
                  </a:lnTo>
                  <a:cubicBezTo>
                    <a:pt x="1286" y="3715"/>
                    <a:pt x="1322" y="3750"/>
                    <a:pt x="1358" y="3750"/>
                  </a:cubicBezTo>
                  <a:cubicBezTo>
                    <a:pt x="1405" y="3750"/>
                    <a:pt x="1429" y="3715"/>
                    <a:pt x="1429" y="3667"/>
                  </a:cubicBezTo>
                  <a:lnTo>
                    <a:pt x="1429" y="83"/>
                  </a:lnTo>
                  <a:cubicBezTo>
                    <a:pt x="1429" y="36"/>
                    <a:pt x="1405" y="0"/>
                    <a:pt x="13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743;p29">
            <a:extLst>
              <a:ext uri="{FF2B5EF4-FFF2-40B4-BE49-F238E27FC236}">
                <a16:creationId xmlns:a16="http://schemas.microsoft.com/office/drawing/2014/main" id="{05AA4FBC-935A-2C41-9458-6C0970A5F74B}"/>
              </a:ext>
            </a:extLst>
          </p:cNvPr>
          <p:cNvSpPr txBox="1">
            <a:spLocks/>
          </p:cNvSpPr>
          <p:nvPr/>
        </p:nvSpPr>
        <p:spPr>
          <a:xfrm>
            <a:off x="725979" y="1006770"/>
            <a:ext cx="8148183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400" b="1" dirty="0" err="1"/>
              <a:t>Ismember</a:t>
            </a:r>
            <a:r>
              <a:rPr lang="en-US" sz="2400" b="1" dirty="0"/>
              <a:t> </a:t>
            </a:r>
            <a:r>
              <a:rPr lang="en-US" sz="2400" dirty="0"/>
              <a:t>— checks is element is inside set</a:t>
            </a:r>
          </a:p>
          <a:p>
            <a:pPr algn="l">
              <a:lnSpc>
                <a:spcPct val="150000"/>
              </a:lnSpc>
            </a:pPr>
            <a:r>
              <a:rPr lang="en-US" sz="2400" b="1" dirty="0" err="1"/>
              <a:t>Setdiff</a:t>
            </a:r>
            <a:r>
              <a:rPr lang="en-US" sz="2400" b="1" dirty="0"/>
              <a:t> </a:t>
            </a:r>
            <a:r>
              <a:rPr lang="en-US" sz="2400" dirty="0"/>
              <a:t>— looks for the elements not unique to both sets</a:t>
            </a:r>
            <a:endParaRPr lang="en-US" sz="2400" b="1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Intersect </a:t>
            </a:r>
            <a:r>
              <a:rPr lang="en-US" sz="2400" dirty="0"/>
              <a:t>— returns the elements unique to both sets</a:t>
            </a:r>
            <a:endParaRPr lang="en-US" sz="2400" b="1" dirty="0"/>
          </a:p>
          <a:p>
            <a:pPr algn="l">
              <a:lnSpc>
                <a:spcPct val="150000"/>
              </a:lnSpc>
            </a:pPr>
            <a:r>
              <a:rPr lang="en-US" sz="2400" b="1" dirty="0"/>
              <a:t>Union </a:t>
            </a:r>
            <a:r>
              <a:rPr lang="en-US" sz="2400" dirty="0"/>
              <a:t>— joins two sets</a:t>
            </a:r>
          </a:p>
          <a:p>
            <a:pPr algn="l">
              <a:lnSpc>
                <a:spcPct val="150000"/>
              </a:lnSpc>
            </a:pPr>
            <a:endParaRPr lang="en-US" sz="2400" b="1" dirty="0"/>
          </a:p>
          <a:p>
            <a:pPr algn="l">
              <a:lnSpc>
                <a:spcPct val="150000"/>
              </a:lnSpc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9404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43"/>
          <p:cNvGrpSpPr/>
          <p:nvPr/>
        </p:nvGrpSpPr>
        <p:grpSpPr>
          <a:xfrm>
            <a:off x="6390475" y="1506191"/>
            <a:ext cx="2040297" cy="3228416"/>
            <a:chOff x="713225" y="1380150"/>
            <a:chExt cx="2040297" cy="3228416"/>
          </a:xfrm>
        </p:grpSpPr>
        <p:sp>
          <p:nvSpPr>
            <p:cNvPr id="1294" name="Google Shape;1294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9" name="Google Shape;1299;p43"/>
          <p:cNvGrpSpPr/>
          <p:nvPr/>
        </p:nvGrpSpPr>
        <p:grpSpPr>
          <a:xfrm>
            <a:off x="3551850" y="1268663"/>
            <a:ext cx="2040297" cy="3228416"/>
            <a:chOff x="713225" y="1380150"/>
            <a:chExt cx="2040297" cy="3228416"/>
          </a:xfrm>
        </p:grpSpPr>
        <p:sp>
          <p:nvSpPr>
            <p:cNvPr id="1300" name="Google Shape;1300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43"/>
          <p:cNvGrpSpPr/>
          <p:nvPr/>
        </p:nvGrpSpPr>
        <p:grpSpPr>
          <a:xfrm>
            <a:off x="713225" y="1517824"/>
            <a:ext cx="2040297" cy="3228416"/>
            <a:chOff x="713225" y="1380150"/>
            <a:chExt cx="2040297" cy="3228416"/>
          </a:xfrm>
        </p:grpSpPr>
        <p:sp>
          <p:nvSpPr>
            <p:cNvPr id="1306" name="Google Shape;1306;p43"/>
            <p:cNvSpPr/>
            <p:nvPr/>
          </p:nvSpPr>
          <p:spPr>
            <a:xfrm>
              <a:off x="713225" y="1380150"/>
              <a:ext cx="2040297" cy="3228416"/>
            </a:xfrm>
            <a:custGeom>
              <a:avLst/>
              <a:gdLst/>
              <a:ahLst/>
              <a:cxnLst/>
              <a:rect l="l" t="t" r="r" b="b"/>
              <a:pathLst>
                <a:path w="36553" h="27968" extrusionOk="0">
                  <a:moveTo>
                    <a:pt x="0" y="0"/>
                  </a:moveTo>
                  <a:lnTo>
                    <a:pt x="0" y="27968"/>
                  </a:lnTo>
                  <a:lnTo>
                    <a:pt x="36553" y="27968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3"/>
            <p:cNvSpPr/>
            <p:nvPr/>
          </p:nvSpPr>
          <p:spPr>
            <a:xfrm>
              <a:off x="713225" y="1381175"/>
              <a:ext cx="2040297" cy="183524"/>
            </a:xfrm>
            <a:custGeom>
              <a:avLst/>
              <a:gdLst/>
              <a:ahLst/>
              <a:cxnLst/>
              <a:rect l="l" t="t" r="r" b="b"/>
              <a:pathLst>
                <a:path w="36553" h="2620" extrusionOk="0">
                  <a:moveTo>
                    <a:pt x="0" y="0"/>
                  </a:moveTo>
                  <a:lnTo>
                    <a:pt x="0" y="2619"/>
                  </a:lnTo>
                  <a:lnTo>
                    <a:pt x="36553" y="2619"/>
                  </a:lnTo>
                  <a:lnTo>
                    <a:pt x="36553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3"/>
            <p:cNvSpPr/>
            <p:nvPr/>
          </p:nvSpPr>
          <p:spPr>
            <a:xfrm>
              <a:off x="896605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3"/>
            <p:cNvSpPr/>
            <p:nvPr/>
          </p:nvSpPr>
          <p:spPr>
            <a:xfrm>
              <a:off x="765319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3"/>
            <p:cNvSpPr/>
            <p:nvPr/>
          </p:nvSpPr>
          <p:spPr>
            <a:xfrm>
              <a:off x="1027891" y="1422799"/>
              <a:ext cx="97709" cy="96718"/>
            </a:xfrm>
            <a:custGeom>
              <a:avLst/>
              <a:gdLst/>
              <a:ahLst/>
              <a:cxnLst/>
              <a:rect l="l" t="t" r="r" b="b"/>
              <a:pathLst>
                <a:path w="1084" h="1073" extrusionOk="0">
                  <a:moveTo>
                    <a:pt x="548" y="1"/>
                  </a:moveTo>
                  <a:cubicBezTo>
                    <a:pt x="250" y="1"/>
                    <a:pt x="0" y="239"/>
                    <a:pt x="0" y="536"/>
                  </a:cubicBezTo>
                  <a:cubicBezTo>
                    <a:pt x="0" y="834"/>
                    <a:pt x="250" y="1072"/>
                    <a:pt x="548" y="1072"/>
                  </a:cubicBezTo>
                  <a:cubicBezTo>
                    <a:pt x="846" y="1072"/>
                    <a:pt x="1084" y="834"/>
                    <a:pt x="1084" y="536"/>
                  </a:cubicBezTo>
                  <a:cubicBezTo>
                    <a:pt x="1084" y="239"/>
                    <a:pt x="846" y="1"/>
                    <a:pt x="548" y="1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43"/>
          <p:cNvSpPr txBox="1">
            <a:spLocks noGrp="1"/>
          </p:cNvSpPr>
          <p:nvPr>
            <p:ph type="title"/>
          </p:nvPr>
        </p:nvSpPr>
        <p:spPr>
          <a:xfrm>
            <a:off x="713225" y="58757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Structures </a:t>
            </a:r>
            <a:endParaRPr dirty="0"/>
          </a:p>
        </p:txBody>
      </p:sp>
      <p:sp>
        <p:nvSpPr>
          <p:cNvPr id="1312" name="Google Shape;1312;p43"/>
          <p:cNvSpPr txBox="1">
            <a:spLocks noGrp="1"/>
          </p:cNvSpPr>
          <p:nvPr>
            <p:ph type="title" idx="4294967295"/>
          </p:nvPr>
        </p:nvSpPr>
        <p:spPr>
          <a:xfrm>
            <a:off x="994325" y="2032873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Tables</a:t>
            </a:r>
            <a:endParaRPr sz="2100" dirty="0"/>
          </a:p>
        </p:txBody>
      </p:sp>
      <p:sp>
        <p:nvSpPr>
          <p:cNvPr id="1313" name="Google Shape;1313;p43"/>
          <p:cNvSpPr txBox="1">
            <a:spLocks noGrp="1"/>
          </p:cNvSpPr>
          <p:nvPr>
            <p:ph type="subTitle" idx="4294967295"/>
          </p:nvPr>
        </p:nvSpPr>
        <p:spPr>
          <a:xfrm>
            <a:off x="913626" y="2793273"/>
            <a:ext cx="150731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Matrix that can hold </a:t>
            </a:r>
            <a:r>
              <a:rPr lang="en-US" sz="2000" b="1" dirty="0"/>
              <a:t>DIFFERENT</a:t>
            </a:r>
            <a:r>
              <a:rPr lang="en-US" sz="2000" dirty="0"/>
              <a:t> types</a:t>
            </a:r>
            <a:endParaRPr sz="2000" dirty="0"/>
          </a:p>
        </p:txBody>
      </p:sp>
      <p:cxnSp>
        <p:nvCxnSpPr>
          <p:cNvPr id="1314" name="Google Shape;1314;p43"/>
          <p:cNvCxnSpPr/>
          <p:nvPr/>
        </p:nvCxnSpPr>
        <p:spPr>
          <a:xfrm>
            <a:off x="1234625" y="2655973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7" name="Google Shape;1317;p43"/>
          <p:cNvSpPr txBox="1">
            <a:spLocks noGrp="1"/>
          </p:cNvSpPr>
          <p:nvPr>
            <p:ph type="title" idx="4294967295"/>
          </p:nvPr>
        </p:nvSpPr>
        <p:spPr>
          <a:xfrm>
            <a:off x="3899700" y="15915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Structs</a:t>
            </a:r>
            <a:endParaRPr sz="2100" dirty="0"/>
          </a:p>
        </p:txBody>
      </p:sp>
      <p:cxnSp>
        <p:nvCxnSpPr>
          <p:cNvPr id="1319" name="Google Shape;1319;p43"/>
          <p:cNvCxnSpPr/>
          <p:nvPr/>
        </p:nvCxnSpPr>
        <p:spPr>
          <a:xfrm>
            <a:off x="4140000" y="22146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2" name="Google Shape;1322;p43"/>
          <p:cNvSpPr txBox="1">
            <a:spLocks noGrp="1"/>
          </p:cNvSpPr>
          <p:nvPr>
            <p:ph type="title" idx="4294967295"/>
          </p:nvPr>
        </p:nvSpPr>
        <p:spPr>
          <a:xfrm>
            <a:off x="6771525" y="2038121"/>
            <a:ext cx="13446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Cells</a:t>
            </a:r>
            <a:endParaRPr sz="2100" dirty="0"/>
          </a:p>
        </p:txBody>
      </p:sp>
      <p:cxnSp>
        <p:nvCxnSpPr>
          <p:cNvPr id="1324" name="Google Shape;1324;p43"/>
          <p:cNvCxnSpPr/>
          <p:nvPr/>
        </p:nvCxnSpPr>
        <p:spPr>
          <a:xfrm>
            <a:off x="7011825" y="2661222"/>
            <a:ext cx="8640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7" name="Google Shape;1327;p43"/>
          <p:cNvSpPr/>
          <p:nvPr/>
        </p:nvSpPr>
        <p:spPr>
          <a:xfrm rot="10800000">
            <a:off x="763170" y="3649273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43"/>
          <p:cNvSpPr/>
          <p:nvPr/>
        </p:nvSpPr>
        <p:spPr>
          <a:xfrm rot="10800000">
            <a:off x="57219" y="2986652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43"/>
          <p:cNvSpPr/>
          <p:nvPr/>
        </p:nvSpPr>
        <p:spPr>
          <a:xfrm rot="10800000">
            <a:off x="817534" y="4632949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0" name="Google Shape;1330;p43"/>
          <p:cNvSpPr/>
          <p:nvPr/>
        </p:nvSpPr>
        <p:spPr>
          <a:xfrm rot="10800000">
            <a:off x="-188599" y="3822962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1" name="Google Shape;1331;p43"/>
          <p:cNvSpPr/>
          <p:nvPr/>
        </p:nvSpPr>
        <p:spPr>
          <a:xfrm>
            <a:off x="8295307" y="1049216"/>
            <a:ext cx="214952" cy="326287"/>
          </a:xfrm>
          <a:custGeom>
            <a:avLst/>
            <a:gdLst/>
            <a:ahLst/>
            <a:cxnLst/>
            <a:rect l="l" t="t" r="r" b="b"/>
            <a:pathLst>
              <a:path w="2228" h="3382" extrusionOk="0">
                <a:moveTo>
                  <a:pt x="1168" y="0"/>
                </a:moveTo>
                <a:lnTo>
                  <a:pt x="1049" y="405"/>
                </a:lnTo>
                <a:cubicBezTo>
                  <a:pt x="894" y="917"/>
                  <a:pt x="572" y="1334"/>
                  <a:pt x="144" y="1584"/>
                </a:cubicBezTo>
                <a:lnTo>
                  <a:pt x="1" y="1655"/>
                </a:lnTo>
                <a:lnTo>
                  <a:pt x="144" y="1751"/>
                </a:lnTo>
                <a:cubicBezTo>
                  <a:pt x="560" y="2013"/>
                  <a:pt x="858" y="2453"/>
                  <a:pt x="977" y="2965"/>
                </a:cubicBezTo>
                <a:lnTo>
                  <a:pt x="1072" y="3382"/>
                </a:lnTo>
                <a:lnTo>
                  <a:pt x="1192" y="2965"/>
                </a:lnTo>
                <a:cubicBezTo>
                  <a:pt x="1334" y="2465"/>
                  <a:pt x="1656" y="2036"/>
                  <a:pt x="2084" y="1798"/>
                </a:cubicBezTo>
                <a:lnTo>
                  <a:pt x="2227" y="1715"/>
                </a:lnTo>
                <a:lnTo>
                  <a:pt x="2096" y="1632"/>
                </a:lnTo>
                <a:cubicBezTo>
                  <a:pt x="1680" y="1370"/>
                  <a:pt x="1382" y="929"/>
                  <a:pt x="1263" y="417"/>
                </a:cubicBezTo>
                <a:lnTo>
                  <a:pt x="1168" y="0"/>
                </a:ln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43"/>
          <p:cNvSpPr/>
          <p:nvPr/>
        </p:nvSpPr>
        <p:spPr>
          <a:xfrm>
            <a:off x="8901404" y="1700645"/>
            <a:ext cx="314806" cy="337478"/>
          </a:xfrm>
          <a:custGeom>
            <a:avLst/>
            <a:gdLst/>
            <a:ahLst/>
            <a:cxnLst/>
            <a:rect l="l" t="t" r="r" b="b"/>
            <a:pathLst>
              <a:path w="3263" h="3498" extrusionOk="0">
                <a:moveTo>
                  <a:pt x="1632" y="307"/>
                </a:moveTo>
                <a:lnTo>
                  <a:pt x="1799" y="795"/>
                </a:lnTo>
                <a:cubicBezTo>
                  <a:pt x="1918" y="1152"/>
                  <a:pt x="2180" y="1438"/>
                  <a:pt x="2537" y="1569"/>
                </a:cubicBezTo>
                <a:lnTo>
                  <a:pt x="2977" y="1747"/>
                </a:lnTo>
                <a:lnTo>
                  <a:pt x="2537" y="1914"/>
                </a:lnTo>
                <a:cubicBezTo>
                  <a:pt x="2191" y="2057"/>
                  <a:pt x="1918" y="2343"/>
                  <a:pt x="1799" y="2700"/>
                </a:cubicBezTo>
                <a:lnTo>
                  <a:pt x="1632" y="3188"/>
                </a:lnTo>
                <a:lnTo>
                  <a:pt x="1465" y="2700"/>
                </a:lnTo>
                <a:cubicBezTo>
                  <a:pt x="1346" y="2343"/>
                  <a:pt x="1072" y="2057"/>
                  <a:pt x="727" y="1914"/>
                </a:cubicBezTo>
                <a:lnTo>
                  <a:pt x="286" y="1747"/>
                </a:lnTo>
                <a:lnTo>
                  <a:pt x="727" y="1569"/>
                </a:lnTo>
                <a:cubicBezTo>
                  <a:pt x="1072" y="1438"/>
                  <a:pt x="1346" y="1152"/>
                  <a:pt x="1465" y="795"/>
                </a:cubicBezTo>
                <a:lnTo>
                  <a:pt x="1632" y="307"/>
                </a:lnTo>
                <a:close/>
                <a:moveTo>
                  <a:pt x="1632" y="0"/>
                </a:moveTo>
                <a:cubicBezTo>
                  <a:pt x="1602" y="0"/>
                  <a:pt x="1572" y="15"/>
                  <a:pt x="1560" y="45"/>
                </a:cubicBezTo>
                <a:lnTo>
                  <a:pt x="1322" y="747"/>
                </a:lnTo>
                <a:cubicBezTo>
                  <a:pt x="1215" y="1057"/>
                  <a:pt x="977" y="1319"/>
                  <a:pt x="667" y="1438"/>
                </a:cubicBezTo>
                <a:lnTo>
                  <a:pt x="48" y="1676"/>
                </a:lnTo>
                <a:cubicBezTo>
                  <a:pt x="25" y="1688"/>
                  <a:pt x="1" y="1712"/>
                  <a:pt x="1" y="1747"/>
                </a:cubicBezTo>
                <a:cubicBezTo>
                  <a:pt x="1" y="1771"/>
                  <a:pt x="25" y="1807"/>
                  <a:pt x="48" y="1819"/>
                </a:cubicBezTo>
                <a:lnTo>
                  <a:pt x="667" y="2057"/>
                </a:lnTo>
                <a:cubicBezTo>
                  <a:pt x="977" y="2176"/>
                  <a:pt x="1227" y="2426"/>
                  <a:pt x="1322" y="2747"/>
                </a:cubicBezTo>
                <a:lnTo>
                  <a:pt x="1560" y="3450"/>
                </a:lnTo>
                <a:cubicBezTo>
                  <a:pt x="1572" y="3474"/>
                  <a:pt x="1596" y="3498"/>
                  <a:pt x="1632" y="3498"/>
                </a:cubicBezTo>
                <a:cubicBezTo>
                  <a:pt x="1668" y="3498"/>
                  <a:pt x="1691" y="3474"/>
                  <a:pt x="1703" y="3450"/>
                </a:cubicBezTo>
                <a:lnTo>
                  <a:pt x="1941" y="2747"/>
                </a:lnTo>
                <a:cubicBezTo>
                  <a:pt x="2049" y="2426"/>
                  <a:pt x="2287" y="2176"/>
                  <a:pt x="2596" y="2057"/>
                </a:cubicBezTo>
                <a:lnTo>
                  <a:pt x="3215" y="1819"/>
                </a:lnTo>
                <a:cubicBezTo>
                  <a:pt x="3251" y="1807"/>
                  <a:pt x="3263" y="1771"/>
                  <a:pt x="3263" y="1747"/>
                </a:cubicBezTo>
                <a:cubicBezTo>
                  <a:pt x="3263" y="1712"/>
                  <a:pt x="3251" y="1688"/>
                  <a:pt x="3215" y="1676"/>
                </a:cubicBezTo>
                <a:lnTo>
                  <a:pt x="2596" y="1438"/>
                </a:lnTo>
                <a:cubicBezTo>
                  <a:pt x="2287" y="1307"/>
                  <a:pt x="2049" y="1057"/>
                  <a:pt x="1941" y="747"/>
                </a:cubicBezTo>
                <a:lnTo>
                  <a:pt x="1703" y="45"/>
                </a:lnTo>
                <a:cubicBezTo>
                  <a:pt x="1691" y="15"/>
                  <a:pt x="1662" y="0"/>
                  <a:pt x="1632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3" name="Google Shape;1333;p43"/>
          <p:cNvSpPr/>
          <p:nvPr/>
        </p:nvSpPr>
        <p:spPr>
          <a:xfrm>
            <a:off x="8031876" y="-64223"/>
            <a:ext cx="424019" cy="456049"/>
          </a:xfrm>
          <a:custGeom>
            <a:avLst/>
            <a:gdLst/>
            <a:ahLst/>
            <a:cxnLst/>
            <a:rect l="l" t="t" r="r" b="b"/>
            <a:pathLst>
              <a:path w="4395" h="4727" extrusionOk="0">
                <a:moveTo>
                  <a:pt x="2191" y="0"/>
                </a:moveTo>
                <a:lnTo>
                  <a:pt x="1858" y="988"/>
                </a:lnTo>
                <a:cubicBezTo>
                  <a:pt x="1703" y="1465"/>
                  <a:pt x="1334" y="1846"/>
                  <a:pt x="870" y="2024"/>
                </a:cubicBezTo>
                <a:lnTo>
                  <a:pt x="1" y="2369"/>
                </a:lnTo>
                <a:lnTo>
                  <a:pt x="870" y="2703"/>
                </a:lnTo>
                <a:cubicBezTo>
                  <a:pt x="1334" y="2893"/>
                  <a:pt x="1703" y="3262"/>
                  <a:pt x="1858" y="3739"/>
                </a:cubicBezTo>
                <a:lnTo>
                  <a:pt x="2191" y="4727"/>
                </a:lnTo>
                <a:lnTo>
                  <a:pt x="2525" y="3739"/>
                </a:lnTo>
                <a:cubicBezTo>
                  <a:pt x="2680" y="3262"/>
                  <a:pt x="3049" y="2893"/>
                  <a:pt x="3513" y="2703"/>
                </a:cubicBezTo>
                <a:lnTo>
                  <a:pt x="4394" y="2369"/>
                </a:lnTo>
                <a:lnTo>
                  <a:pt x="3513" y="2024"/>
                </a:lnTo>
                <a:cubicBezTo>
                  <a:pt x="3049" y="1846"/>
                  <a:pt x="2680" y="1465"/>
                  <a:pt x="2525" y="988"/>
                </a:cubicBezTo>
                <a:lnTo>
                  <a:pt x="2191" y="0"/>
                </a:ln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4" name="Google Shape;1334;p43"/>
          <p:cNvSpPr/>
          <p:nvPr/>
        </p:nvSpPr>
        <p:spPr>
          <a:xfrm>
            <a:off x="8901397" y="598636"/>
            <a:ext cx="560631" cy="603177"/>
          </a:xfrm>
          <a:custGeom>
            <a:avLst/>
            <a:gdLst/>
            <a:ahLst/>
            <a:cxnLst/>
            <a:rect l="l" t="t" r="r" b="b"/>
            <a:pathLst>
              <a:path w="5811" h="6252" extrusionOk="0">
                <a:moveTo>
                  <a:pt x="2906" y="0"/>
                </a:moveTo>
                <a:lnTo>
                  <a:pt x="2465" y="1310"/>
                </a:lnTo>
                <a:cubicBezTo>
                  <a:pt x="2251" y="1929"/>
                  <a:pt x="1775" y="2429"/>
                  <a:pt x="1156" y="2679"/>
                </a:cubicBezTo>
                <a:lnTo>
                  <a:pt x="1" y="3120"/>
                </a:lnTo>
                <a:lnTo>
                  <a:pt x="1156" y="3572"/>
                </a:lnTo>
                <a:cubicBezTo>
                  <a:pt x="1775" y="3810"/>
                  <a:pt x="2251" y="4322"/>
                  <a:pt x="2465" y="4942"/>
                </a:cubicBezTo>
                <a:lnTo>
                  <a:pt x="2906" y="6251"/>
                </a:lnTo>
                <a:lnTo>
                  <a:pt x="3346" y="4942"/>
                </a:lnTo>
                <a:cubicBezTo>
                  <a:pt x="3549" y="4322"/>
                  <a:pt x="4025" y="3810"/>
                  <a:pt x="4644" y="3572"/>
                </a:cubicBezTo>
                <a:lnTo>
                  <a:pt x="5811" y="3120"/>
                </a:lnTo>
                <a:lnTo>
                  <a:pt x="4644" y="2679"/>
                </a:lnTo>
                <a:cubicBezTo>
                  <a:pt x="4037" y="2429"/>
                  <a:pt x="3549" y="1929"/>
                  <a:pt x="3346" y="1310"/>
                </a:cubicBezTo>
                <a:lnTo>
                  <a:pt x="2906" y="0"/>
                </a:lnTo>
                <a:close/>
              </a:path>
            </a:pathLst>
          </a:custGeom>
          <a:solidFill>
            <a:schemeClr val="accent6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1313;p43">
            <a:extLst>
              <a:ext uri="{FF2B5EF4-FFF2-40B4-BE49-F238E27FC236}">
                <a16:creationId xmlns:a16="http://schemas.microsoft.com/office/drawing/2014/main" id="{6938CE53-2F9C-6348-89CF-DD8FF1124F01}"/>
              </a:ext>
            </a:extLst>
          </p:cNvPr>
          <p:cNvSpPr txBox="1">
            <a:spLocks/>
          </p:cNvSpPr>
          <p:nvPr/>
        </p:nvSpPr>
        <p:spPr>
          <a:xfrm>
            <a:off x="3814589" y="2376058"/>
            <a:ext cx="1514818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Object with fields used in object-oriented programing </a:t>
            </a:r>
          </a:p>
        </p:txBody>
      </p:sp>
      <p:sp>
        <p:nvSpPr>
          <p:cNvPr id="45" name="Google Shape;1313;p43">
            <a:extLst>
              <a:ext uri="{FF2B5EF4-FFF2-40B4-BE49-F238E27FC236}">
                <a16:creationId xmlns:a16="http://schemas.microsoft.com/office/drawing/2014/main" id="{9C532884-2BBB-2440-98A0-FE987B376B36}"/>
              </a:ext>
            </a:extLst>
          </p:cNvPr>
          <p:cNvSpPr txBox="1">
            <a:spLocks/>
          </p:cNvSpPr>
          <p:nvPr/>
        </p:nvSpPr>
        <p:spPr>
          <a:xfrm>
            <a:off x="6602821" y="2772977"/>
            <a:ext cx="1615604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loo 2"/>
              <a:buChar char="●"/>
              <a:defRPr sz="18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●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loo 2"/>
              <a:buChar char="○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loo 2"/>
              <a:buChar char="■"/>
              <a:defRPr sz="14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ctr">
              <a:spcAft>
                <a:spcPts val="1600"/>
              </a:spcAft>
              <a:buFont typeface="Baloo 2"/>
              <a:buNone/>
            </a:pPr>
            <a:r>
              <a:rPr lang="en-US" sz="2000" dirty="0"/>
              <a:t>Container that can hold </a:t>
            </a:r>
            <a:r>
              <a:rPr lang="en-US" sz="2000" b="1" dirty="0"/>
              <a:t>ANY</a:t>
            </a:r>
            <a:r>
              <a:rPr lang="en-US" sz="2000" dirty="0"/>
              <a:t>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35"/>
          <p:cNvSpPr txBox="1">
            <a:spLocks noGrp="1"/>
          </p:cNvSpPr>
          <p:nvPr>
            <p:ph type="title"/>
          </p:nvPr>
        </p:nvSpPr>
        <p:spPr>
          <a:xfrm>
            <a:off x="713225" y="58807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Tables</a:t>
            </a:r>
            <a:endParaRPr dirty="0"/>
          </a:p>
        </p:txBody>
      </p:sp>
      <p:sp>
        <p:nvSpPr>
          <p:cNvPr id="47" name="Google Shape;743;p29">
            <a:extLst>
              <a:ext uri="{FF2B5EF4-FFF2-40B4-BE49-F238E27FC236}">
                <a16:creationId xmlns:a16="http://schemas.microsoft.com/office/drawing/2014/main" id="{3131C033-402F-424A-85BB-458F02C8FAD0}"/>
              </a:ext>
            </a:extLst>
          </p:cNvPr>
          <p:cNvSpPr txBox="1">
            <a:spLocks/>
          </p:cNvSpPr>
          <p:nvPr/>
        </p:nvSpPr>
        <p:spPr>
          <a:xfrm>
            <a:off x="868950" y="1074836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marL="0" indent="0" algn="l"/>
            <a:r>
              <a:rPr lang="en-US" sz="2400" dirty="0">
                <a:solidFill>
                  <a:schemeClr val="accent3"/>
                </a:solidFill>
              </a:rPr>
              <a:t>Keeps information in a neat fashion of different types, much like an excel sheet or a </a:t>
            </a:r>
            <a:r>
              <a:rPr lang="en-US" sz="2400" dirty="0" err="1">
                <a:solidFill>
                  <a:schemeClr val="accent3"/>
                </a:solidFill>
              </a:rPr>
              <a:t>dataframe</a:t>
            </a:r>
            <a:r>
              <a:rPr lang="en-US" sz="2400" dirty="0">
                <a:solidFill>
                  <a:schemeClr val="accent3"/>
                </a:solidFill>
              </a:rPr>
              <a:t> in R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Useful when you have a matrix but need to store info of different types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Cannot do matrix math on these 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column will contain info of the SAME type</a:t>
            </a:r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4"/>
          <p:cNvSpPr txBox="1">
            <a:spLocks noGrp="1"/>
          </p:cNvSpPr>
          <p:nvPr>
            <p:ph type="title"/>
          </p:nvPr>
        </p:nvSpPr>
        <p:spPr>
          <a:xfrm>
            <a:off x="697475" y="588564"/>
            <a:ext cx="7733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Structs </a:t>
            </a:r>
            <a:endParaRPr dirty="0"/>
          </a:p>
        </p:txBody>
      </p:sp>
      <p:grpSp>
        <p:nvGrpSpPr>
          <p:cNvPr id="1766" name="Google Shape;1766;p54"/>
          <p:cNvGrpSpPr/>
          <p:nvPr/>
        </p:nvGrpSpPr>
        <p:grpSpPr>
          <a:xfrm rot="-7217067">
            <a:off x="-809209" y="3690203"/>
            <a:ext cx="2435263" cy="1836747"/>
            <a:chOff x="1852738" y="206787"/>
            <a:chExt cx="2668014" cy="2012295"/>
          </a:xfrm>
        </p:grpSpPr>
        <p:sp>
          <p:nvSpPr>
            <p:cNvPr id="1767" name="Google Shape;1767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4" name="Google Shape;1774;p54"/>
          <p:cNvGrpSpPr/>
          <p:nvPr/>
        </p:nvGrpSpPr>
        <p:grpSpPr>
          <a:xfrm rot="-3380372">
            <a:off x="7714794" y="3690239"/>
            <a:ext cx="2435181" cy="1836685"/>
            <a:chOff x="1852738" y="206787"/>
            <a:chExt cx="2668014" cy="2012295"/>
          </a:xfrm>
        </p:grpSpPr>
        <p:sp>
          <p:nvSpPr>
            <p:cNvPr id="1775" name="Google Shape;1775;p54"/>
            <p:cNvSpPr/>
            <p:nvPr/>
          </p:nvSpPr>
          <p:spPr>
            <a:xfrm>
              <a:off x="1863109" y="218911"/>
              <a:ext cx="2657643" cy="1988923"/>
            </a:xfrm>
            <a:custGeom>
              <a:avLst/>
              <a:gdLst/>
              <a:ahLst/>
              <a:cxnLst/>
              <a:rect l="l" t="t" r="r" b="b"/>
              <a:pathLst>
                <a:path w="18194" h="13616" extrusionOk="0">
                  <a:moveTo>
                    <a:pt x="7859" y="1"/>
                  </a:moveTo>
                  <a:cubicBezTo>
                    <a:pt x="7037" y="1"/>
                    <a:pt x="6251" y="215"/>
                    <a:pt x="5573" y="584"/>
                  </a:cubicBezTo>
                  <a:cubicBezTo>
                    <a:pt x="5311" y="536"/>
                    <a:pt x="5037" y="524"/>
                    <a:pt x="4751" y="524"/>
                  </a:cubicBezTo>
                  <a:cubicBezTo>
                    <a:pt x="2132" y="524"/>
                    <a:pt x="1" y="2310"/>
                    <a:pt x="1" y="4525"/>
                  </a:cubicBezTo>
                  <a:cubicBezTo>
                    <a:pt x="1" y="5775"/>
                    <a:pt x="679" y="6882"/>
                    <a:pt x="1751" y="7621"/>
                  </a:cubicBezTo>
                  <a:cubicBezTo>
                    <a:pt x="1239" y="10121"/>
                    <a:pt x="3037" y="12693"/>
                    <a:pt x="5859" y="13419"/>
                  </a:cubicBezTo>
                  <a:cubicBezTo>
                    <a:pt x="6373" y="13552"/>
                    <a:pt x="6888" y="13616"/>
                    <a:pt x="7390" y="13616"/>
                  </a:cubicBezTo>
                  <a:cubicBezTo>
                    <a:pt x="8410" y="13616"/>
                    <a:pt x="9379" y="13354"/>
                    <a:pt x="10192" y="12883"/>
                  </a:cubicBezTo>
                  <a:cubicBezTo>
                    <a:pt x="10705" y="13113"/>
                    <a:pt x="11245" y="13235"/>
                    <a:pt x="11788" y="13235"/>
                  </a:cubicBezTo>
                  <a:cubicBezTo>
                    <a:pt x="12203" y="13235"/>
                    <a:pt x="12619" y="13164"/>
                    <a:pt x="13026" y="13014"/>
                  </a:cubicBezTo>
                  <a:cubicBezTo>
                    <a:pt x="14479" y="12478"/>
                    <a:pt x="15395" y="11073"/>
                    <a:pt x="15526" y="9454"/>
                  </a:cubicBezTo>
                  <a:cubicBezTo>
                    <a:pt x="16253" y="9454"/>
                    <a:pt x="16872" y="9228"/>
                    <a:pt x="17277" y="8740"/>
                  </a:cubicBezTo>
                  <a:cubicBezTo>
                    <a:pt x="18193" y="7621"/>
                    <a:pt x="17586" y="5596"/>
                    <a:pt x="15919" y="4215"/>
                  </a:cubicBezTo>
                  <a:cubicBezTo>
                    <a:pt x="14965" y="3435"/>
                    <a:pt x="13878" y="3028"/>
                    <a:pt x="12949" y="3028"/>
                  </a:cubicBezTo>
                  <a:cubicBezTo>
                    <a:pt x="12731" y="3028"/>
                    <a:pt x="12521" y="3051"/>
                    <a:pt x="12324" y="3096"/>
                  </a:cubicBezTo>
                  <a:cubicBezTo>
                    <a:pt x="11645" y="1286"/>
                    <a:pt x="9907" y="1"/>
                    <a:pt x="7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4"/>
            <p:cNvSpPr/>
            <p:nvPr/>
          </p:nvSpPr>
          <p:spPr>
            <a:xfrm>
              <a:off x="1852738" y="206787"/>
              <a:ext cx="2626237" cy="2012295"/>
            </a:xfrm>
            <a:custGeom>
              <a:avLst/>
              <a:gdLst/>
              <a:ahLst/>
              <a:cxnLst/>
              <a:rect l="l" t="t" r="r" b="b"/>
              <a:pathLst>
                <a:path w="17979" h="13776" extrusionOk="0">
                  <a:moveTo>
                    <a:pt x="7942" y="155"/>
                  </a:moveTo>
                  <a:cubicBezTo>
                    <a:pt x="9882" y="155"/>
                    <a:pt x="11645" y="1381"/>
                    <a:pt x="12323" y="3215"/>
                  </a:cubicBezTo>
                  <a:cubicBezTo>
                    <a:pt x="12335" y="3251"/>
                    <a:pt x="12371" y="3262"/>
                    <a:pt x="12407" y="3262"/>
                  </a:cubicBezTo>
                  <a:cubicBezTo>
                    <a:pt x="12607" y="3215"/>
                    <a:pt x="12818" y="3192"/>
                    <a:pt x="13036" y="3192"/>
                  </a:cubicBezTo>
                  <a:cubicBezTo>
                    <a:pt x="13971" y="3192"/>
                    <a:pt x="15035" y="3615"/>
                    <a:pt x="15943" y="4358"/>
                  </a:cubicBezTo>
                  <a:cubicBezTo>
                    <a:pt x="16740" y="5025"/>
                    <a:pt x="17324" y="5846"/>
                    <a:pt x="17574" y="6680"/>
                  </a:cubicBezTo>
                  <a:cubicBezTo>
                    <a:pt x="17824" y="7513"/>
                    <a:pt x="17729" y="8251"/>
                    <a:pt x="17300" y="8775"/>
                  </a:cubicBezTo>
                  <a:cubicBezTo>
                    <a:pt x="16931" y="9216"/>
                    <a:pt x="16336" y="9466"/>
                    <a:pt x="15633" y="9466"/>
                  </a:cubicBezTo>
                  <a:lnTo>
                    <a:pt x="15609" y="9466"/>
                  </a:lnTo>
                  <a:cubicBezTo>
                    <a:pt x="15574" y="9466"/>
                    <a:pt x="15538" y="9489"/>
                    <a:pt x="15538" y="9537"/>
                  </a:cubicBezTo>
                  <a:cubicBezTo>
                    <a:pt x="15383" y="11180"/>
                    <a:pt x="14442" y="12514"/>
                    <a:pt x="13073" y="13026"/>
                  </a:cubicBezTo>
                  <a:cubicBezTo>
                    <a:pt x="12680" y="13169"/>
                    <a:pt x="12265" y="13242"/>
                    <a:pt x="11845" y="13242"/>
                  </a:cubicBezTo>
                  <a:cubicBezTo>
                    <a:pt x="11326" y="13242"/>
                    <a:pt x="10800" y="13131"/>
                    <a:pt x="10299" y="12907"/>
                  </a:cubicBezTo>
                  <a:cubicBezTo>
                    <a:pt x="10287" y="12901"/>
                    <a:pt x="10275" y="12898"/>
                    <a:pt x="10263" y="12898"/>
                  </a:cubicBezTo>
                  <a:cubicBezTo>
                    <a:pt x="10251" y="12898"/>
                    <a:pt x="10240" y="12901"/>
                    <a:pt x="10228" y="12907"/>
                  </a:cubicBezTo>
                  <a:cubicBezTo>
                    <a:pt x="9408" y="13379"/>
                    <a:pt x="8448" y="13623"/>
                    <a:pt x="7464" y="13623"/>
                  </a:cubicBezTo>
                  <a:cubicBezTo>
                    <a:pt x="6961" y="13623"/>
                    <a:pt x="6452" y="13559"/>
                    <a:pt x="5953" y="13430"/>
                  </a:cubicBezTo>
                  <a:cubicBezTo>
                    <a:pt x="3167" y="12716"/>
                    <a:pt x="1393" y="10204"/>
                    <a:pt x="1893" y="7715"/>
                  </a:cubicBezTo>
                  <a:cubicBezTo>
                    <a:pt x="1893" y="7692"/>
                    <a:pt x="1881" y="7656"/>
                    <a:pt x="1858" y="7644"/>
                  </a:cubicBezTo>
                  <a:cubicBezTo>
                    <a:pt x="774" y="6894"/>
                    <a:pt x="143" y="5787"/>
                    <a:pt x="143" y="4608"/>
                  </a:cubicBezTo>
                  <a:cubicBezTo>
                    <a:pt x="143" y="2441"/>
                    <a:pt x="2250" y="679"/>
                    <a:pt x="4822" y="679"/>
                  </a:cubicBezTo>
                  <a:cubicBezTo>
                    <a:pt x="5096" y="679"/>
                    <a:pt x="5370" y="703"/>
                    <a:pt x="5644" y="738"/>
                  </a:cubicBezTo>
                  <a:cubicBezTo>
                    <a:pt x="5656" y="738"/>
                    <a:pt x="5679" y="738"/>
                    <a:pt x="5691" y="726"/>
                  </a:cubicBezTo>
                  <a:cubicBezTo>
                    <a:pt x="6370" y="357"/>
                    <a:pt x="7156" y="155"/>
                    <a:pt x="7942" y="155"/>
                  </a:cubicBezTo>
                  <a:close/>
                  <a:moveTo>
                    <a:pt x="7930" y="0"/>
                  </a:moveTo>
                  <a:cubicBezTo>
                    <a:pt x="7132" y="0"/>
                    <a:pt x="6334" y="203"/>
                    <a:pt x="5632" y="584"/>
                  </a:cubicBezTo>
                  <a:cubicBezTo>
                    <a:pt x="5358" y="548"/>
                    <a:pt x="5084" y="536"/>
                    <a:pt x="4822" y="536"/>
                  </a:cubicBezTo>
                  <a:cubicBezTo>
                    <a:pt x="2167" y="536"/>
                    <a:pt x="0" y="2358"/>
                    <a:pt x="0" y="4608"/>
                  </a:cubicBezTo>
                  <a:cubicBezTo>
                    <a:pt x="0" y="5822"/>
                    <a:pt x="631" y="6953"/>
                    <a:pt x="1739" y="7739"/>
                  </a:cubicBezTo>
                  <a:cubicBezTo>
                    <a:pt x="1250" y="10287"/>
                    <a:pt x="3072" y="12835"/>
                    <a:pt x="5906" y="13573"/>
                  </a:cubicBezTo>
                  <a:cubicBezTo>
                    <a:pt x="6418" y="13704"/>
                    <a:pt x="6942" y="13776"/>
                    <a:pt x="7465" y="13776"/>
                  </a:cubicBezTo>
                  <a:cubicBezTo>
                    <a:pt x="8454" y="13776"/>
                    <a:pt x="9430" y="13526"/>
                    <a:pt x="10263" y="13049"/>
                  </a:cubicBezTo>
                  <a:cubicBezTo>
                    <a:pt x="10787" y="13275"/>
                    <a:pt x="11332" y="13389"/>
                    <a:pt x="11869" y="13389"/>
                  </a:cubicBezTo>
                  <a:cubicBezTo>
                    <a:pt x="12297" y="13389"/>
                    <a:pt x="12719" y="13316"/>
                    <a:pt x="13121" y="13168"/>
                  </a:cubicBezTo>
                  <a:cubicBezTo>
                    <a:pt x="14526" y="12645"/>
                    <a:pt x="15502" y="11287"/>
                    <a:pt x="15669" y="9609"/>
                  </a:cubicBezTo>
                  <a:cubicBezTo>
                    <a:pt x="16407" y="9597"/>
                    <a:pt x="17026" y="9335"/>
                    <a:pt x="17407" y="8870"/>
                  </a:cubicBezTo>
                  <a:cubicBezTo>
                    <a:pt x="17871" y="8311"/>
                    <a:pt x="17979" y="7513"/>
                    <a:pt x="17717" y="6644"/>
                  </a:cubicBezTo>
                  <a:cubicBezTo>
                    <a:pt x="17455" y="5775"/>
                    <a:pt x="16848" y="4917"/>
                    <a:pt x="16038" y="4251"/>
                  </a:cubicBezTo>
                  <a:cubicBezTo>
                    <a:pt x="15089" y="3470"/>
                    <a:pt x="13984" y="3042"/>
                    <a:pt x="13016" y="3042"/>
                  </a:cubicBezTo>
                  <a:cubicBezTo>
                    <a:pt x="12818" y="3042"/>
                    <a:pt x="12626" y="3059"/>
                    <a:pt x="12442" y="3096"/>
                  </a:cubicBezTo>
                  <a:cubicBezTo>
                    <a:pt x="11728" y="1250"/>
                    <a:pt x="9918" y="0"/>
                    <a:pt x="7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4"/>
            <p:cNvSpPr/>
            <p:nvPr/>
          </p:nvSpPr>
          <p:spPr>
            <a:xfrm>
              <a:off x="3252705" y="1222283"/>
              <a:ext cx="320191" cy="890750"/>
            </a:xfrm>
            <a:custGeom>
              <a:avLst/>
              <a:gdLst/>
              <a:ahLst/>
              <a:cxnLst/>
              <a:rect l="l" t="t" r="r" b="b"/>
              <a:pathLst>
                <a:path w="2192" h="6098" extrusionOk="0">
                  <a:moveTo>
                    <a:pt x="91" y="1"/>
                  </a:moveTo>
                  <a:cubicBezTo>
                    <a:pt x="65" y="1"/>
                    <a:pt x="40" y="14"/>
                    <a:pt x="25" y="37"/>
                  </a:cubicBezTo>
                  <a:cubicBezTo>
                    <a:pt x="1" y="61"/>
                    <a:pt x="1" y="109"/>
                    <a:pt x="36" y="132"/>
                  </a:cubicBezTo>
                  <a:cubicBezTo>
                    <a:pt x="1822" y="1478"/>
                    <a:pt x="2013" y="3442"/>
                    <a:pt x="608" y="5978"/>
                  </a:cubicBezTo>
                  <a:cubicBezTo>
                    <a:pt x="596" y="6014"/>
                    <a:pt x="608" y="6062"/>
                    <a:pt x="644" y="6086"/>
                  </a:cubicBezTo>
                  <a:cubicBezTo>
                    <a:pt x="656" y="6086"/>
                    <a:pt x="667" y="6097"/>
                    <a:pt x="679" y="6097"/>
                  </a:cubicBezTo>
                  <a:cubicBezTo>
                    <a:pt x="703" y="6097"/>
                    <a:pt x="727" y="6074"/>
                    <a:pt x="739" y="6050"/>
                  </a:cubicBezTo>
                  <a:cubicBezTo>
                    <a:pt x="2191" y="3442"/>
                    <a:pt x="1977" y="1406"/>
                    <a:pt x="132" y="13"/>
                  </a:cubicBezTo>
                  <a:cubicBezTo>
                    <a:pt x="119" y="5"/>
                    <a:pt x="10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4"/>
            <p:cNvSpPr/>
            <p:nvPr/>
          </p:nvSpPr>
          <p:spPr>
            <a:xfrm>
              <a:off x="2664906" y="293262"/>
              <a:ext cx="434858" cy="551862"/>
            </a:xfrm>
            <a:custGeom>
              <a:avLst/>
              <a:gdLst/>
              <a:ahLst/>
              <a:cxnLst/>
              <a:rect l="l" t="t" r="r" b="b"/>
              <a:pathLst>
                <a:path w="2977" h="3778" extrusionOk="0">
                  <a:moveTo>
                    <a:pt x="89" y="0"/>
                  </a:moveTo>
                  <a:cubicBezTo>
                    <a:pt x="60" y="0"/>
                    <a:pt x="34" y="22"/>
                    <a:pt x="24" y="51"/>
                  </a:cubicBezTo>
                  <a:cubicBezTo>
                    <a:pt x="0" y="87"/>
                    <a:pt x="24" y="134"/>
                    <a:pt x="60" y="146"/>
                  </a:cubicBezTo>
                  <a:cubicBezTo>
                    <a:pt x="1917" y="765"/>
                    <a:pt x="2822" y="1932"/>
                    <a:pt x="2834" y="3694"/>
                  </a:cubicBezTo>
                  <a:cubicBezTo>
                    <a:pt x="2834" y="3742"/>
                    <a:pt x="2858" y="3778"/>
                    <a:pt x="2906" y="3778"/>
                  </a:cubicBezTo>
                  <a:cubicBezTo>
                    <a:pt x="2941" y="3778"/>
                    <a:pt x="2977" y="3742"/>
                    <a:pt x="2977" y="3694"/>
                  </a:cubicBezTo>
                  <a:cubicBezTo>
                    <a:pt x="2965" y="1861"/>
                    <a:pt x="2036" y="646"/>
                    <a:pt x="108" y="4"/>
                  </a:cubicBezTo>
                  <a:cubicBezTo>
                    <a:pt x="101" y="1"/>
                    <a:pt x="95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4"/>
            <p:cNvSpPr/>
            <p:nvPr/>
          </p:nvSpPr>
          <p:spPr>
            <a:xfrm>
              <a:off x="3364013" y="660634"/>
              <a:ext cx="309820" cy="184490"/>
            </a:xfrm>
            <a:custGeom>
              <a:avLst/>
              <a:gdLst/>
              <a:ahLst/>
              <a:cxnLst/>
              <a:rect l="l" t="t" r="r" b="b"/>
              <a:pathLst>
                <a:path w="2121" h="1263" extrusionOk="0">
                  <a:moveTo>
                    <a:pt x="2025" y="1"/>
                  </a:moveTo>
                  <a:cubicBezTo>
                    <a:pt x="1191" y="167"/>
                    <a:pt x="667" y="382"/>
                    <a:pt x="36" y="1132"/>
                  </a:cubicBezTo>
                  <a:cubicBezTo>
                    <a:pt x="1" y="1168"/>
                    <a:pt x="13" y="1215"/>
                    <a:pt x="36" y="1239"/>
                  </a:cubicBezTo>
                  <a:cubicBezTo>
                    <a:pt x="60" y="1251"/>
                    <a:pt x="72" y="1263"/>
                    <a:pt x="84" y="1263"/>
                  </a:cubicBezTo>
                  <a:cubicBezTo>
                    <a:pt x="108" y="1263"/>
                    <a:pt x="132" y="1251"/>
                    <a:pt x="144" y="1227"/>
                  </a:cubicBezTo>
                  <a:cubicBezTo>
                    <a:pt x="763" y="513"/>
                    <a:pt x="1239" y="322"/>
                    <a:pt x="2061" y="155"/>
                  </a:cubicBezTo>
                  <a:cubicBezTo>
                    <a:pt x="2096" y="144"/>
                    <a:pt x="2120" y="96"/>
                    <a:pt x="2120" y="60"/>
                  </a:cubicBezTo>
                  <a:cubicBezTo>
                    <a:pt x="2108" y="25"/>
                    <a:pt x="2072" y="1"/>
                    <a:pt x="2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4"/>
            <p:cNvSpPr/>
            <p:nvPr/>
          </p:nvSpPr>
          <p:spPr>
            <a:xfrm>
              <a:off x="3471815" y="1174956"/>
              <a:ext cx="247155" cy="418059"/>
            </a:xfrm>
            <a:custGeom>
              <a:avLst/>
              <a:gdLst/>
              <a:ahLst/>
              <a:cxnLst/>
              <a:rect l="l" t="t" r="r" b="b"/>
              <a:pathLst>
                <a:path w="1692" h="2862" extrusionOk="0">
                  <a:moveTo>
                    <a:pt x="1299" y="1"/>
                  </a:moveTo>
                  <a:cubicBezTo>
                    <a:pt x="1291" y="1"/>
                    <a:pt x="1283" y="2"/>
                    <a:pt x="1275" y="4"/>
                  </a:cubicBezTo>
                  <a:cubicBezTo>
                    <a:pt x="1239" y="28"/>
                    <a:pt x="1227" y="63"/>
                    <a:pt x="1239" y="99"/>
                  </a:cubicBezTo>
                  <a:cubicBezTo>
                    <a:pt x="1501" y="742"/>
                    <a:pt x="1549" y="1290"/>
                    <a:pt x="1346" y="1718"/>
                  </a:cubicBezTo>
                  <a:cubicBezTo>
                    <a:pt x="1156" y="2147"/>
                    <a:pt x="727" y="2492"/>
                    <a:pt x="60" y="2719"/>
                  </a:cubicBezTo>
                  <a:cubicBezTo>
                    <a:pt x="25" y="2730"/>
                    <a:pt x="1" y="2778"/>
                    <a:pt x="13" y="2814"/>
                  </a:cubicBezTo>
                  <a:cubicBezTo>
                    <a:pt x="25" y="2850"/>
                    <a:pt x="60" y="2861"/>
                    <a:pt x="84" y="2861"/>
                  </a:cubicBezTo>
                  <a:lnTo>
                    <a:pt x="108" y="2861"/>
                  </a:lnTo>
                  <a:cubicBezTo>
                    <a:pt x="811" y="2611"/>
                    <a:pt x="1275" y="2254"/>
                    <a:pt x="1489" y="1778"/>
                  </a:cubicBezTo>
                  <a:cubicBezTo>
                    <a:pt x="1692" y="1314"/>
                    <a:pt x="1656" y="730"/>
                    <a:pt x="1370" y="52"/>
                  </a:cubicBezTo>
                  <a:cubicBezTo>
                    <a:pt x="1360" y="22"/>
                    <a:pt x="1334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4"/>
            <p:cNvSpPr/>
            <p:nvPr/>
          </p:nvSpPr>
          <p:spPr>
            <a:xfrm>
              <a:off x="2289205" y="652016"/>
              <a:ext cx="438510" cy="547918"/>
            </a:xfrm>
            <a:custGeom>
              <a:avLst/>
              <a:gdLst/>
              <a:ahLst/>
              <a:cxnLst/>
              <a:rect l="l" t="t" r="r" b="b"/>
              <a:pathLst>
                <a:path w="3002" h="3751" extrusionOk="0">
                  <a:moveTo>
                    <a:pt x="2918" y="0"/>
                  </a:moveTo>
                  <a:cubicBezTo>
                    <a:pt x="2049" y="48"/>
                    <a:pt x="1215" y="512"/>
                    <a:pt x="691" y="1215"/>
                  </a:cubicBezTo>
                  <a:cubicBezTo>
                    <a:pt x="179" y="1929"/>
                    <a:pt x="1" y="2858"/>
                    <a:pt x="215" y="3703"/>
                  </a:cubicBezTo>
                  <a:cubicBezTo>
                    <a:pt x="227" y="3727"/>
                    <a:pt x="263" y="3751"/>
                    <a:pt x="286" y="3751"/>
                  </a:cubicBezTo>
                  <a:lnTo>
                    <a:pt x="310" y="3751"/>
                  </a:lnTo>
                  <a:cubicBezTo>
                    <a:pt x="346" y="3739"/>
                    <a:pt x="370" y="3703"/>
                    <a:pt x="358" y="3667"/>
                  </a:cubicBezTo>
                  <a:cubicBezTo>
                    <a:pt x="155" y="2870"/>
                    <a:pt x="322" y="1989"/>
                    <a:pt x="810" y="1310"/>
                  </a:cubicBezTo>
                  <a:cubicBezTo>
                    <a:pt x="1310" y="631"/>
                    <a:pt x="2096" y="203"/>
                    <a:pt x="2930" y="155"/>
                  </a:cubicBezTo>
                  <a:cubicBezTo>
                    <a:pt x="2977" y="143"/>
                    <a:pt x="3001" y="107"/>
                    <a:pt x="3001" y="72"/>
                  </a:cubicBezTo>
                  <a:cubicBezTo>
                    <a:pt x="3001" y="24"/>
                    <a:pt x="2965" y="0"/>
                    <a:pt x="2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743;p29">
            <a:extLst>
              <a:ext uri="{FF2B5EF4-FFF2-40B4-BE49-F238E27FC236}">
                <a16:creationId xmlns:a16="http://schemas.microsoft.com/office/drawing/2014/main" id="{F6371D91-0DD9-5D42-9D6C-DE987020A68B}"/>
              </a:ext>
            </a:extLst>
          </p:cNvPr>
          <p:cNvSpPr txBox="1">
            <a:spLocks/>
          </p:cNvSpPr>
          <p:nvPr/>
        </p:nvSpPr>
        <p:spPr>
          <a:xfrm>
            <a:off x="482282" y="1078137"/>
            <a:ext cx="7406100" cy="32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loo 2"/>
              <a:buNone/>
              <a:defRPr sz="16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Baloo 2"/>
              <a:buNone/>
              <a:defRPr sz="2100" b="0" i="0" u="none" strike="noStrike" cap="none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en-US" dirty="0"/>
              <a:t>Object that contains several fields: i.e., a student has a </a:t>
            </a:r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Student.name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Student.age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Student.GPA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Student.FavMariahSong</a:t>
            </a:r>
            <a:endParaRPr lang="en-US" sz="2400" dirty="0"/>
          </a:p>
          <a:p>
            <a:pPr marL="1200150" lvl="2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Student.Thesis</a:t>
            </a:r>
            <a:endParaRPr lang="en-US" sz="2400" dirty="0"/>
          </a:p>
          <a:p>
            <a:pPr marL="0" indent="0" algn="l"/>
            <a:endParaRPr lang="en-US" sz="2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rtual Campaign by Slidesgo">
  <a:themeElements>
    <a:clrScheme name="Simple Light">
      <a:dk1>
        <a:srgbClr val="00004D"/>
      </a:dk1>
      <a:lt1>
        <a:srgbClr val="FFFFFF"/>
      </a:lt1>
      <a:dk2>
        <a:srgbClr val="FFEFE1"/>
      </a:dk2>
      <a:lt2>
        <a:srgbClr val="FFEFE1"/>
      </a:lt2>
      <a:accent1>
        <a:srgbClr val="FAEA00"/>
      </a:accent1>
      <a:accent2>
        <a:srgbClr val="00B181"/>
      </a:accent2>
      <a:accent3>
        <a:srgbClr val="00004D"/>
      </a:accent3>
      <a:accent4>
        <a:srgbClr val="00B9FF"/>
      </a:accent4>
      <a:accent5>
        <a:srgbClr val="FF7AA1"/>
      </a:accent5>
      <a:accent6>
        <a:srgbClr val="FF6A00"/>
      </a:accent6>
      <a:hlink>
        <a:srgbClr val="0000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13923</TotalTime>
  <Words>872</Words>
  <Application>Microsoft Macintosh PowerPoint</Application>
  <PresentationFormat>On-screen Show (16:9)</PresentationFormat>
  <Paragraphs>191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Baloo 2</vt:lpstr>
      <vt:lpstr>Arial</vt:lpstr>
      <vt:lpstr>Concert One</vt:lpstr>
      <vt:lpstr>Teko</vt:lpstr>
      <vt:lpstr>Virtual Campaign by Slidesgo</vt:lpstr>
      <vt:lpstr>MATLAB </vt:lpstr>
      <vt:lpstr>Sets</vt:lpstr>
      <vt:lpstr>Sets</vt:lpstr>
      <vt:lpstr>Sets</vt:lpstr>
      <vt:lpstr>Sets</vt:lpstr>
      <vt:lpstr>Set operations</vt:lpstr>
      <vt:lpstr>Data Structures </vt:lpstr>
      <vt:lpstr>Tables</vt:lpstr>
      <vt:lpstr>Structs </vt:lpstr>
      <vt:lpstr>Cells</vt:lpstr>
      <vt:lpstr>Cells</vt:lpstr>
      <vt:lpstr>Cell Operators</vt:lpstr>
      <vt:lpstr>Cell FUN</vt:lpstr>
      <vt:lpstr>Conditionals and flow of logic</vt:lpstr>
      <vt:lpstr>REMINDER: Boolean Operators</vt:lpstr>
      <vt:lpstr>Boolean Operators</vt:lpstr>
      <vt:lpstr>Boolean Operators</vt:lpstr>
      <vt:lpstr>Boolean Operators</vt:lpstr>
      <vt:lpstr>IF &amp; SWITCH statement  </vt:lpstr>
      <vt:lpstr>IF &amp; SWITCH statement  </vt:lpstr>
      <vt:lpstr>Elseif</vt:lpstr>
      <vt:lpstr>SWITCH statement  </vt:lpstr>
      <vt:lpstr>LOOPS</vt:lpstr>
      <vt:lpstr>For LOOPS</vt:lpstr>
      <vt:lpstr>While LOOPS</vt:lpstr>
      <vt:lpstr>While LOOPS</vt:lpstr>
      <vt:lpstr>While LOOPS</vt:lpstr>
      <vt:lpstr>While LOOPS</vt:lpstr>
      <vt:lpstr>While LOOPS</vt:lpstr>
      <vt:lpstr>While LOOPS</vt:lpstr>
      <vt:lpstr>Try catch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</dc:title>
  <cp:lastModifiedBy>Jason Da Silva Castanheira</cp:lastModifiedBy>
  <cp:revision>31</cp:revision>
  <dcterms:modified xsi:type="dcterms:W3CDTF">2021-03-21T14:36:25Z</dcterms:modified>
</cp:coreProperties>
</file>