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72" r:id="rId3"/>
    <p:sldId id="380" r:id="rId4"/>
    <p:sldId id="381" r:id="rId5"/>
    <p:sldId id="379" r:id="rId6"/>
    <p:sldId id="362" r:id="rId7"/>
    <p:sldId id="382" r:id="rId8"/>
    <p:sldId id="386" r:id="rId9"/>
    <p:sldId id="383" r:id="rId10"/>
    <p:sldId id="385" r:id="rId11"/>
    <p:sldId id="340" r:id="rId12"/>
    <p:sldId id="363" r:id="rId13"/>
    <p:sldId id="367" r:id="rId14"/>
    <p:sldId id="366" r:id="rId15"/>
    <p:sldId id="368" r:id="rId16"/>
    <p:sldId id="369" r:id="rId17"/>
    <p:sldId id="370" r:id="rId18"/>
    <p:sldId id="364" r:id="rId19"/>
    <p:sldId id="371" r:id="rId20"/>
    <p:sldId id="337" r:id="rId21"/>
    <p:sldId id="377" r:id="rId22"/>
    <p:sldId id="378" r:id="rId23"/>
    <p:sldId id="372" r:id="rId24"/>
    <p:sldId id="349" r:id="rId25"/>
    <p:sldId id="345" r:id="rId26"/>
    <p:sldId id="350" r:id="rId27"/>
    <p:sldId id="373" r:id="rId28"/>
    <p:sldId id="374" r:id="rId29"/>
    <p:sldId id="375" r:id="rId30"/>
    <p:sldId id="376" r:id="rId31"/>
    <p:sldId id="384" r:id="rId32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4"/>
      <p:bold r:id="rId35"/>
    </p:embeddedFont>
    <p:embeddedFont>
      <p:font typeface="Concert One" pitchFamily="2" charset="77"/>
      <p:regular r:id="rId36"/>
    </p:embeddedFont>
    <p:embeddedFont>
      <p:font typeface="Teko" panose="02000000000000000000" pitchFamily="2" charset="7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18"/>
  </p:normalViewPr>
  <p:slideViewPr>
    <p:cSldViewPr snapToGrid="0" snapToObjects="1">
      <p:cViewPr varScale="1">
        <p:scale>
          <a:sx n="155" d="100"/>
          <a:sy n="15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0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97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54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49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56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</a:t>
            </a:r>
            <a:r>
              <a:rPr lang="en"/>
              <a:t>: plotting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BE80502-BDD8-4442-B0D9-65F9A7EB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24" y="1193049"/>
            <a:ext cx="4451105" cy="35888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FE36BD-EFF6-7446-881F-2B64375427D9}"/>
              </a:ext>
            </a:extLst>
          </p:cNvPr>
          <p:cNvSpPr/>
          <p:nvPr/>
        </p:nvSpPr>
        <p:spPr>
          <a:xfrm>
            <a:off x="6789781" y="4513798"/>
            <a:ext cx="16177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>
                <a:solidFill>
                  <a:srgbClr val="231F20"/>
                </a:solidFill>
                <a:latin typeface="ff4"/>
              </a:rPr>
              <a:t>Rolandi</a:t>
            </a:r>
            <a:r>
              <a:rPr lang="en-CA" b="1" dirty="0">
                <a:solidFill>
                  <a:srgbClr val="231F20"/>
                </a:solidFill>
                <a:latin typeface="ff4"/>
              </a:rPr>
              <a:t> et al., 2011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498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 these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We will cover some additional methods to </a:t>
            </a:r>
            <a:r>
              <a:rPr lang="en-US" sz="2400"/>
              <a:t>plot 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10110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 err="1"/>
              <a:t>Rolandi</a:t>
            </a:r>
            <a:r>
              <a:rPr lang="en-CA" sz="2000" b="1" dirty="0"/>
              <a:t> </a:t>
            </a:r>
            <a:r>
              <a:rPr lang="en-CA" sz="2000" dirty="0"/>
              <a:t>et al 2011. A Brief Guide to Designing Effective Figures for the Scientific Paper. </a:t>
            </a:r>
            <a:r>
              <a:rPr lang="en-CA" sz="2000" i="1" dirty="0"/>
              <a:t>Advanced Materials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dirty="0"/>
              <a:t>Rougier </a:t>
            </a:r>
            <a:r>
              <a:rPr lang="en-CA" sz="2000" dirty="0"/>
              <a:t>et al 2014. Ten Simple Rules for Better Figures. </a:t>
            </a:r>
            <a:r>
              <a:rPr lang="en-CA" sz="2000" i="1" dirty="0" err="1"/>
              <a:t>Plos</a:t>
            </a:r>
            <a:r>
              <a:rPr lang="en-CA" sz="2000" i="1" dirty="0"/>
              <a:t> Computational Biology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CA" sz="2000" i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CA" sz="2000" b="1" i="1" dirty="0"/>
              <a:t>Nature</a:t>
            </a:r>
            <a:r>
              <a:rPr lang="en-CA" sz="2000" i="1" dirty="0"/>
              <a:t> blog http://</a:t>
            </a:r>
            <a:r>
              <a:rPr lang="en-CA" sz="2000" i="1" dirty="0" err="1"/>
              <a:t>blogs.nature.com</a:t>
            </a:r>
            <a:r>
              <a:rPr lang="en-CA" sz="2000" i="1" dirty="0"/>
              <a:t>/</a:t>
            </a:r>
            <a:r>
              <a:rPr lang="en-CA" sz="2000" i="1" dirty="0" err="1"/>
              <a:t>methagora</a:t>
            </a:r>
            <a:r>
              <a:rPr lang="en-CA" sz="2000" i="1" dirty="0"/>
              <a:t>/2013/07/data-visualization-points-of-</a:t>
            </a:r>
            <a:r>
              <a:rPr lang="en-CA" sz="2000" i="1" dirty="0" err="1"/>
              <a:t>view.html</a:t>
            </a:r>
            <a:endParaRPr lang="en-CA" sz="2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053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audience may not be accustomed to reading plots, specifically complex figures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Your plot should highlight your data in the best way possible: do not plot a histogram for a binary outcome variable or a bar plot if your data is continuous </a:t>
            </a:r>
          </a:p>
        </p:txBody>
      </p:sp>
    </p:spTree>
    <p:extLst>
      <p:ext uri="{BB962C8B-B14F-4D97-AF65-F5344CB8AC3E}">
        <p14:creationId xmlns:p14="http://schemas.microsoft.com/office/powerpoint/2010/main" val="79581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Plots tell a story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09043" y="1266948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5C81BA14-A0C4-3942-A513-08052A5E3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4" t="2569" r="7646" b="5651"/>
          <a:stretch/>
        </p:blipFill>
        <p:spPr>
          <a:xfrm>
            <a:off x="903569" y="1133842"/>
            <a:ext cx="7498022" cy="3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including axes and units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1232708101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Words>1390</Words>
  <Application>Microsoft Macintosh PowerPoint</Application>
  <PresentationFormat>On-screen Show (16:9)</PresentationFormat>
  <Paragraphs>186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Baloo 2</vt:lpstr>
      <vt:lpstr>Teko</vt:lpstr>
      <vt:lpstr>ff4</vt:lpstr>
      <vt:lpstr>Concert One</vt:lpstr>
      <vt:lpstr>Virtual Campaign by Slidesgo</vt:lpstr>
      <vt:lpstr>MATLAB </vt:lpstr>
      <vt:lpstr>Plotting Tips</vt:lpstr>
      <vt:lpstr>Plotting Tips</vt:lpstr>
      <vt:lpstr>Plotting Tips</vt:lpstr>
      <vt:lpstr>Plotting Tips</vt:lpstr>
      <vt:lpstr>Plotting Tips</vt:lpstr>
      <vt:lpstr>Plotting Tips</vt:lpstr>
      <vt:lpstr>Plots tell a story </vt:lpstr>
      <vt:lpstr>Plotting Tips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50</cp:revision>
  <dcterms:modified xsi:type="dcterms:W3CDTF">2021-04-06T12:13:58Z</dcterms:modified>
</cp:coreProperties>
</file>