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93455" r:id="rId4"/>
  </p:sldMasterIdLst>
  <p:notesMasterIdLst>
    <p:notesMasterId r:id="rId43"/>
  </p:notesMasterIdLst>
  <p:handoutMasterIdLst>
    <p:handoutMasterId r:id="rId44"/>
  </p:handoutMasterIdLst>
  <p:sldIdLst>
    <p:sldId id="296" r:id="rId5"/>
    <p:sldId id="1322" r:id="rId6"/>
    <p:sldId id="1323" r:id="rId7"/>
    <p:sldId id="4483" r:id="rId8"/>
    <p:sldId id="4554" r:id="rId9"/>
    <p:sldId id="676" r:id="rId10"/>
    <p:sldId id="306" r:id="rId11"/>
    <p:sldId id="4509" r:id="rId12"/>
    <p:sldId id="4532" r:id="rId13"/>
    <p:sldId id="4520" r:id="rId14"/>
    <p:sldId id="4533" r:id="rId15"/>
    <p:sldId id="4534" r:id="rId16"/>
    <p:sldId id="4535" r:id="rId17"/>
    <p:sldId id="4536" r:id="rId18"/>
    <p:sldId id="4537" r:id="rId19"/>
    <p:sldId id="4502" r:id="rId20"/>
    <p:sldId id="4525" r:id="rId21"/>
    <p:sldId id="4526" r:id="rId22"/>
    <p:sldId id="4538" r:id="rId23"/>
    <p:sldId id="4527" r:id="rId24"/>
    <p:sldId id="4528" r:id="rId25"/>
    <p:sldId id="4539" r:id="rId26"/>
    <p:sldId id="4540" r:id="rId27"/>
    <p:sldId id="4541" r:id="rId28"/>
    <p:sldId id="4543" r:id="rId29"/>
    <p:sldId id="4544" r:id="rId30"/>
    <p:sldId id="4545" r:id="rId31"/>
    <p:sldId id="4546" r:id="rId32"/>
    <p:sldId id="4547" r:id="rId33"/>
    <p:sldId id="4548" r:id="rId34"/>
    <p:sldId id="4549" r:id="rId35"/>
    <p:sldId id="4550" r:id="rId36"/>
    <p:sldId id="4551" r:id="rId37"/>
    <p:sldId id="4552" r:id="rId38"/>
    <p:sldId id="4553" r:id="rId39"/>
    <p:sldId id="4517" r:id="rId40"/>
    <p:sldId id="4518" r:id="rId41"/>
    <p:sldId id="678" r:id="rId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1">
          <p15:clr>
            <a:srgbClr val="A4A3A4"/>
          </p15:clr>
        </p15:guide>
        <p15:guide id="2" orient="horz" pos="542">
          <p15:clr>
            <a:srgbClr val="A4A3A4"/>
          </p15:clr>
        </p15:guide>
        <p15:guide id="3" orient="horz" pos="3097">
          <p15:clr>
            <a:srgbClr val="A4A3A4"/>
          </p15:clr>
        </p15:guide>
        <p15:guide id="4" orient="horz" pos="1620">
          <p15:clr>
            <a:srgbClr val="A4A3A4"/>
          </p15:clr>
        </p15:guide>
        <p15:guide id="5" pos="2880">
          <p15:clr>
            <a:srgbClr val="A4A3A4"/>
          </p15:clr>
        </p15:guide>
        <p15:guide id="6" pos="282">
          <p15:clr>
            <a:srgbClr val="A4A3A4"/>
          </p15:clr>
        </p15:guide>
        <p15:guide id="7" pos="46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Schneiter" initials="SS" lastIdx="1" clrIdx="0">
    <p:extLst>
      <p:ext uri="{19B8F6BF-5375-455C-9EA6-DF929625EA0E}">
        <p15:presenceInfo xmlns:p15="http://schemas.microsoft.com/office/powerpoint/2012/main" userId="S-1-5-21-958819690-1208897837-285429281-31745" providerId="AD"/>
      </p:ext>
    </p:extLst>
  </p:cmAuthor>
  <p:cmAuthor id="2" name="Patrick Lane" initials="PL" lastIdx="2" clrIdx="1">
    <p:extLst>
      <p:ext uri="{19B8F6BF-5375-455C-9EA6-DF929625EA0E}">
        <p15:presenceInfo xmlns:p15="http://schemas.microsoft.com/office/powerpoint/2012/main" userId="S::plane@comptia.org::659681f1-588f-4a76-9bda-d031b12e85d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69727B"/>
    <a:srgbClr val="57197C"/>
    <a:srgbClr val="004872"/>
    <a:srgbClr val="61A729"/>
    <a:srgbClr val="C88D00"/>
    <a:srgbClr val="C35B15"/>
    <a:srgbClr val="576068"/>
    <a:srgbClr val="A1A8CF"/>
    <a:srgbClr val="C5CBCF"/>
    <a:srgbClr val="36434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11AAC2-FA9B-4BC7-A633-AB63A851363B}" v="1" dt="2025-09-16T14:59:18.7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51" autoAdjust="0"/>
    <p:restoredTop sz="98113" autoAdjust="0"/>
  </p:normalViewPr>
  <p:slideViewPr>
    <p:cSldViewPr snapToGrid="0" snapToObjects="1">
      <p:cViewPr varScale="1">
        <p:scale>
          <a:sx n="84" d="100"/>
          <a:sy n="84" d="100"/>
        </p:scale>
        <p:origin x="600" y="68"/>
      </p:cViewPr>
      <p:guideLst>
        <p:guide orient="horz" pos="471"/>
        <p:guide orient="horz" pos="542"/>
        <p:guide orient="horz" pos="3097"/>
        <p:guide orient="horz" pos="1620"/>
        <p:guide pos="2880"/>
        <p:guide pos="282"/>
        <p:guide pos="4685"/>
      </p:guideLst>
    </p:cSldViewPr>
  </p:slideViewPr>
  <p:outlineViewPr>
    <p:cViewPr>
      <p:scale>
        <a:sx n="33" d="100"/>
        <a:sy n="33" d="100"/>
      </p:scale>
      <p:origin x="6" y="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Schneiter" userId="80bda13d-84ed-4cb4-b6bf-3073e1c86f03" providerId="ADAL" clId="{EB11AAC2-FA9B-4BC7-A633-AB63A851363B}"/>
    <pc:docChg chg="addSld modSld">
      <pc:chgData name="Stephen Schneiter" userId="80bda13d-84ed-4cb4-b6bf-3073e1c86f03" providerId="ADAL" clId="{EB11AAC2-FA9B-4BC7-A633-AB63A851363B}" dt="2025-09-16T14:59:18.703" v="0"/>
      <pc:docMkLst>
        <pc:docMk/>
      </pc:docMkLst>
      <pc:sldChg chg="add">
        <pc:chgData name="Stephen Schneiter" userId="80bda13d-84ed-4cb4-b6bf-3073e1c86f03" providerId="ADAL" clId="{EB11AAC2-FA9B-4BC7-A633-AB63A851363B}" dt="2025-09-16T14:59:18.703" v="0"/>
        <pc:sldMkLst>
          <pc:docMk/>
          <pc:sldMk cId="3119083638" sldId="4483"/>
        </pc:sldMkLst>
      </pc:sldChg>
      <pc:sldChg chg="add">
        <pc:chgData name="Stephen Schneiter" userId="80bda13d-84ed-4cb4-b6bf-3073e1c86f03" providerId="ADAL" clId="{EB11AAC2-FA9B-4BC7-A633-AB63A851363B}" dt="2025-09-16T14:59:18.703" v="0"/>
        <pc:sldMkLst>
          <pc:docMk/>
          <pc:sldMk cId="1933049072" sldId="4554"/>
        </pc:sldMkLst>
      </pc:sldChg>
    </pc:docChg>
  </pc:docChgLst>
  <pc:docChgLst>
    <pc:chgData name="Stephen Schneiter" userId="80bda13d-84ed-4cb4-b6bf-3073e1c86f03" providerId="ADAL" clId="{FCD55DAE-6D59-43F9-A2E4-1C57D3910431}"/>
    <pc:docChg chg="undo custSel addSld delSld modSld">
      <pc:chgData name="Stephen Schneiter" userId="80bda13d-84ed-4cb4-b6bf-3073e1c86f03" providerId="ADAL" clId="{FCD55DAE-6D59-43F9-A2E4-1C57D3910431}" dt="2025-09-04T14:27:46.035" v="236" actId="1076"/>
      <pc:docMkLst>
        <pc:docMk/>
      </pc:docMkLst>
      <pc:sldChg chg="addSp delSp modSp mod">
        <pc:chgData name="Stephen Schneiter" userId="80bda13d-84ed-4cb4-b6bf-3073e1c86f03" providerId="ADAL" clId="{FCD55DAE-6D59-43F9-A2E4-1C57D3910431}" dt="2025-09-04T14:20:03.102" v="73" actId="1076"/>
        <pc:sldMkLst>
          <pc:docMk/>
          <pc:sldMk cId="1432141192" sldId="296"/>
        </pc:sldMkLst>
        <pc:spChg chg="mod">
          <ac:chgData name="Stephen Schneiter" userId="80bda13d-84ed-4cb4-b6bf-3073e1c86f03" providerId="ADAL" clId="{FCD55DAE-6D59-43F9-A2E4-1C57D3910431}" dt="2025-09-04T14:19:08.306" v="50" actId="6549"/>
          <ac:spMkLst>
            <pc:docMk/>
            <pc:sldMk cId="1432141192" sldId="296"/>
            <ac:spMk id="6" creationId="{00000000-0000-0000-0000-000000000000}"/>
          </ac:spMkLst>
        </pc:spChg>
        <pc:spChg chg="mod">
          <ac:chgData name="Stephen Schneiter" userId="80bda13d-84ed-4cb4-b6bf-3073e1c86f03" providerId="ADAL" clId="{FCD55DAE-6D59-43F9-A2E4-1C57D3910431}" dt="2025-09-04T14:19:20.829" v="65" actId="20577"/>
          <ac:spMkLst>
            <pc:docMk/>
            <pc:sldMk cId="1432141192" sldId="296"/>
            <ac:spMk id="8" creationId="{00000000-0000-0000-0000-000000000000}"/>
          </ac:spMkLst>
        </pc:spChg>
        <pc:spChg chg="mod">
          <ac:chgData name="Stephen Schneiter" userId="80bda13d-84ed-4cb4-b6bf-3073e1c86f03" providerId="ADAL" clId="{FCD55DAE-6D59-43F9-A2E4-1C57D3910431}" dt="2025-09-04T14:18:52.283" v="29" actId="20577"/>
          <ac:spMkLst>
            <pc:docMk/>
            <pc:sldMk cId="1432141192" sldId="296"/>
            <ac:spMk id="12" creationId="{A94AE133-F1ED-476D-9D5E-1FA2C684F1AF}"/>
          </ac:spMkLst>
        </pc:spChg>
        <pc:picChg chg="add mod">
          <ac:chgData name="Stephen Schneiter" userId="80bda13d-84ed-4cb4-b6bf-3073e1c86f03" providerId="ADAL" clId="{FCD55DAE-6D59-43F9-A2E4-1C57D3910431}" dt="2025-09-04T14:20:03.102" v="73" actId="1076"/>
          <ac:picMkLst>
            <pc:docMk/>
            <pc:sldMk cId="1432141192" sldId="296"/>
            <ac:picMk id="7" creationId="{6E6427B4-3BD3-2D86-6B3E-22395804F194}"/>
          </ac:picMkLst>
        </pc:picChg>
      </pc:sldChg>
      <pc:sldChg chg="addSp delSp modSp mod">
        <pc:chgData name="Stephen Schneiter" userId="80bda13d-84ed-4cb4-b6bf-3073e1c86f03" providerId="ADAL" clId="{FCD55DAE-6D59-43F9-A2E4-1C57D3910431}" dt="2025-09-04T14:26:30.319" v="229" actId="1076"/>
        <pc:sldMkLst>
          <pc:docMk/>
          <pc:sldMk cId="3910608353" sldId="306"/>
        </pc:sldMkLst>
        <pc:picChg chg="add mod">
          <ac:chgData name="Stephen Schneiter" userId="80bda13d-84ed-4cb4-b6bf-3073e1c86f03" providerId="ADAL" clId="{FCD55DAE-6D59-43F9-A2E4-1C57D3910431}" dt="2025-09-04T14:26:30.319" v="229" actId="1076"/>
          <ac:picMkLst>
            <pc:docMk/>
            <pc:sldMk cId="3910608353" sldId="306"/>
            <ac:picMk id="3" creationId="{6A423B41-6797-D479-1B95-1CC75C4E76D0}"/>
          </ac:picMkLst>
        </pc:picChg>
      </pc:sldChg>
      <pc:sldChg chg="add del">
        <pc:chgData name="Stephen Schneiter" userId="80bda13d-84ed-4cb4-b6bf-3073e1c86f03" providerId="ADAL" clId="{FCD55DAE-6D59-43F9-A2E4-1C57D3910431}" dt="2025-09-04T14:26:38.401" v="231" actId="47"/>
        <pc:sldMkLst>
          <pc:docMk/>
          <pc:sldMk cId="662790338" sldId="307"/>
        </pc:sldMkLst>
      </pc:sldChg>
      <pc:sldChg chg="add">
        <pc:chgData name="Stephen Schneiter" userId="80bda13d-84ed-4cb4-b6bf-3073e1c86f03" providerId="ADAL" clId="{FCD55DAE-6D59-43F9-A2E4-1C57D3910431}" dt="2025-09-04T14:25:17.336" v="223"/>
        <pc:sldMkLst>
          <pc:docMk/>
          <pc:sldMk cId="2193156607" sldId="432"/>
        </pc:sldMkLst>
      </pc:sldChg>
      <pc:sldChg chg="modSp del mod">
        <pc:chgData name="Stephen Schneiter" userId="80bda13d-84ed-4cb4-b6bf-3073e1c86f03" providerId="ADAL" clId="{FCD55DAE-6D59-43F9-A2E4-1C57D3910431}" dt="2025-09-04T14:25:24.805" v="225" actId="47"/>
        <pc:sldMkLst>
          <pc:docMk/>
          <pc:sldMk cId="1132375604" sldId="438"/>
        </pc:sldMkLst>
      </pc:sldChg>
      <pc:sldChg chg="modSp mod">
        <pc:chgData name="Stephen Schneiter" userId="80bda13d-84ed-4cb4-b6bf-3073e1c86f03" providerId="ADAL" clId="{FCD55DAE-6D59-43F9-A2E4-1C57D3910431}" dt="2025-09-04T14:23:37.018" v="205" actId="20577"/>
        <pc:sldMkLst>
          <pc:docMk/>
          <pc:sldMk cId="3993475188" sldId="676"/>
        </pc:sldMkLst>
        <pc:graphicFrameChg chg="modGraphic">
          <ac:chgData name="Stephen Schneiter" userId="80bda13d-84ed-4cb4-b6bf-3073e1c86f03" providerId="ADAL" clId="{FCD55DAE-6D59-43F9-A2E4-1C57D3910431}" dt="2025-09-04T14:23:37.018" v="205" actId="20577"/>
          <ac:graphicFrameMkLst>
            <pc:docMk/>
            <pc:sldMk cId="3993475188" sldId="676"/>
            <ac:graphicFrameMk id="11" creationId="{00000000-0000-0000-0000-000000000000}"/>
          </ac:graphicFrameMkLst>
        </pc:graphicFrameChg>
      </pc:sldChg>
      <pc:sldChg chg="del">
        <pc:chgData name="Stephen Schneiter" userId="80bda13d-84ed-4cb4-b6bf-3073e1c86f03" providerId="ADAL" clId="{FCD55DAE-6D59-43F9-A2E4-1C57D3910431}" dt="2025-09-04T14:25:25.839" v="226" actId="47"/>
        <pc:sldMkLst>
          <pc:docMk/>
          <pc:sldMk cId="3423092896" sldId="759"/>
        </pc:sldMkLst>
      </pc:sldChg>
      <pc:sldChg chg="addSp delSp modSp mod">
        <pc:chgData name="Stephen Schneiter" userId="80bda13d-84ed-4cb4-b6bf-3073e1c86f03" providerId="ADAL" clId="{FCD55DAE-6D59-43F9-A2E4-1C57D3910431}" dt="2025-09-04T14:24:00.392" v="211" actId="688"/>
        <pc:sldMkLst>
          <pc:docMk/>
          <pc:sldMk cId="1832822309" sldId="798"/>
        </pc:sldMkLst>
      </pc:sldChg>
      <pc:sldChg chg="del">
        <pc:chgData name="Stephen Schneiter" userId="80bda13d-84ed-4cb4-b6bf-3073e1c86f03" providerId="ADAL" clId="{FCD55DAE-6D59-43F9-A2E4-1C57D3910431}" dt="2025-09-04T14:20:56.687" v="89" actId="47"/>
        <pc:sldMkLst>
          <pc:docMk/>
          <pc:sldMk cId="1437121628" sldId="915"/>
        </pc:sldMkLst>
      </pc:sldChg>
      <pc:sldChg chg="del">
        <pc:chgData name="Stephen Schneiter" userId="80bda13d-84ed-4cb4-b6bf-3073e1c86f03" providerId="ADAL" clId="{FCD55DAE-6D59-43F9-A2E4-1C57D3910431}" dt="2025-09-04T14:25:21.536" v="224" actId="47"/>
        <pc:sldMkLst>
          <pc:docMk/>
          <pc:sldMk cId="539330551" sldId="1299"/>
        </pc:sldMkLst>
      </pc:sldChg>
      <pc:sldChg chg="addSp delSp modSp mod">
        <pc:chgData name="Stephen Schneiter" userId="80bda13d-84ed-4cb4-b6bf-3073e1c86f03" providerId="ADAL" clId="{FCD55DAE-6D59-43F9-A2E4-1C57D3910431}" dt="2025-09-04T14:27:46.035" v="236" actId="1076"/>
        <pc:sldMkLst>
          <pc:docMk/>
          <pc:sldMk cId="0" sldId="1323"/>
        </pc:sldMkLst>
        <pc:spChg chg="mod">
          <ac:chgData name="Stephen Schneiter" userId="80bda13d-84ed-4cb4-b6bf-3073e1c86f03" providerId="ADAL" clId="{FCD55DAE-6D59-43F9-A2E4-1C57D3910431}" dt="2025-09-04T14:20:48.785" v="88" actId="20577"/>
          <ac:spMkLst>
            <pc:docMk/>
            <pc:sldMk cId="0" sldId="1323"/>
            <ac:spMk id="253" creationId="{00000000-0000-0000-0000-000000000000}"/>
          </ac:spMkLst>
        </pc:spChg>
        <pc:picChg chg="add mod">
          <ac:chgData name="Stephen Schneiter" userId="80bda13d-84ed-4cb4-b6bf-3073e1c86f03" providerId="ADAL" clId="{FCD55DAE-6D59-43F9-A2E4-1C57D3910431}" dt="2025-09-04T14:27:46.035" v="236" actId="1076"/>
          <ac:picMkLst>
            <pc:docMk/>
            <pc:sldMk cId="0" sldId="1323"/>
            <ac:picMk id="2" creationId="{18A147B5-91AD-C127-D90B-1FDB47D19574}"/>
          </ac:picMkLst>
        </pc:picChg>
      </pc:sldChg>
      <pc:sldChg chg="add">
        <pc:chgData name="Stephen Schneiter" userId="80bda13d-84ed-4cb4-b6bf-3073e1c86f03" providerId="ADAL" clId="{FCD55DAE-6D59-43F9-A2E4-1C57D3910431}" dt="2025-09-04T14:25:17.336" v="223"/>
        <pc:sldMkLst>
          <pc:docMk/>
          <pc:sldMk cId="2373126393" sldId="4484"/>
        </pc:sldMkLst>
      </pc:sldChg>
      <pc:sldChg chg="add">
        <pc:chgData name="Stephen Schneiter" userId="80bda13d-84ed-4cb4-b6bf-3073e1c86f03" providerId="ADAL" clId="{FCD55DAE-6D59-43F9-A2E4-1C57D3910431}" dt="2025-09-04T14:25:17.336" v="223"/>
        <pc:sldMkLst>
          <pc:docMk/>
          <pc:sldMk cId="1561758551" sldId="448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07BDD40-51E3-C044-8A4E-71AE04E456FB}" type="datetimeFigureOut">
              <a:rPr lang="en-US" smtClean="0"/>
              <a:pPr/>
              <a:t>9/16/2025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3181D4-786B-B641-9956-05A467911988}" type="slidenum">
              <a:rPr lang="en-US" smtClean="0"/>
              <a:pPr/>
              <a:t>‹#›</a:t>
            </a:fld>
            <a:endParaRPr lang="en-US"/>
          </a:p>
        </p:txBody>
      </p:sp>
    </p:spTree>
    <p:extLst>
      <p:ext uri="{BB962C8B-B14F-4D97-AF65-F5344CB8AC3E}">
        <p14:creationId xmlns:p14="http://schemas.microsoft.com/office/powerpoint/2010/main" val="17602934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16D2A1-6B58-7448-B776-7AA86404108F}" type="datetimeFigureOut">
              <a:rPr lang="en-US" smtClean="0"/>
              <a:pPr/>
              <a:t>9/16/2025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FEF117-9047-2140-B3F1-EEF431365C76}" type="slidenum">
              <a:rPr lang="en-US" smtClean="0"/>
              <a:pPr/>
              <a:t>‹#›</a:t>
            </a:fld>
            <a:endParaRPr lang="en-US"/>
          </a:p>
        </p:txBody>
      </p:sp>
    </p:spTree>
    <p:extLst>
      <p:ext uri="{BB962C8B-B14F-4D97-AF65-F5344CB8AC3E}">
        <p14:creationId xmlns:p14="http://schemas.microsoft.com/office/powerpoint/2010/main" val="63238544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FEF117-9047-2140-B3F1-EEF431365C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7038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0B0698-9A42-47E6-9AC7-E089B946C1E1}" type="slidenum">
              <a:rPr lang="en-US" smtClean="0"/>
              <a:t>4</a:t>
            </a:fld>
            <a:endParaRPr lang="en-US"/>
          </a:p>
        </p:txBody>
      </p:sp>
    </p:spTree>
    <p:extLst>
      <p:ext uri="{BB962C8B-B14F-4D97-AF65-F5344CB8AC3E}">
        <p14:creationId xmlns:p14="http://schemas.microsoft.com/office/powerpoint/2010/main" val="2641572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9FEF117-9047-2140-B3F1-EEF431365C7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70386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for Icon">
    <p:spTree>
      <p:nvGrpSpPr>
        <p:cNvPr id="1" name=""/>
        <p:cNvGrpSpPr/>
        <p:nvPr/>
      </p:nvGrpSpPr>
      <p:grpSpPr>
        <a:xfrm>
          <a:off x="0" y="0"/>
          <a:ext cx="0" cy="0"/>
          <a:chOff x="0" y="0"/>
          <a:chExt cx="0" cy="0"/>
        </a:xfrm>
      </p:grpSpPr>
      <p:sp>
        <p:nvSpPr>
          <p:cNvPr id="7" name="Round Diagonal Corner Rectangle 6"/>
          <p:cNvSpPr/>
          <p:nvPr userDrawn="1"/>
        </p:nvSpPr>
        <p:spPr>
          <a:xfrm>
            <a:off x="457200" y="331611"/>
            <a:ext cx="8229600" cy="2744617"/>
          </a:xfrm>
          <a:prstGeom prst="round2DiagRect">
            <a:avLst>
              <a:gd name="adj1" fmla="val 0"/>
              <a:gd name="adj2" fmla="val 14866"/>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7200" y="3111504"/>
            <a:ext cx="8229600" cy="663217"/>
          </a:xfrm>
        </p:spPr>
        <p:txBody>
          <a:bodyPr lIns="0" rIns="0" anchor="b"/>
          <a:lstStyle>
            <a:lvl1pPr algn="l">
              <a:defRPr>
                <a:solidFill>
                  <a:srgbClr val="69727B"/>
                </a:solidFill>
              </a:defRPr>
            </a:lvl1pPr>
          </a:lstStyle>
          <a:p>
            <a:r>
              <a:rPr lang="en-US" dirty="0"/>
              <a:t>Click to edit Master title style</a:t>
            </a:r>
          </a:p>
        </p:txBody>
      </p:sp>
      <p:sp>
        <p:nvSpPr>
          <p:cNvPr id="3" name="Subtitle 2"/>
          <p:cNvSpPr>
            <a:spLocks noGrp="1"/>
          </p:cNvSpPr>
          <p:nvPr>
            <p:ph type="subTitle" idx="1"/>
          </p:nvPr>
        </p:nvSpPr>
        <p:spPr>
          <a:xfrm>
            <a:off x="457200" y="3781776"/>
            <a:ext cx="6400800" cy="489656"/>
          </a:xfrm>
        </p:spPr>
        <p:txBody>
          <a:bodyPr lIns="0" rIns="0">
            <a:noAutofit/>
          </a:bodyPr>
          <a:lstStyle>
            <a:lvl1pPr marL="0" indent="0" algn="l">
              <a:buNone/>
              <a:defRPr sz="1600">
                <a:solidFill>
                  <a:srgbClr val="69727B"/>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8" name="Picture 7" descr="CompTIA_logo.w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4369323"/>
            <a:ext cx="1684782" cy="360426"/>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no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no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a:xfrm>
            <a:off x="8424863" y="4767263"/>
            <a:ext cx="261937" cy="273844"/>
          </a:xfrm>
        </p:spPr>
        <p:txBody>
          <a:bodyPr>
            <a:noAutofit/>
          </a:bodyPr>
          <a:lstStyle/>
          <a:p>
            <a:fld id="{2066355A-084C-D24E-9AD2-7E4FC41EA627}" type="slidenum">
              <a:rPr lang="en-US" smtClean="0"/>
              <a:pPr/>
              <a:t>‹#›</a:t>
            </a:fld>
            <a:endParaRPr lang="en-US" dirty="0"/>
          </a:p>
        </p:txBody>
      </p:sp>
      <p:sp>
        <p:nvSpPr>
          <p:cNvPr id="6" name="Slide Number Placeholder 5"/>
          <p:cNvSpPr txBox="1">
            <a:spLocks/>
          </p:cNvSpPr>
          <p:nvPr userDrawn="1"/>
        </p:nvSpPr>
        <p:spPr>
          <a:xfrm>
            <a:off x="3268172" y="4767263"/>
            <a:ext cx="5156692"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2025 CompTIA, Inc.  All Rights Reserved.  |  </a:t>
            </a:r>
            <a:r>
              <a:rPr lang="en-US" sz="900" dirty="0" err="1"/>
              <a:t>CompTIA.org</a:t>
            </a:r>
            <a:endParaRPr lang="en-US" sz="900" dirty="0"/>
          </a:p>
        </p:txBody>
      </p:sp>
      <p:pic>
        <p:nvPicPr>
          <p:cNvPr id="9" name="Picture 8" descr="CompTIA_logo.w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7200" y="4854045"/>
            <a:ext cx="612648" cy="131064"/>
          </a:xfrm>
          <a:prstGeom prst="rect">
            <a:avLst/>
          </a:prstGeom>
        </p:spPr>
      </p:pic>
      <p:pic>
        <p:nvPicPr>
          <p:cNvPr id="8" name="Picture 7" descr="A close up of a sign&#10;&#10;Description automatically generated">
            <a:extLst>
              <a:ext uri="{FF2B5EF4-FFF2-40B4-BE49-F238E27FC236}">
                <a16:creationId xmlns:a16="http://schemas.microsoft.com/office/drawing/2014/main" id="{8579ECF2-846A-4409-921D-AB0DA7977B70}"/>
              </a:ext>
            </a:extLst>
          </p:cNvPr>
          <p:cNvPicPr>
            <a:picLocks noChangeAspect="1"/>
          </p:cNvPicPr>
          <p:nvPr userDrawn="1"/>
        </p:nvPicPr>
        <p:blipFill>
          <a:blip r:embed="rId3"/>
          <a:stretch>
            <a:fillRect/>
          </a:stretch>
        </p:blipFill>
        <p:spPr>
          <a:xfrm>
            <a:off x="8372418" y="102393"/>
            <a:ext cx="628764" cy="628764"/>
          </a:xfrm>
          <a:prstGeom prst="rect">
            <a:avLst/>
          </a:prstGeom>
        </p:spPr>
      </p:pic>
    </p:spTree>
    <p:extLst>
      <p:ext uri="{BB962C8B-B14F-4D97-AF65-F5344CB8AC3E}">
        <p14:creationId xmlns:p14="http://schemas.microsoft.com/office/powerpoint/2010/main" val="1260594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p>
        </p:txBody>
      </p:sp>
      <p:sp>
        <p:nvSpPr>
          <p:cNvPr id="7" name="Slide Number Placeholder 6"/>
          <p:cNvSpPr>
            <a:spLocks noGrp="1"/>
          </p:cNvSpPr>
          <p:nvPr>
            <p:ph type="sldNum" sz="quarter" idx="12"/>
          </p:nvPr>
        </p:nvSpPr>
        <p:spPr>
          <a:xfrm>
            <a:off x="8424863" y="4767263"/>
            <a:ext cx="261937" cy="273844"/>
          </a:xfrm>
        </p:spPr>
        <p:txBody>
          <a:bodyPr>
            <a:noAutofit/>
          </a:bodyPr>
          <a:lstStyle/>
          <a:p>
            <a:fld id="{2066355A-084C-D24E-9AD2-7E4FC41EA627}" type="slidenum">
              <a:rPr lang="en-US" smtClean="0"/>
              <a:pPr/>
              <a:t>‹#›</a:t>
            </a:fld>
            <a:endParaRPr lang="en-US" dirty="0"/>
          </a:p>
        </p:txBody>
      </p:sp>
      <p:sp>
        <p:nvSpPr>
          <p:cNvPr id="6" name="Slide Number Placeholder 5"/>
          <p:cNvSpPr txBox="1">
            <a:spLocks/>
          </p:cNvSpPr>
          <p:nvPr userDrawn="1"/>
        </p:nvSpPr>
        <p:spPr>
          <a:xfrm>
            <a:off x="2690915" y="4767263"/>
            <a:ext cx="5733949"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2025 CompTIA, Inc.  All Rights Reserved.  |  </a:t>
            </a:r>
            <a:r>
              <a:rPr lang="en-US" sz="900" dirty="0" err="1"/>
              <a:t>CompTIA.org</a:t>
            </a:r>
            <a:endParaRPr lang="en-US" sz="900" dirty="0"/>
          </a:p>
        </p:txBody>
      </p:sp>
      <p:pic>
        <p:nvPicPr>
          <p:cNvPr id="9" name="Picture 8" descr="CompTIA_logo.w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7200" y="4854045"/>
            <a:ext cx="612648" cy="131064"/>
          </a:xfrm>
          <a:prstGeom prst="rect">
            <a:avLst/>
          </a:prstGeom>
        </p:spPr>
      </p:pic>
      <p:pic>
        <p:nvPicPr>
          <p:cNvPr id="8" name="Picture 7" descr="A close up of a sign&#10;&#10;Description automatically generated">
            <a:extLst>
              <a:ext uri="{FF2B5EF4-FFF2-40B4-BE49-F238E27FC236}">
                <a16:creationId xmlns:a16="http://schemas.microsoft.com/office/drawing/2014/main" id="{83B7E21D-E142-4A6B-9251-9711DC81F2BE}"/>
              </a:ext>
            </a:extLst>
          </p:cNvPr>
          <p:cNvPicPr>
            <a:picLocks noChangeAspect="1"/>
          </p:cNvPicPr>
          <p:nvPr userDrawn="1"/>
        </p:nvPicPr>
        <p:blipFill>
          <a:blip r:embed="rId3"/>
          <a:stretch>
            <a:fillRect/>
          </a:stretch>
        </p:blipFill>
        <p:spPr>
          <a:xfrm>
            <a:off x="8372418" y="102393"/>
            <a:ext cx="628764" cy="628764"/>
          </a:xfrm>
          <a:prstGeom prst="rect">
            <a:avLst/>
          </a:prstGeom>
        </p:spPr>
      </p:pic>
    </p:spTree>
    <p:extLst>
      <p:ext uri="{BB962C8B-B14F-4D97-AF65-F5344CB8AC3E}">
        <p14:creationId xmlns:p14="http://schemas.microsoft.com/office/powerpoint/2010/main" val="3860829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10015"/>
            <a:ext cx="8229600" cy="449178"/>
          </a:xfrm>
        </p:spPr>
        <p:txBody>
          <a:bodyPr>
            <a:noAutofit/>
          </a:bodyPr>
          <a:lstStyle/>
          <a:p>
            <a:r>
              <a:rPr lang="en-US" dirty="0"/>
              <a:t>Click to edit Master title style</a:t>
            </a:r>
          </a:p>
        </p:txBody>
      </p:sp>
      <p:sp>
        <p:nvSpPr>
          <p:cNvPr id="3" name="Content Placeholder 2"/>
          <p:cNvSpPr>
            <a:spLocks noGrp="1"/>
          </p:cNvSpPr>
          <p:nvPr>
            <p:ph sz="half" idx="1"/>
          </p:nvPr>
        </p:nvSpPr>
        <p:spPr>
          <a:xfrm>
            <a:off x="457200" y="859632"/>
            <a:ext cx="8229599" cy="340518"/>
          </a:xfrm>
        </p:spPr>
        <p:txBody>
          <a:bodyPr>
            <a:noAutofit/>
          </a:bodyPr>
          <a:lstStyle>
            <a:lvl1pPr marL="0" indent="0">
              <a:spcBef>
                <a:spcPts val="600"/>
              </a:spcBef>
              <a:buNone/>
              <a:defRPr sz="1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p:txBody>
      </p:sp>
      <p:sp>
        <p:nvSpPr>
          <p:cNvPr id="4" name="Content Placeholder 3"/>
          <p:cNvSpPr>
            <a:spLocks noGrp="1"/>
          </p:cNvSpPr>
          <p:nvPr>
            <p:ph sz="half" idx="2"/>
          </p:nvPr>
        </p:nvSpPr>
        <p:spPr>
          <a:xfrm>
            <a:off x="457200" y="4309284"/>
            <a:ext cx="8229600" cy="345282"/>
          </a:xfrm>
        </p:spPr>
        <p:txBody>
          <a:bodyPr anchor="b" anchorCtr="0">
            <a:noAutofit/>
          </a:bodyPr>
          <a:lstStyle>
            <a:lvl1pPr marL="0" indent="0">
              <a:spcBef>
                <a:spcPts val="0"/>
              </a:spcBef>
              <a:buNone/>
              <a:defRPr sz="900"/>
            </a:lvl1pPr>
            <a:lvl2pPr marL="457200" indent="0">
              <a:buNone/>
              <a:defRPr sz="1000"/>
            </a:lvl2pPr>
            <a:lvl3pPr marL="914400" indent="0">
              <a:buNone/>
              <a:defRPr sz="1000"/>
            </a:lvl3pPr>
            <a:lvl4pPr marL="1371600" indent="0">
              <a:buNone/>
              <a:defRPr sz="1000"/>
            </a:lvl4pPr>
            <a:lvl5pPr marL="1828800" indent="0">
              <a:buNone/>
              <a:defRPr sz="1000"/>
            </a:lvl5pPr>
            <a:lvl6pPr>
              <a:defRPr sz="1800"/>
            </a:lvl6pPr>
            <a:lvl7pPr>
              <a:defRPr sz="1800"/>
            </a:lvl7pPr>
            <a:lvl8pPr>
              <a:defRPr sz="1800"/>
            </a:lvl8pPr>
            <a:lvl9pPr>
              <a:defRPr sz="1800"/>
            </a:lvl9pPr>
          </a:lstStyle>
          <a:p>
            <a:pPr lvl="0"/>
            <a:r>
              <a:rPr lang="en-US" dirty="0"/>
              <a:t>Click to edit Master text styles</a:t>
            </a:r>
          </a:p>
        </p:txBody>
      </p:sp>
      <p:sp>
        <p:nvSpPr>
          <p:cNvPr id="7" name="Slide Number Placeholder 6"/>
          <p:cNvSpPr>
            <a:spLocks noGrp="1"/>
          </p:cNvSpPr>
          <p:nvPr>
            <p:ph type="sldNum" sz="quarter" idx="12"/>
          </p:nvPr>
        </p:nvSpPr>
        <p:spPr>
          <a:xfrm>
            <a:off x="8424863" y="4767263"/>
            <a:ext cx="261937" cy="273844"/>
          </a:xfrm>
        </p:spPr>
        <p:txBody>
          <a:bodyPr>
            <a:noAutofit/>
          </a:bodyPr>
          <a:lstStyle/>
          <a:p>
            <a:fld id="{2066355A-084C-D24E-9AD2-7E4FC41EA627}" type="slidenum">
              <a:rPr lang="en-US" smtClean="0"/>
              <a:pPr/>
              <a:t>‹#›</a:t>
            </a:fld>
            <a:endParaRPr lang="en-US" dirty="0"/>
          </a:p>
        </p:txBody>
      </p:sp>
      <p:sp>
        <p:nvSpPr>
          <p:cNvPr id="6" name="Slide Number Placeholder 5"/>
          <p:cNvSpPr txBox="1">
            <a:spLocks/>
          </p:cNvSpPr>
          <p:nvPr userDrawn="1"/>
        </p:nvSpPr>
        <p:spPr>
          <a:xfrm>
            <a:off x="3268172" y="4767263"/>
            <a:ext cx="5156692"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2025 CompTIA, Inc.  All Rights Reserved.  |  </a:t>
            </a:r>
            <a:r>
              <a:rPr lang="en-US" sz="900" dirty="0" err="1"/>
              <a:t>CompTIA.org</a:t>
            </a:r>
            <a:endParaRPr lang="en-US" sz="900" dirty="0"/>
          </a:p>
        </p:txBody>
      </p:sp>
      <p:pic>
        <p:nvPicPr>
          <p:cNvPr id="9" name="Picture 8" descr="CompTIA_logo.w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7200" y="4854045"/>
            <a:ext cx="612648" cy="131064"/>
          </a:xfrm>
          <a:prstGeom prst="rect">
            <a:avLst/>
          </a:prstGeom>
        </p:spPr>
      </p:pic>
      <p:pic>
        <p:nvPicPr>
          <p:cNvPr id="8" name="Picture 7" descr="A close up of a sign&#10;&#10;Description automatically generated">
            <a:extLst>
              <a:ext uri="{FF2B5EF4-FFF2-40B4-BE49-F238E27FC236}">
                <a16:creationId xmlns:a16="http://schemas.microsoft.com/office/drawing/2014/main" id="{1AFA422A-48C9-43AC-89F0-EBD20619980E}"/>
              </a:ext>
            </a:extLst>
          </p:cNvPr>
          <p:cNvPicPr>
            <a:picLocks noChangeAspect="1"/>
          </p:cNvPicPr>
          <p:nvPr userDrawn="1"/>
        </p:nvPicPr>
        <p:blipFill>
          <a:blip r:embed="rId3"/>
          <a:stretch>
            <a:fillRect/>
          </a:stretch>
        </p:blipFill>
        <p:spPr>
          <a:xfrm>
            <a:off x="8372418" y="102393"/>
            <a:ext cx="628764" cy="628764"/>
          </a:xfrm>
          <a:prstGeom prst="rect">
            <a:avLst/>
          </a:prstGeom>
        </p:spPr>
      </p:pic>
    </p:spTree>
    <p:extLst>
      <p:ext uri="{BB962C8B-B14F-4D97-AF65-F5344CB8AC3E}">
        <p14:creationId xmlns:p14="http://schemas.microsoft.com/office/powerpoint/2010/main" val="1243016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8424863" y="4767263"/>
            <a:ext cx="261937" cy="273844"/>
          </a:xfrm>
        </p:spPr>
        <p:txBody>
          <a:bodyPr>
            <a:noAutofit/>
          </a:bodyPr>
          <a:lstStyle/>
          <a:p>
            <a:fld id="{2066355A-084C-D24E-9AD2-7E4FC41EA627}" type="slidenum">
              <a:rPr lang="en-US" smtClean="0"/>
              <a:pPr/>
              <a:t>‹#›</a:t>
            </a:fld>
            <a:endParaRPr lang="en-US" dirty="0"/>
          </a:p>
        </p:txBody>
      </p:sp>
      <p:sp>
        <p:nvSpPr>
          <p:cNvPr id="6" name="Slide Number Placeholder 5"/>
          <p:cNvSpPr txBox="1">
            <a:spLocks/>
          </p:cNvSpPr>
          <p:nvPr userDrawn="1"/>
        </p:nvSpPr>
        <p:spPr>
          <a:xfrm>
            <a:off x="2690915" y="4767263"/>
            <a:ext cx="5733949"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2025 CompTIA, Inc.  All Rights Reserved.  |  </a:t>
            </a:r>
            <a:r>
              <a:rPr lang="en-US" sz="900" dirty="0" err="1"/>
              <a:t>CompTIA.org</a:t>
            </a:r>
            <a:endParaRPr lang="en-US" sz="900" dirty="0"/>
          </a:p>
        </p:txBody>
      </p:sp>
      <p:pic>
        <p:nvPicPr>
          <p:cNvPr id="5" name="Picture 4" descr="CompTIA_logo.w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7200" y="4854045"/>
            <a:ext cx="612648" cy="131064"/>
          </a:xfrm>
          <a:prstGeom prst="rect">
            <a:avLst/>
          </a:prstGeom>
        </p:spPr>
      </p:pic>
      <p:pic>
        <p:nvPicPr>
          <p:cNvPr id="8" name="Picture 7" descr="A close up of a sign&#10;&#10;Description automatically generated">
            <a:extLst>
              <a:ext uri="{FF2B5EF4-FFF2-40B4-BE49-F238E27FC236}">
                <a16:creationId xmlns:a16="http://schemas.microsoft.com/office/drawing/2014/main" id="{07F37C4C-397B-446A-948B-576D2A0805E4}"/>
              </a:ext>
            </a:extLst>
          </p:cNvPr>
          <p:cNvPicPr>
            <a:picLocks noChangeAspect="1"/>
          </p:cNvPicPr>
          <p:nvPr userDrawn="1"/>
        </p:nvPicPr>
        <p:blipFill>
          <a:blip r:embed="rId3"/>
          <a:stretch>
            <a:fillRect/>
          </a:stretch>
        </p:blipFill>
        <p:spPr>
          <a:xfrm>
            <a:off x="8372418" y="102393"/>
            <a:ext cx="628764" cy="628764"/>
          </a:xfrm>
          <a:prstGeom prst="rect">
            <a:avLst/>
          </a:prstGeom>
        </p:spPr>
      </p:pic>
    </p:spTree>
    <p:extLst>
      <p:ext uri="{BB962C8B-B14F-4D97-AF65-F5344CB8AC3E}">
        <p14:creationId xmlns:p14="http://schemas.microsoft.com/office/powerpoint/2010/main" val="3213118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p>
        </p:txBody>
      </p:sp>
      <p:sp>
        <p:nvSpPr>
          <p:cNvPr id="3" name="Content Placeholder 2"/>
          <p:cNvSpPr>
            <a:spLocks noGrp="1"/>
          </p:cNvSpPr>
          <p:nvPr>
            <p:ph idx="1"/>
          </p:nvPr>
        </p:nvSpPr>
        <p:spPr>
          <a:xfrm>
            <a:off x="457200" y="1200151"/>
            <a:ext cx="4255911" cy="339447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424863" y="4767263"/>
            <a:ext cx="261937" cy="273844"/>
          </a:xfrm>
        </p:spPr>
        <p:txBody>
          <a:bodyPr>
            <a:noAutofit/>
          </a:bodyPr>
          <a:lstStyle/>
          <a:p>
            <a:fld id="{2066355A-084C-D24E-9AD2-7E4FC41EA627}" type="slidenum">
              <a:rPr lang="en-US" smtClean="0"/>
              <a:pPr/>
              <a:t>‹#›</a:t>
            </a:fld>
            <a:endParaRPr lang="en-US"/>
          </a:p>
        </p:txBody>
      </p:sp>
      <p:sp>
        <p:nvSpPr>
          <p:cNvPr id="5" name="Slide Number Placeholder 5"/>
          <p:cNvSpPr txBox="1">
            <a:spLocks/>
          </p:cNvSpPr>
          <p:nvPr userDrawn="1"/>
        </p:nvSpPr>
        <p:spPr>
          <a:xfrm>
            <a:off x="2957341" y="4767263"/>
            <a:ext cx="5467522"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2025 CompTIA, Inc.  All Rights Reserved.  |  </a:t>
            </a:r>
            <a:r>
              <a:rPr lang="en-US" sz="900" dirty="0" err="1"/>
              <a:t>CompTIA.org</a:t>
            </a:r>
            <a:endParaRPr lang="en-US" sz="900" dirty="0"/>
          </a:p>
        </p:txBody>
      </p:sp>
      <p:sp>
        <p:nvSpPr>
          <p:cNvPr id="7" name="Picture Placeholder 6"/>
          <p:cNvSpPr>
            <a:spLocks noGrp="1"/>
          </p:cNvSpPr>
          <p:nvPr>
            <p:ph type="pic" sz="quarter" idx="13" hasCustomPrompt="1"/>
          </p:nvPr>
        </p:nvSpPr>
        <p:spPr>
          <a:xfrm>
            <a:off x="5187950" y="1200151"/>
            <a:ext cx="3498850" cy="3195461"/>
          </a:xfrm>
          <a:prstGeom prst="round1Rect">
            <a:avLst>
              <a:gd name="adj" fmla="val 18280"/>
            </a:avLst>
          </a:prstGeom>
        </p:spPr>
        <p:txBody>
          <a:bodyPr>
            <a:noAutofit/>
          </a:bodyPr>
          <a:lstStyle>
            <a:lvl1pPr marL="0" indent="0">
              <a:buNone/>
              <a:defRPr/>
            </a:lvl1pPr>
          </a:lstStyle>
          <a:p>
            <a:r>
              <a:rPr lang="en-US" dirty="0"/>
              <a:t>Click to insert picture</a:t>
            </a:r>
          </a:p>
        </p:txBody>
      </p:sp>
      <p:pic>
        <p:nvPicPr>
          <p:cNvPr id="9" name="Picture 8" descr="CompTIA_logo.w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7200" y="4854045"/>
            <a:ext cx="612648" cy="131064"/>
          </a:xfrm>
          <a:prstGeom prst="rect">
            <a:avLst/>
          </a:prstGeom>
        </p:spPr>
      </p:pic>
      <p:pic>
        <p:nvPicPr>
          <p:cNvPr id="8" name="Picture 7" descr="A close up of a sign&#10;&#10;Description automatically generated">
            <a:extLst>
              <a:ext uri="{FF2B5EF4-FFF2-40B4-BE49-F238E27FC236}">
                <a16:creationId xmlns:a16="http://schemas.microsoft.com/office/drawing/2014/main" id="{A0B8DCD1-B760-4B58-9436-12D09F132304}"/>
              </a:ext>
            </a:extLst>
          </p:cNvPr>
          <p:cNvPicPr>
            <a:picLocks noChangeAspect="1"/>
          </p:cNvPicPr>
          <p:nvPr userDrawn="1"/>
        </p:nvPicPr>
        <p:blipFill>
          <a:blip r:embed="rId3"/>
          <a:stretch>
            <a:fillRect/>
          </a:stretch>
        </p:blipFill>
        <p:spPr>
          <a:xfrm>
            <a:off x="8372418" y="102393"/>
            <a:ext cx="628764" cy="628764"/>
          </a:xfrm>
          <a:prstGeom prst="rect">
            <a:avLst/>
          </a:prstGeom>
        </p:spPr>
      </p:pic>
    </p:spTree>
    <p:extLst>
      <p:ext uri="{BB962C8B-B14F-4D97-AF65-F5344CB8AC3E}">
        <p14:creationId xmlns:p14="http://schemas.microsoft.com/office/powerpoint/2010/main" val="2154989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457201" y="1237110"/>
            <a:ext cx="5945657" cy="3157199"/>
          </a:xfrm>
        </p:spPr>
        <p:txBody>
          <a:bodyPr>
            <a:no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insert picture</a:t>
            </a:r>
          </a:p>
        </p:txBody>
      </p:sp>
      <p:sp>
        <p:nvSpPr>
          <p:cNvPr id="7" name="Slide Number Placeholder 6"/>
          <p:cNvSpPr>
            <a:spLocks noGrp="1"/>
          </p:cNvSpPr>
          <p:nvPr>
            <p:ph type="sldNum" sz="quarter" idx="12"/>
          </p:nvPr>
        </p:nvSpPr>
        <p:spPr/>
        <p:txBody>
          <a:bodyPr>
            <a:noAutofit/>
          </a:bodyPr>
          <a:lstStyle/>
          <a:p>
            <a:fld id="{2066355A-084C-D24E-9AD2-7E4FC41EA627}" type="slidenum">
              <a:rPr lang="en-US" smtClean="0"/>
              <a:pPr/>
              <a:t>‹#›</a:t>
            </a:fld>
            <a:endParaRPr lang="en-US"/>
          </a:p>
        </p:txBody>
      </p:sp>
      <p:sp>
        <p:nvSpPr>
          <p:cNvPr id="8" name="Round Single Corner Rectangle 7"/>
          <p:cNvSpPr/>
          <p:nvPr userDrawn="1"/>
        </p:nvSpPr>
        <p:spPr>
          <a:xfrm>
            <a:off x="6402858" y="1238369"/>
            <a:ext cx="2283943" cy="3154680"/>
          </a:xfrm>
          <a:prstGeom prst="round1Rect">
            <a:avLst>
              <a:gd name="adj" fmla="val 36478"/>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solidFill>
            </a:endParaRPr>
          </a:p>
        </p:txBody>
      </p:sp>
      <p:sp>
        <p:nvSpPr>
          <p:cNvPr id="2" name="Title 1"/>
          <p:cNvSpPr>
            <a:spLocks noGrp="1"/>
          </p:cNvSpPr>
          <p:nvPr>
            <p:ph type="title"/>
          </p:nvPr>
        </p:nvSpPr>
        <p:spPr>
          <a:xfrm>
            <a:off x="457200" y="205740"/>
            <a:ext cx="8229600" cy="857250"/>
          </a:xfrm>
        </p:spPr>
        <p:txBody>
          <a:bodyPr vert="horz" lIns="0" tIns="45720" rIns="91440" bIns="45720" rtlCol="0" anchor="ctr">
            <a:noAutofit/>
          </a:bodyPr>
          <a:lstStyle>
            <a:lvl1pPr>
              <a:defRPr lang="en-US"/>
            </a:lvl1pPr>
          </a:lstStyle>
          <a:p>
            <a:pPr lvl="0"/>
            <a:r>
              <a:rPr lang="en-US" dirty="0"/>
              <a:t>Click to edit Master title style</a:t>
            </a:r>
          </a:p>
        </p:txBody>
      </p:sp>
      <p:sp>
        <p:nvSpPr>
          <p:cNvPr id="4" name="Text Placeholder 3"/>
          <p:cNvSpPr>
            <a:spLocks noGrp="1"/>
          </p:cNvSpPr>
          <p:nvPr>
            <p:ph type="body" sz="half" idx="2"/>
          </p:nvPr>
        </p:nvSpPr>
        <p:spPr>
          <a:xfrm>
            <a:off x="6553964" y="2398403"/>
            <a:ext cx="1990696" cy="1891374"/>
          </a:xfrm>
        </p:spPr>
        <p:txBody>
          <a:bodyPr>
            <a:noAutofit/>
          </a:bodyPr>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5"/>
          <p:cNvSpPr txBox="1">
            <a:spLocks/>
          </p:cNvSpPr>
          <p:nvPr userDrawn="1"/>
        </p:nvSpPr>
        <p:spPr>
          <a:xfrm>
            <a:off x="2708675" y="4767263"/>
            <a:ext cx="571618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2025 CompTIA, Inc.  All Rights Reserved.  |  </a:t>
            </a:r>
            <a:r>
              <a:rPr lang="en-US" sz="900" dirty="0" err="1"/>
              <a:t>CompTIA.org</a:t>
            </a:r>
            <a:endParaRPr lang="en-US" sz="900" dirty="0"/>
          </a:p>
        </p:txBody>
      </p:sp>
      <p:pic>
        <p:nvPicPr>
          <p:cNvPr id="11" name="Picture 10" descr="CompTIA_logo.w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7200" y="4854045"/>
            <a:ext cx="612648" cy="131064"/>
          </a:xfrm>
          <a:prstGeom prst="rect">
            <a:avLst/>
          </a:prstGeom>
        </p:spPr>
      </p:pic>
      <p:pic>
        <p:nvPicPr>
          <p:cNvPr id="10" name="Picture 9" descr="A close up of a sign&#10;&#10;Description automatically generated">
            <a:extLst>
              <a:ext uri="{FF2B5EF4-FFF2-40B4-BE49-F238E27FC236}">
                <a16:creationId xmlns:a16="http://schemas.microsoft.com/office/drawing/2014/main" id="{1FB0FB45-1801-4758-86F2-30D52447D999}"/>
              </a:ext>
            </a:extLst>
          </p:cNvPr>
          <p:cNvPicPr>
            <a:picLocks noChangeAspect="1"/>
          </p:cNvPicPr>
          <p:nvPr userDrawn="1"/>
        </p:nvPicPr>
        <p:blipFill>
          <a:blip r:embed="rId3"/>
          <a:stretch>
            <a:fillRect/>
          </a:stretch>
        </p:blipFill>
        <p:spPr>
          <a:xfrm>
            <a:off x="8372418" y="102393"/>
            <a:ext cx="628764" cy="628764"/>
          </a:xfrm>
          <a:prstGeom prst="rect">
            <a:avLst/>
          </a:prstGeom>
        </p:spPr>
      </p:pic>
    </p:spTree>
    <p:extLst>
      <p:ext uri="{BB962C8B-B14F-4D97-AF65-F5344CB8AC3E}">
        <p14:creationId xmlns:p14="http://schemas.microsoft.com/office/powerpoint/2010/main" val="3615983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2">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457201" y="1237110"/>
            <a:ext cx="5945657" cy="3157199"/>
          </a:xfrm>
        </p:spPr>
        <p:txBody>
          <a:bodyPr>
            <a:no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insert picture</a:t>
            </a:r>
          </a:p>
        </p:txBody>
      </p:sp>
      <p:sp>
        <p:nvSpPr>
          <p:cNvPr id="7" name="Slide Number Placeholder 6"/>
          <p:cNvSpPr>
            <a:spLocks noGrp="1"/>
          </p:cNvSpPr>
          <p:nvPr>
            <p:ph type="sldNum" sz="quarter" idx="12"/>
          </p:nvPr>
        </p:nvSpPr>
        <p:spPr>
          <a:xfrm>
            <a:off x="8424863" y="4767263"/>
            <a:ext cx="261937" cy="273844"/>
          </a:xfrm>
        </p:spPr>
        <p:txBody>
          <a:bodyPr>
            <a:noAutofit/>
          </a:bodyPr>
          <a:lstStyle/>
          <a:p>
            <a:fld id="{2066355A-084C-D24E-9AD2-7E4FC41EA627}" type="slidenum">
              <a:rPr lang="en-US" smtClean="0"/>
              <a:pPr/>
              <a:t>‹#›</a:t>
            </a:fld>
            <a:endParaRPr lang="en-US"/>
          </a:p>
        </p:txBody>
      </p:sp>
      <p:sp>
        <p:nvSpPr>
          <p:cNvPr id="8" name="Round Single Corner Rectangle 7"/>
          <p:cNvSpPr/>
          <p:nvPr userDrawn="1"/>
        </p:nvSpPr>
        <p:spPr>
          <a:xfrm>
            <a:off x="6402858" y="1238369"/>
            <a:ext cx="2283943" cy="3154680"/>
          </a:xfrm>
          <a:prstGeom prst="round1Rect">
            <a:avLst>
              <a:gd name="adj" fmla="val 36478"/>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solidFill>
            </a:endParaRPr>
          </a:p>
        </p:txBody>
      </p:sp>
      <p:sp>
        <p:nvSpPr>
          <p:cNvPr id="2" name="Title 1"/>
          <p:cNvSpPr>
            <a:spLocks noGrp="1"/>
          </p:cNvSpPr>
          <p:nvPr>
            <p:ph type="title"/>
          </p:nvPr>
        </p:nvSpPr>
        <p:spPr>
          <a:xfrm>
            <a:off x="457200" y="205740"/>
            <a:ext cx="8229600" cy="857250"/>
          </a:xfrm>
        </p:spPr>
        <p:txBody>
          <a:bodyPr vert="horz" lIns="0" tIns="45720" rIns="91440" bIns="45720" rtlCol="0" anchor="ctr">
            <a:noAutofit/>
          </a:bodyPr>
          <a:lstStyle>
            <a:lvl1pPr>
              <a:defRPr lang="en-US"/>
            </a:lvl1pPr>
          </a:lstStyle>
          <a:p>
            <a:pPr lvl="0"/>
            <a:r>
              <a:rPr lang="en-US" dirty="0"/>
              <a:t>Click to edit Master title style</a:t>
            </a:r>
          </a:p>
        </p:txBody>
      </p:sp>
      <p:sp>
        <p:nvSpPr>
          <p:cNvPr id="4" name="Text Placeholder 3"/>
          <p:cNvSpPr>
            <a:spLocks noGrp="1"/>
          </p:cNvSpPr>
          <p:nvPr>
            <p:ph type="body" sz="half" idx="2"/>
          </p:nvPr>
        </p:nvSpPr>
        <p:spPr>
          <a:xfrm>
            <a:off x="6553964" y="2398403"/>
            <a:ext cx="1990696" cy="1891374"/>
          </a:xfrm>
        </p:spPr>
        <p:txBody>
          <a:bodyPr>
            <a:noAutofit/>
          </a:bodyPr>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5"/>
          <p:cNvSpPr txBox="1">
            <a:spLocks/>
          </p:cNvSpPr>
          <p:nvPr userDrawn="1"/>
        </p:nvSpPr>
        <p:spPr>
          <a:xfrm>
            <a:off x="2664272" y="4767263"/>
            <a:ext cx="5760591"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2025 CompTIA, Inc.  All Rights Reserved.  |  </a:t>
            </a:r>
            <a:r>
              <a:rPr lang="en-US" sz="900" dirty="0" err="1"/>
              <a:t>CompTIA.org</a:t>
            </a:r>
            <a:endParaRPr lang="en-US" sz="900" dirty="0"/>
          </a:p>
        </p:txBody>
      </p:sp>
      <p:pic>
        <p:nvPicPr>
          <p:cNvPr id="11" name="Picture 10" descr="CompTIA_logo.w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7200" y="4854045"/>
            <a:ext cx="612648" cy="131064"/>
          </a:xfrm>
          <a:prstGeom prst="rect">
            <a:avLst/>
          </a:prstGeom>
        </p:spPr>
      </p:pic>
      <p:pic>
        <p:nvPicPr>
          <p:cNvPr id="10" name="Picture 9" descr="A close up of a sign&#10;&#10;Description automatically generated">
            <a:extLst>
              <a:ext uri="{FF2B5EF4-FFF2-40B4-BE49-F238E27FC236}">
                <a16:creationId xmlns:a16="http://schemas.microsoft.com/office/drawing/2014/main" id="{11FFD0F9-6928-4850-944F-2E4F964F5E7A}"/>
              </a:ext>
            </a:extLst>
          </p:cNvPr>
          <p:cNvPicPr>
            <a:picLocks noChangeAspect="1"/>
          </p:cNvPicPr>
          <p:nvPr userDrawn="1"/>
        </p:nvPicPr>
        <p:blipFill>
          <a:blip r:embed="rId3"/>
          <a:stretch>
            <a:fillRect/>
          </a:stretch>
        </p:blipFill>
        <p:spPr>
          <a:xfrm>
            <a:off x="8372418" y="102393"/>
            <a:ext cx="628764" cy="628764"/>
          </a:xfrm>
          <a:prstGeom prst="rect">
            <a:avLst/>
          </a:prstGeom>
        </p:spPr>
      </p:pic>
    </p:spTree>
    <p:extLst>
      <p:ext uri="{BB962C8B-B14F-4D97-AF65-F5344CB8AC3E}">
        <p14:creationId xmlns:p14="http://schemas.microsoft.com/office/powerpoint/2010/main" val="3441204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3">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457201" y="1237110"/>
            <a:ext cx="5945657" cy="3157199"/>
          </a:xfrm>
        </p:spPr>
        <p:txBody>
          <a:bodyPr>
            <a:no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insert picture</a:t>
            </a:r>
          </a:p>
        </p:txBody>
      </p:sp>
      <p:sp>
        <p:nvSpPr>
          <p:cNvPr id="7" name="Slide Number Placeholder 6"/>
          <p:cNvSpPr>
            <a:spLocks noGrp="1"/>
          </p:cNvSpPr>
          <p:nvPr>
            <p:ph type="sldNum" sz="quarter" idx="12"/>
          </p:nvPr>
        </p:nvSpPr>
        <p:spPr>
          <a:xfrm>
            <a:off x="8424863" y="4767263"/>
            <a:ext cx="261937" cy="273844"/>
          </a:xfrm>
        </p:spPr>
        <p:txBody>
          <a:bodyPr>
            <a:noAutofit/>
          </a:bodyPr>
          <a:lstStyle/>
          <a:p>
            <a:fld id="{2066355A-084C-D24E-9AD2-7E4FC41EA627}" type="slidenum">
              <a:rPr lang="en-US" smtClean="0"/>
              <a:pPr/>
              <a:t>‹#›</a:t>
            </a:fld>
            <a:endParaRPr lang="en-US"/>
          </a:p>
        </p:txBody>
      </p:sp>
      <p:sp>
        <p:nvSpPr>
          <p:cNvPr id="8" name="Round Single Corner Rectangle 7"/>
          <p:cNvSpPr/>
          <p:nvPr userDrawn="1"/>
        </p:nvSpPr>
        <p:spPr>
          <a:xfrm>
            <a:off x="6402858" y="1238369"/>
            <a:ext cx="2283943" cy="3154680"/>
          </a:xfrm>
          <a:prstGeom prst="round1Rect">
            <a:avLst>
              <a:gd name="adj" fmla="val 36478"/>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solidFill>
            </a:endParaRPr>
          </a:p>
        </p:txBody>
      </p:sp>
      <p:sp>
        <p:nvSpPr>
          <p:cNvPr id="2" name="Title 1"/>
          <p:cNvSpPr>
            <a:spLocks noGrp="1"/>
          </p:cNvSpPr>
          <p:nvPr>
            <p:ph type="title"/>
          </p:nvPr>
        </p:nvSpPr>
        <p:spPr>
          <a:xfrm>
            <a:off x="457200" y="205740"/>
            <a:ext cx="8229600" cy="857250"/>
          </a:xfrm>
        </p:spPr>
        <p:txBody>
          <a:bodyPr vert="horz" lIns="0" tIns="45720" rIns="91440" bIns="45720" rtlCol="0" anchor="ctr">
            <a:noAutofit/>
          </a:bodyPr>
          <a:lstStyle>
            <a:lvl1pPr>
              <a:defRPr lang="en-US"/>
            </a:lvl1pPr>
          </a:lstStyle>
          <a:p>
            <a:pPr lvl="0"/>
            <a:r>
              <a:rPr lang="en-US" dirty="0"/>
              <a:t>Click to edit Master title style</a:t>
            </a:r>
          </a:p>
        </p:txBody>
      </p:sp>
      <p:sp>
        <p:nvSpPr>
          <p:cNvPr id="4" name="Text Placeholder 3"/>
          <p:cNvSpPr>
            <a:spLocks noGrp="1"/>
          </p:cNvSpPr>
          <p:nvPr>
            <p:ph type="body" sz="half" idx="2"/>
          </p:nvPr>
        </p:nvSpPr>
        <p:spPr>
          <a:xfrm>
            <a:off x="6553964" y="2398403"/>
            <a:ext cx="1990696" cy="1891374"/>
          </a:xfrm>
        </p:spPr>
        <p:txBody>
          <a:bodyPr>
            <a:noAutofit/>
          </a:bodyPr>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5"/>
          <p:cNvSpPr txBox="1">
            <a:spLocks/>
          </p:cNvSpPr>
          <p:nvPr userDrawn="1"/>
        </p:nvSpPr>
        <p:spPr>
          <a:xfrm>
            <a:off x="2326798" y="4767263"/>
            <a:ext cx="6098065"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2025 CompTIA, Inc.  All Rights Reserved.  |  </a:t>
            </a:r>
            <a:r>
              <a:rPr lang="en-US" sz="900" dirty="0" err="1"/>
              <a:t>CompTIA.org</a:t>
            </a:r>
            <a:endParaRPr lang="en-US" sz="900" dirty="0"/>
          </a:p>
        </p:txBody>
      </p:sp>
      <p:pic>
        <p:nvPicPr>
          <p:cNvPr id="11" name="Picture 10" descr="CompTIA_logo.w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7200" y="4854045"/>
            <a:ext cx="612648" cy="131064"/>
          </a:xfrm>
          <a:prstGeom prst="rect">
            <a:avLst/>
          </a:prstGeom>
        </p:spPr>
      </p:pic>
      <p:pic>
        <p:nvPicPr>
          <p:cNvPr id="10" name="Picture 9" descr="A close up of a sign&#10;&#10;Description automatically generated">
            <a:extLst>
              <a:ext uri="{FF2B5EF4-FFF2-40B4-BE49-F238E27FC236}">
                <a16:creationId xmlns:a16="http://schemas.microsoft.com/office/drawing/2014/main" id="{5A4A142B-1C02-4228-9F39-19EDE38C3F75}"/>
              </a:ext>
            </a:extLst>
          </p:cNvPr>
          <p:cNvPicPr>
            <a:picLocks noChangeAspect="1"/>
          </p:cNvPicPr>
          <p:nvPr userDrawn="1"/>
        </p:nvPicPr>
        <p:blipFill>
          <a:blip r:embed="rId3"/>
          <a:stretch>
            <a:fillRect/>
          </a:stretch>
        </p:blipFill>
        <p:spPr>
          <a:xfrm>
            <a:off x="8372418" y="102393"/>
            <a:ext cx="628764" cy="628764"/>
          </a:xfrm>
          <a:prstGeom prst="rect">
            <a:avLst/>
          </a:prstGeom>
        </p:spPr>
      </p:pic>
    </p:spTree>
    <p:extLst>
      <p:ext uri="{BB962C8B-B14F-4D97-AF65-F5344CB8AC3E}">
        <p14:creationId xmlns:p14="http://schemas.microsoft.com/office/powerpoint/2010/main" val="42390240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3" name="Round Diagonal Corner Rectangle 2"/>
          <p:cNvSpPr/>
          <p:nvPr userDrawn="1"/>
        </p:nvSpPr>
        <p:spPr>
          <a:xfrm>
            <a:off x="457200" y="331611"/>
            <a:ext cx="8229600" cy="4430890"/>
          </a:xfrm>
          <a:prstGeom prst="round2DiagRect">
            <a:avLst>
              <a:gd name="adj1" fmla="val 0"/>
              <a:gd name="adj2" fmla="val 9418"/>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1"/>
          <p:cNvSpPr>
            <a:spLocks noGrp="1"/>
          </p:cNvSpPr>
          <p:nvPr>
            <p:ph type="title"/>
          </p:nvPr>
        </p:nvSpPr>
        <p:spPr>
          <a:xfrm>
            <a:off x="722313" y="1955144"/>
            <a:ext cx="7772400" cy="1021556"/>
          </a:xfrm>
        </p:spPr>
        <p:txBody>
          <a:bodyPr anchor="ctr">
            <a:noAutofit/>
          </a:bodyPr>
          <a:lstStyle>
            <a:lvl1pPr algn="l">
              <a:defRPr sz="4000" b="1" cap="all">
                <a:solidFill>
                  <a:srgbClr val="FFFFFF"/>
                </a:solidFill>
              </a:defRPr>
            </a:lvl1pPr>
          </a:lstStyle>
          <a:p>
            <a:r>
              <a:rPr lang="en-US" dirty="0"/>
              <a:t>Click to edit Master title style</a:t>
            </a:r>
          </a:p>
        </p:txBody>
      </p:sp>
    </p:spTree>
    <p:extLst>
      <p:ext uri="{BB962C8B-B14F-4D97-AF65-F5344CB8AC3E}">
        <p14:creationId xmlns:p14="http://schemas.microsoft.com/office/powerpoint/2010/main" val="667458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 with Imag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24771" y="1882821"/>
            <a:ext cx="3694458" cy="300156"/>
          </a:xfrm>
        </p:spPr>
        <p:txBody>
          <a:bodyPr lIns="0" rIns="0" anchor="b">
            <a:noAutofit/>
          </a:bodyPr>
          <a:lstStyle>
            <a:lvl1pPr algn="l">
              <a:defRPr sz="1800">
                <a:solidFill>
                  <a:srgbClr val="FF0000"/>
                </a:solidFill>
              </a:defRPr>
            </a:lvl1pPr>
          </a:lstStyle>
          <a:p>
            <a:r>
              <a:rPr lang="en-US" dirty="0"/>
              <a:t>CLICK TO EDIT MASTER TITLE STYLE</a:t>
            </a:r>
          </a:p>
        </p:txBody>
      </p:sp>
      <p:sp>
        <p:nvSpPr>
          <p:cNvPr id="3" name="Subtitle 2"/>
          <p:cNvSpPr>
            <a:spLocks noGrp="1"/>
          </p:cNvSpPr>
          <p:nvPr>
            <p:ph type="subTitle" idx="1"/>
          </p:nvPr>
        </p:nvSpPr>
        <p:spPr>
          <a:xfrm>
            <a:off x="2724771" y="2190032"/>
            <a:ext cx="3694459" cy="1098135"/>
          </a:xfrm>
        </p:spPr>
        <p:txBody>
          <a:bodyPr lIns="0" rIns="0">
            <a:noAutofit/>
          </a:bodyPr>
          <a:lstStyle>
            <a:lvl1pPr marL="0" indent="0" algn="l">
              <a:lnSpc>
                <a:spcPct val="100000"/>
              </a:lnSpc>
              <a:spcBef>
                <a:spcPts val="0"/>
              </a:spcBef>
              <a:buNone/>
              <a:defRPr sz="1200">
                <a:solidFill>
                  <a:srgbClr val="57606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itle 1"/>
          <p:cNvSpPr txBox="1">
            <a:spLocks/>
          </p:cNvSpPr>
          <p:nvPr userDrawn="1"/>
        </p:nvSpPr>
        <p:spPr>
          <a:xfrm>
            <a:off x="457200" y="205979"/>
            <a:ext cx="8229600" cy="857250"/>
          </a:xfrm>
          <a:prstGeom prst="rect">
            <a:avLst/>
          </a:prstGeom>
        </p:spPr>
        <p:txBody>
          <a:bodyPr vert="horz" lIns="0" tIns="45720" rIns="91440" bIns="45720" rtlCol="0" anchor="ctr">
            <a:noAutofit/>
          </a:bodyPr>
          <a:lstStyle>
            <a:lvl1pPr algn="l" defTabSz="457200" rtl="0" eaLnBrk="1" latinLnBrk="0" hangingPunct="1">
              <a:spcBef>
                <a:spcPct val="0"/>
              </a:spcBef>
              <a:buNone/>
              <a:defRPr sz="2800" b="1" kern="1200">
                <a:solidFill>
                  <a:srgbClr val="69727B"/>
                </a:solidFill>
                <a:latin typeface="+mj-lt"/>
                <a:ea typeface="+mj-ea"/>
                <a:cs typeface="+mj-cs"/>
              </a:defRPr>
            </a:lvl1pPr>
          </a:lstStyle>
          <a:p>
            <a:r>
              <a:rPr lang="en-US" dirty="0"/>
              <a:t>For more information contact:</a:t>
            </a:r>
          </a:p>
        </p:txBody>
      </p:sp>
      <p:sp>
        <p:nvSpPr>
          <p:cNvPr id="7" name="Slide Number Placeholder 6"/>
          <p:cNvSpPr>
            <a:spLocks noGrp="1"/>
          </p:cNvSpPr>
          <p:nvPr>
            <p:ph type="sldNum" sz="quarter" idx="12"/>
          </p:nvPr>
        </p:nvSpPr>
        <p:spPr>
          <a:xfrm>
            <a:off x="8424863" y="4767263"/>
            <a:ext cx="261937" cy="273844"/>
          </a:xfrm>
        </p:spPr>
        <p:txBody>
          <a:bodyPr>
            <a:noAutofit/>
          </a:bodyPr>
          <a:lstStyle/>
          <a:p>
            <a:fld id="{2066355A-084C-D24E-9AD2-7E4FC41EA627}" type="slidenum">
              <a:rPr lang="en-US" smtClean="0"/>
              <a:pPr/>
              <a:t>‹#›</a:t>
            </a:fld>
            <a:endParaRPr lang="en-US"/>
          </a:p>
        </p:txBody>
      </p:sp>
      <p:sp>
        <p:nvSpPr>
          <p:cNvPr id="8" name="Slide Number Placeholder 5"/>
          <p:cNvSpPr txBox="1">
            <a:spLocks/>
          </p:cNvSpPr>
          <p:nvPr userDrawn="1"/>
        </p:nvSpPr>
        <p:spPr>
          <a:xfrm>
            <a:off x="2326798" y="4767263"/>
            <a:ext cx="6098065"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2025CompTIA, Inc.  All Rights Reserved.  |  </a:t>
            </a:r>
            <a:r>
              <a:rPr lang="en-US" sz="900" dirty="0" err="1"/>
              <a:t>CompTIA.org</a:t>
            </a:r>
            <a:endParaRPr lang="en-US" sz="900" dirty="0"/>
          </a:p>
        </p:txBody>
      </p:sp>
      <p:pic>
        <p:nvPicPr>
          <p:cNvPr id="10" name="Picture 9" descr="CompTIA_logo.w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7200" y="4854045"/>
            <a:ext cx="612648" cy="131064"/>
          </a:xfrm>
          <a:prstGeom prst="rect">
            <a:avLst/>
          </a:prstGeom>
        </p:spPr>
      </p:pic>
      <p:pic>
        <p:nvPicPr>
          <p:cNvPr id="9" name="Picture 8" descr="A close up of a sign&#10;&#10;Description automatically generated">
            <a:extLst>
              <a:ext uri="{FF2B5EF4-FFF2-40B4-BE49-F238E27FC236}">
                <a16:creationId xmlns:a16="http://schemas.microsoft.com/office/drawing/2014/main" id="{6B544237-20CA-43B3-AF99-B4FA7F39309F}"/>
              </a:ext>
            </a:extLst>
          </p:cNvPr>
          <p:cNvPicPr>
            <a:picLocks noChangeAspect="1"/>
          </p:cNvPicPr>
          <p:nvPr userDrawn="1"/>
        </p:nvPicPr>
        <p:blipFill>
          <a:blip r:embed="rId3"/>
          <a:stretch>
            <a:fillRect/>
          </a:stretch>
        </p:blipFill>
        <p:spPr>
          <a:xfrm>
            <a:off x="8372418" y="102393"/>
            <a:ext cx="628764" cy="628764"/>
          </a:xfrm>
          <a:prstGeom prst="rect">
            <a:avLst/>
          </a:prstGeom>
        </p:spPr>
      </p:pic>
    </p:spTree>
    <p:extLst>
      <p:ext uri="{BB962C8B-B14F-4D97-AF65-F5344CB8AC3E}">
        <p14:creationId xmlns:p14="http://schemas.microsoft.com/office/powerpoint/2010/main" val="3455618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ag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p>
        </p:txBody>
      </p:sp>
      <p:sp>
        <p:nvSpPr>
          <p:cNvPr id="3" name="Content Placeholder 2"/>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8436858" y="4767263"/>
            <a:ext cx="249942" cy="273844"/>
          </a:xfrm>
        </p:spPr>
        <p:txBody>
          <a:bodyPr>
            <a:noAutofit/>
          </a:bodyPr>
          <a:lstStyle/>
          <a:p>
            <a:fld id="{2066355A-084C-D24E-9AD2-7E4FC41EA627}" type="slidenum">
              <a:rPr lang="en-US" smtClean="0"/>
              <a:pPr/>
              <a:t>‹#›</a:t>
            </a:fld>
            <a:endParaRPr lang="en-US" dirty="0"/>
          </a:p>
        </p:txBody>
      </p:sp>
      <p:sp>
        <p:nvSpPr>
          <p:cNvPr id="5" name="Slide Number Placeholder 5"/>
          <p:cNvSpPr txBox="1">
            <a:spLocks/>
          </p:cNvSpPr>
          <p:nvPr userDrawn="1"/>
        </p:nvSpPr>
        <p:spPr>
          <a:xfrm>
            <a:off x="3436910" y="4767263"/>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2025 CompTIA, Inc.  All Rights Reserved.  |  </a:t>
            </a:r>
            <a:r>
              <a:rPr lang="en-US" sz="900" dirty="0" err="1"/>
              <a:t>CompTIA.org</a:t>
            </a:r>
            <a:endParaRPr lang="en-US" sz="900" dirty="0"/>
          </a:p>
        </p:txBody>
      </p:sp>
      <p:pic>
        <p:nvPicPr>
          <p:cNvPr id="8" name="Picture 7" descr="CompTIA_logo.w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7200" y="4854045"/>
            <a:ext cx="612648" cy="131064"/>
          </a:xfrm>
          <a:prstGeom prst="rect">
            <a:avLst/>
          </a:prstGeom>
        </p:spPr>
      </p:pic>
      <p:pic>
        <p:nvPicPr>
          <p:cNvPr id="7" name="Picture 6" descr="A close up of a sign&#10;&#10;Description automatically generated">
            <a:extLst>
              <a:ext uri="{FF2B5EF4-FFF2-40B4-BE49-F238E27FC236}">
                <a16:creationId xmlns:a16="http://schemas.microsoft.com/office/drawing/2014/main" id="{8CF5FD4D-FD6B-4201-9493-26988B7F9F69}"/>
              </a:ext>
            </a:extLst>
          </p:cNvPr>
          <p:cNvPicPr>
            <a:picLocks noChangeAspect="1"/>
          </p:cNvPicPr>
          <p:nvPr userDrawn="1"/>
        </p:nvPicPr>
        <p:blipFill>
          <a:blip r:embed="rId3"/>
          <a:stretch>
            <a:fillRect/>
          </a:stretch>
        </p:blipFill>
        <p:spPr>
          <a:xfrm>
            <a:off x="8372418" y="102393"/>
            <a:ext cx="628764" cy="628764"/>
          </a:xfrm>
          <a:prstGeom prst="rect">
            <a:avLst/>
          </a:prstGeom>
        </p:spPr>
      </p:pic>
    </p:spTree>
    <p:extLst>
      <p:ext uri="{BB962C8B-B14F-4D97-AF65-F5344CB8AC3E}">
        <p14:creationId xmlns:p14="http://schemas.microsoft.com/office/powerpoint/2010/main" val="32203822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Slide with Image">
    <p:spTree>
      <p:nvGrpSpPr>
        <p:cNvPr id="1" name=""/>
        <p:cNvGrpSpPr/>
        <p:nvPr/>
      </p:nvGrpSpPr>
      <p:grpSpPr>
        <a:xfrm>
          <a:off x="0" y="0"/>
          <a:ext cx="0" cy="0"/>
          <a:chOff x="0" y="0"/>
          <a:chExt cx="0" cy="0"/>
        </a:xfrm>
      </p:grpSpPr>
      <p:sp>
        <p:nvSpPr>
          <p:cNvPr id="9" name="Picture Placeholder 8"/>
          <p:cNvSpPr>
            <a:spLocks noGrp="1"/>
          </p:cNvSpPr>
          <p:nvPr>
            <p:ph type="pic" sz="quarter" idx="10" hasCustomPrompt="1"/>
          </p:nvPr>
        </p:nvSpPr>
        <p:spPr>
          <a:xfrm>
            <a:off x="1807098" y="1862669"/>
            <a:ext cx="1896238" cy="1425498"/>
          </a:xfrm>
          <a:prstGeom prst="round2DiagRect">
            <a:avLst>
              <a:gd name="adj1" fmla="val 0"/>
              <a:gd name="adj2" fmla="val 14654"/>
            </a:avLst>
          </a:prstGeom>
          <a:solidFill>
            <a:schemeClr val="bg1">
              <a:lumMod val="85000"/>
            </a:schemeClr>
          </a:solidFill>
          <a:ln>
            <a:noFill/>
          </a:ln>
        </p:spPr>
        <p:txBody>
          <a:bodyPr/>
          <a:lstStyle>
            <a:lvl1pPr marL="0" indent="0">
              <a:buNone/>
              <a:defRPr/>
            </a:lvl1pPr>
          </a:lstStyle>
          <a:p>
            <a:r>
              <a:rPr lang="en-US" dirty="0"/>
              <a:t>Click to insert picture</a:t>
            </a:r>
          </a:p>
        </p:txBody>
      </p:sp>
      <p:sp>
        <p:nvSpPr>
          <p:cNvPr id="2" name="Title 1"/>
          <p:cNvSpPr>
            <a:spLocks noGrp="1"/>
          </p:cNvSpPr>
          <p:nvPr>
            <p:ph type="ctrTitle" hasCustomPrompt="1"/>
          </p:nvPr>
        </p:nvSpPr>
        <p:spPr>
          <a:xfrm>
            <a:off x="3854309" y="1882821"/>
            <a:ext cx="3694458" cy="300156"/>
          </a:xfrm>
        </p:spPr>
        <p:txBody>
          <a:bodyPr lIns="0" rIns="0" anchor="b">
            <a:noAutofit/>
          </a:bodyPr>
          <a:lstStyle>
            <a:lvl1pPr algn="l">
              <a:defRPr sz="1800">
                <a:solidFill>
                  <a:srgbClr val="FF0000"/>
                </a:solidFill>
              </a:defRPr>
            </a:lvl1pPr>
          </a:lstStyle>
          <a:p>
            <a:r>
              <a:rPr lang="en-US" dirty="0"/>
              <a:t>CLICK TO EDIT MASTER TITLE STYLE</a:t>
            </a:r>
          </a:p>
        </p:txBody>
      </p:sp>
      <p:sp>
        <p:nvSpPr>
          <p:cNvPr id="3" name="Subtitle 2"/>
          <p:cNvSpPr>
            <a:spLocks noGrp="1"/>
          </p:cNvSpPr>
          <p:nvPr>
            <p:ph type="subTitle" idx="1"/>
          </p:nvPr>
        </p:nvSpPr>
        <p:spPr>
          <a:xfrm>
            <a:off x="3854309" y="2190032"/>
            <a:ext cx="3694459" cy="1098135"/>
          </a:xfrm>
        </p:spPr>
        <p:txBody>
          <a:bodyPr lIns="0" rIns="0">
            <a:noAutofit/>
          </a:bodyPr>
          <a:lstStyle>
            <a:lvl1pPr marL="0" indent="0" algn="l">
              <a:lnSpc>
                <a:spcPct val="100000"/>
              </a:lnSpc>
              <a:spcBef>
                <a:spcPts val="0"/>
              </a:spcBef>
              <a:buNone/>
              <a:defRPr sz="1200">
                <a:solidFill>
                  <a:srgbClr val="57606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6"/>
          <p:cNvSpPr>
            <a:spLocks noGrp="1"/>
          </p:cNvSpPr>
          <p:nvPr>
            <p:ph type="sldNum" sz="quarter" idx="12"/>
          </p:nvPr>
        </p:nvSpPr>
        <p:spPr>
          <a:xfrm>
            <a:off x="8424863" y="4767263"/>
            <a:ext cx="261937" cy="273844"/>
          </a:xfrm>
        </p:spPr>
        <p:txBody>
          <a:bodyPr>
            <a:noAutofit/>
          </a:bodyPr>
          <a:lstStyle/>
          <a:p>
            <a:fld id="{2066355A-084C-D24E-9AD2-7E4FC41EA627}" type="slidenum">
              <a:rPr lang="en-US" smtClean="0"/>
              <a:pPr/>
              <a:t>‹#›</a:t>
            </a:fld>
            <a:endParaRPr lang="en-US"/>
          </a:p>
        </p:txBody>
      </p:sp>
      <p:sp>
        <p:nvSpPr>
          <p:cNvPr id="7" name="Slide Number Placeholder 5"/>
          <p:cNvSpPr txBox="1">
            <a:spLocks/>
          </p:cNvSpPr>
          <p:nvPr userDrawn="1"/>
        </p:nvSpPr>
        <p:spPr>
          <a:xfrm>
            <a:off x="2326798" y="4767263"/>
            <a:ext cx="6098065"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2018 CompTIA, Inc.  All Rights Reserved.  |  </a:t>
            </a:r>
            <a:r>
              <a:rPr lang="en-US" sz="900" dirty="0" err="1"/>
              <a:t>CompTIA.org</a:t>
            </a:r>
            <a:endParaRPr lang="en-US" sz="900" dirty="0"/>
          </a:p>
        </p:txBody>
      </p:sp>
      <p:sp>
        <p:nvSpPr>
          <p:cNvPr id="10" name="Title 1"/>
          <p:cNvSpPr txBox="1">
            <a:spLocks/>
          </p:cNvSpPr>
          <p:nvPr userDrawn="1"/>
        </p:nvSpPr>
        <p:spPr>
          <a:xfrm>
            <a:off x="457200" y="205979"/>
            <a:ext cx="8229600" cy="857250"/>
          </a:xfrm>
          <a:prstGeom prst="rect">
            <a:avLst/>
          </a:prstGeom>
        </p:spPr>
        <p:txBody>
          <a:bodyPr vert="horz" lIns="0" tIns="45720" rIns="91440" bIns="45720" rtlCol="0" anchor="ctr">
            <a:noAutofit/>
          </a:bodyPr>
          <a:lstStyle>
            <a:lvl1pPr algn="l" defTabSz="457200" rtl="0" eaLnBrk="1" latinLnBrk="0" hangingPunct="1">
              <a:spcBef>
                <a:spcPct val="0"/>
              </a:spcBef>
              <a:buNone/>
              <a:defRPr sz="2800" b="1" kern="1200">
                <a:solidFill>
                  <a:srgbClr val="69727B"/>
                </a:solidFill>
                <a:latin typeface="+mj-lt"/>
                <a:ea typeface="+mj-ea"/>
                <a:cs typeface="+mj-cs"/>
              </a:defRPr>
            </a:lvl1pPr>
          </a:lstStyle>
          <a:p>
            <a:r>
              <a:rPr lang="en-US" dirty="0"/>
              <a:t>For more information contact:</a:t>
            </a:r>
          </a:p>
        </p:txBody>
      </p:sp>
      <p:pic>
        <p:nvPicPr>
          <p:cNvPr id="11" name="Picture 10" descr="CompTIA_logo.w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7200" y="4854045"/>
            <a:ext cx="612648" cy="131064"/>
          </a:xfrm>
          <a:prstGeom prst="rect">
            <a:avLst/>
          </a:prstGeom>
        </p:spPr>
      </p:pic>
      <p:pic>
        <p:nvPicPr>
          <p:cNvPr id="12" name="Picture 11" descr="A close up of a sign&#10;&#10;Description automatically generated">
            <a:extLst>
              <a:ext uri="{FF2B5EF4-FFF2-40B4-BE49-F238E27FC236}">
                <a16:creationId xmlns:a16="http://schemas.microsoft.com/office/drawing/2014/main" id="{E7BFA5B2-5375-4F4E-B312-7CD9543A9237}"/>
              </a:ext>
            </a:extLst>
          </p:cNvPr>
          <p:cNvPicPr>
            <a:picLocks noChangeAspect="1"/>
          </p:cNvPicPr>
          <p:nvPr userDrawn="1"/>
        </p:nvPicPr>
        <p:blipFill>
          <a:blip r:embed="rId3"/>
          <a:stretch>
            <a:fillRect/>
          </a:stretch>
        </p:blipFill>
        <p:spPr>
          <a:xfrm>
            <a:off x="8372418" y="102393"/>
            <a:ext cx="628764" cy="628764"/>
          </a:xfrm>
          <a:prstGeom prst="rect">
            <a:avLst/>
          </a:prstGeom>
        </p:spPr>
      </p:pic>
    </p:spTree>
    <p:extLst>
      <p:ext uri="{BB962C8B-B14F-4D97-AF65-F5344CB8AC3E}">
        <p14:creationId xmlns:p14="http://schemas.microsoft.com/office/powerpoint/2010/main" val="4201681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F975-CA2A-4A7C-80AB-59DC8C8871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A0299C-E15C-48E4-817E-93A47249E6BC}"/>
              </a:ext>
            </a:extLst>
          </p:cNvPr>
          <p:cNvSpPr>
            <a:spLocks noGrp="1"/>
          </p:cNvSpPr>
          <p:nvPr>
            <p:ph type="dt" sz="half" idx="10"/>
          </p:nvPr>
        </p:nvSpPr>
        <p:spPr/>
        <p:txBody>
          <a:bodyPr/>
          <a:lstStyle/>
          <a:p>
            <a:fld id="{718DF830-84EC-4541-9CE5-2E15E750B275}" type="datetimeFigureOut">
              <a:rPr lang="en-US" smtClean="0"/>
              <a:t>9/16/2025</a:t>
            </a:fld>
            <a:endParaRPr lang="en-US"/>
          </a:p>
        </p:txBody>
      </p:sp>
      <p:sp>
        <p:nvSpPr>
          <p:cNvPr id="4" name="Footer Placeholder 3">
            <a:extLst>
              <a:ext uri="{FF2B5EF4-FFF2-40B4-BE49-F238E27FC236}">
                <a16:creationId xmlns:a16="http://schemas.microsoft.com/office/drawing/2014/main" id="{0F1D58D1-219E-467B-A18B-3456CE4577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17EB4E-1FA8-425C-BCB3-92358950539A}"/>
              </a:ext>
            </a:extLst>
          </p:cNvPr>
          <p:cNvSpPr>
            <a:spLocks noGrp="1"/>
          </p:cNvSpPr>
          <p:nvPr>
            <p:ph type="sldNum" sz="quarter" idx="12"/>
          </p:nvPr>
        </p:nvSpPr>
        <p:spPr/>
        <p:txBody>
          <a:bodyPr/>
          <a:lstStyle/>
          <a:p>
            <a:fld id="{4C542ED4-BA0C-4A53-8626-146FF5567600}" type="slidenum">
              <a:rPr lang="en-US" smtClean="0"/>
              <a:t>‹#›</a:t>
            </a:fld>
            <a:endParaRPr lang="en-US"/>
          </a:p>
        </p:txBody>
      </p:sp>
      <p:pic>
        <p:nvPicPr>
          <p:cNvPr id="6" name="Picture 5" descr="A close up of a sign&#10;&#10;Description automatically generated">
            <a:extLst>
              <a:ext uri="{FF2B5EF4-FFF2-40B4-BE49-F238E27FC236}">
                <a16:creationId xmlns:a16="http://schemas.microsoft.com/office/drawing/2014/main" id="{C708CE61-86CB-44E9-8700-D76685CA8D13}"/>
              </a:ext>
            </a:extLst>
          </p:cNvPr>
          <p:cNvPicPr>
            <a:picLocks noChangeAspect="1"/>
          </p:cNvPicPr>
          <p:nvPr userDrawn="1"/>
        </p:nvPicPr>
        <p:blipFill>
          <a:blip r:embed="rId2"/>
          <a:stretch>
            <a:fillRect/>
          </a:stretch>
        </p:blipFill>
        <p:spPr>
          <a:xfrm>
            <a:off x="8372418" y="102393"/>
            <a:ext cx="628764" cy="628764"/>
          </a:xfrm>
          <a:prstGeom prst="rect">
            <a:avLst/>
          </a:prstGeom>
        </p:spPr>
      </p:pic>
    </p:spTree>
    <p:extLst>
      <p:ext uri="{BB962C8B-B14F-4D97-AF65-F5344CB8AC3E}">
        <p14:creationId xmlns:p14="http://schemas.microsoft.com/office/powerpoint/2010/main" val="29463449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33400" y="438150"/>
            <a:ext cx="7620000" cy="482266"/>
          </a:xfrm>
          <a:prstGeom prst="rect">
            <a:avLst/>
          </a:prstGeom>
        </p:spPr>
        <p:txBody>
          <a:bodyPr vert="horz" lIns="91440" tIns="45720" rIns="91440" bIns="45720" rtlCol="0" anchor="ctr">
            <a:normAutofit/>
          </a:bodyPr>
          <a:lstStyle/>
          <a:p>
            <a:r>
              <a:rPr lang="en-US" dirty="0"/>
              <a:t>Click to edit Master title style</a:t>
            </a:r>
            <a:endParaRPr lang="en-JM" dirty="0"/>
          </a:p>
        </p:txBody>
      </p:sp>
      <p:sp>
        <p:nvSpPr>
          <p:cNvPr id="6" name="Text Placeholder 17"/>
          <p:cNvSpPr>
            <a:spLocks noGrp="1"/>
          </p:cNvSpPr>
          <p:nvPr>
            <p:ph type="body" sz="quarter" idx="24"/>
          </p:nvPr>
        </p:nvSpPr>
        <p:spPr>
          <a:xfrm>
            <a:off x="533400" y="920416"/>
            <a:ext cx="5029200" cy="323850"/>
          </a:xfrm>
        </p:spPr>
        <p:txBody>
          <a:bodyPr>
            <a:noAutofit/>
          </a:bodyPr>
          <a:lstStyle>
            <a:lvl1pPr marL="0" indent="0" algn="l">
              <a:buFontTx/>
              <a:buNone/>
              <a:defRPr sz="1300" b="0" kern="0" spc="0">
                <a:solidFill>
                  <a:schemeClr val="tx1"/>
                </a:solidFill>
                <a:latin typeface="Roboto Light"/>
                <a:ea typeface="Roboto Light"/>
                <a:cs typeface="Roboto Light"/>
              </a:defRPr>
            </a:lvl1pPr>
            <a:lvl2pPr marL="457189" indent="0">
              <a:buFontTx/>
              <a:buNone/>
              <a:defRPr sz="1050">
                <a:latin typeface="Mission Gothic Regular" pitchFamily="50" charset="0"/>
              </a:defRPr>
            </a:lvl2pPr>
            <a:lvl3pPr marL="914378" indent="0">
              <a:buFontTx/>
              <a:buNone/>
              <a:defRPr sz="1050">
                <a:latin typeface="Mission Gothic Regular" pitchFamily="50" charset="0"/>
              </a:defRPr>
            </a:lvl3pPr>
            <a:lvl4pPr marL="1371566" indent="0">
              <a:buFontTx/>
              <a:buNone/>
              <a:defRPr sz="1050">
                <a:latin typeface="Mission Gothic Regular" pitchFamily="50" charset="0"/>
              </a:defRPr>
            </a:lvl4pPr>
            <a:lvl5pPr marL="1828754" indent="0">
              <a:buFontTx/>
              <a:buNone/>
              <a:defRPr sz="1050">
                <a:latin typeface="Mission Gothic Regular" pitchFamily="50" charset="0"/>
              </a:defRPr>
            </a:lvl5pPr>
          </a:lstStyle>
          <a:p>
            <a:pPr lvl="0"/>
            <a:endParaRPr lang="en-JM" dirty="0"/>
          </a:p>
        </p:txBody>
      </p:sp>
    </p:spTree>
    <p:extLst>
      <p:ext uri="{BB962C8B-B14F-4D97-AF65-F5344CB8AC3E}">
        <p14:creationId xmlns:p14="http://schemas.microsoft.com/office/powerpoint/2010/main" val="4228139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Content Pag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p>
        </p:txBody>
      </p:sp>
      <p:sp>
        <p:nvSpPr>
          <p:cNvPr id="3" name="Content Placeholder 2"/>
          <p:cNvSpPr>
            <a:spLocks noGrp="1"/>
          </p:cNvSpPr>
          <p:nvPr>
            <p:ph idx="1"/>
          </p:nvPr>
        </p:nvSpPr>
        <p:spPr/>
        <p:txBody>
          <a:bodyPr>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6" name="Slide Number Placeholder 5"/>
          <p:cNvSpPr>
            <a:spLocks noGrp="1"/>
          </p:cNvSpPr>
          <p:nvPr>
            <p:ph type="sldNum" sz="quarter" idx="12"/>
          </p:nvPr>
        </p:nvSpPr>
        <p:spPr>
          <a:xfrm>
            <a:off x="8436858" y="4767263"/>
            <a:ext cx="249942" cy="273844"/>
          </a:xfrm>
        </p:spPr>
        <p:txBody>
          <a:bodyPr>
            <a:noAutofit/>
          </a:bodyPr>
          <a:lstStyle/>
          <a:p>
            <a:fld id="{2066355A-084C-D24E-9AD2-7E4FC41EA627}" type="slidenum">
              <a:rPr lang="en-US" smtClean="0"/>
              <a:pPr/>
              <a:t>‹#›</a:t>
            </a:fld>
            <a:endParaRPr lang="en-US" dirty="0"/>
          </a:p>
        </p:txBody>
      </p:sp>
      <p:sp>
        <p:nvSpPr>
          <p:cNvPr id="5" name="Slide Number Placeholder 5"/>
          <p:cNvSpPr txBox="1">
            <a:spLocks/>
          </p:cNvSpPr>
          <p:nvPr userDrawn="1"/>
        </p:nvSpPr>
        <p:spPr>
          <a:xfrm>
            <a:off x="3436910" y="4767263"/>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tabLst/>
            </a:pPr>
            <a:r>
              <a:rPr lang="en-US" sz="900" dirty="0"/>
              <a:t>Copyright (c) 2025 CompTIA, Inc.  All Rights Reserved.  |  </a:t>
            </a:r>
            <a:r>
              <a:rPr lang="en-US" sz="900" dirty="0" err="1"/>
              <a:t>CompTIA.org</a:t>
            </a:r>
            <a:endParaRPr lang="en-US" sz="900" dirty="0"/>
          </a:p>
        </p:txBody>
      </p:sp>
      <p:pic>
        <p:nvPicPr>
          <p:cNvPr id="7" name="Picture 6" descr="CompTIA_logo.w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7200" y="4854045"/>
            <a:ext cx="612648" cy="131064"/>
          </a:xfrm>
          <a:prstGeom prst="rect">
            <a:avLst/>
          </a:prstGeom>
        </p:spPr>
      </p:pic>
      <p:pic>
        <p:nvPicPr>
          <p:cNvPr id="8" name="Picture 7" descr="A close up of a sign&#10;&#10;Description automatically generated">
            <a:extLst>
              <a:ext uri="{FF2B5EF4-FFF2-40B4-BE49-F238E27FC236}">
                <a16:creationId xmlns:a16="http://schemas.microsoft.com/office/drawing/2014/main" id="{16B58792-C903-45EC-AD9F-6D101AB07D6E}"/>
              </a:ext>
            </a:extLst>
          </p:cNvPr>
          <p:cNvPicPr>
            <a:picLocks noChangeAspect="1"/>
          </p:cNvPicPr>
          <p:nvPr userDrawn="1"/>
        </p:nvPicPr>
        <p:blipFill>
          <a:blip r:embed="rId3"/>
          <a:stretch>
            <a:fillRect/>
          </a:stretch>
        </p:blipFill>
        <p:spPr>
          <a:xfrm>
            <a:off x="8372418" y="102393"/>
            <a:ext cx="628764" cy="628764"/>
          </a:xfrm>
          <a:prstGeom prst="rect">
            <a:avLst/>
          </a:prstGeom>
        </p:spPr>
      </p:pic>
    </p:spTree>
    <p:extLst>
      <p:ext uri="{BB962C8B-B14F-4D97-AF65-F5344CB8AC3E}">
        <p14:creationId xmlns:p14="http://schemas.microsoft.com/office/powerpoint/2010/main" val="2964281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Picture Placeholder 8"/>
          <p:cNvSpPr>
            <a:spLocks noGrp="1"/>
          </p:cNvSpPr>
          <p:nvPr>
            <p:ph type="pic" sz="quarter" idx="10" hasCustomPrompt="1"/>
          </p:nvPr>
        </p:nvSpPr>
        <p:spPr>
          <a:xfrm>
            <a:off x="457200" y="332185"/>
            <a:ext cx="8229600" cy="2744390"/>
          </a:xfrm>
          <a:prstGeom prst="round2DiagRect">
            <a:avLst>
              <a:gd name="adj1" fmla="val 0"/>
              <a:gd name="adj2" fmla="val 14654"/>
            </a:avLst>
          </a:prstGeom>
        </p:spPr>
        <p:txBody>
          <a:bodyPr/>
          <a:lstStyle>
            <a:lvl1pPr marL="0" indent="0">
              <a:buNone/>
              <a:defRPr/>
            </a:lvl1pPr>
          </a:lstStyle>
          <a:p>
            <a:r>
              <a:rPr lang="en-US" dirty="0"/>
              <a:t>Click to insert picture</a:t>
            </a:r>
          </a:p>
        </p:txBody>
      </p:sp>
      <p:sp>
        <p:nvSpPr>
          <p:cNvPr id="2" name="Title 1"/>
          <p:cNvSpPr>
            <a:spLocks noGrp="1"/>
          </p:cNvSpPr>
          <p:nvPr>
            <p:ph type="ctrTitle"/>
          </p:nvPr>
        </p:nvSpPr>
        <p:spPr>
          <a:xfrm>
            <a:off x="457200" y="3111504"/>
            <a:ext cx="8229600" cy="663217"/>
          </a:xfrm>
        </p:spPr>
        <p:txBody>
          <a:bodyPr lIns="0" rIns="0" anchor="b">
            <a:noAutofit/>
          </a:bodyPr>
          <a:lstStyle>
            <a:lvl1pPr algn="l">
              <a:defRPr>
                <a:solidFill>
                  <a:srgbClr val="FF0000"/>
                </a:solidFill>
              </a:defRPr>
            </a:lvl1pPr>
          </a:lstStyle>
          <a:p>
            <a:r>
              <a:rPr lang="en-US" dirty="0"/>
              <a:t>Click to edit Master title style</a:t>
            </a:r>
          </a:p>
        </p:txBody>
      </p:sp>
      <p:sp>
        <p:nvSpPr>
          <p:cNvPr id="3" name="Subtitle 2"/>
          <p:cNvSpPr>
            <a:spLocks noGrp="1"/>
          </p:cNvSpPr>
          <p:nvPr>
            <p:ph type="subTitle" idx="1"/>
          </p:nvPr>
        </p:nvSpPr>
        <p:spPr>
          <a:xfrm>
            <a:off x="457200" y="3781776"/>
            <a:ext cx="6400800" cy="489656"/>
          </a:xfrm>
        </p:spPr>
        <p:txBody>
          <a:bodyPr lIns="0" rIns="0">
            <a:noAutofit/>
          </a:bodyPr>
          <a:lstStyle>
            <a:lvl1pPr marL="0" indent="0" algn="l">
              <a:buNone/>
              <a:defRPr sz="1600">
                <a:solidFill>
                  <a:srgbClr val="69727B"/>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6" name="Picture 5" descr="CompTIA_logo.w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4369323"/>
            <a:ext cx="1684782" cy="360426"/>
          </a:xfrm>
          <a:prstGeom prst="rect">
            <a:avLst/>
          </a:prstGeom>
        </p:spPr>
      </p:pic>
    </p:spTree>
    <p:extLst>
      <p:ext uri="{BB962C8B-B14F-4D97-AF65-F5344CB8AC3E}">
        <p14:creationId xmlns:p14="http://schemas.microsoft.com/office/powerpoint/2010/main" val="500049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No Image or Icon">
    <p:spTree>
      <p:nvGrpSpPr>
        <p:cNvPr id="1" name=""/>
        <p:cNvGrpSpPr/>
        <p:nvPr/>
      </p:nvGrpSpPr>
      <p:grpSpPr>
        <a:xfrm>
          <a:off x="0" y="0"/>
          <a:ext cx="0" cy="0"/>
          <a:chOff x="0" y="0"/>
          <a:chExt cx="0" cy="0"/>
        </a:xfrm>
      </p:grpSpPr>
      <p:sp>
        <p:nvSpPr>
          <p:cNvPr id="7" name="Round Diagonal Corner Rectangle 6"/>
          <p:cNvSpPr/>
          <p:nvPr userDrawn="1"/>
        </p:nvSpPr>
        <p:spPr>
          <a:xfrm>
            <a:off x="457200" y="331611"/>
            <a:ext cx="8229600" cy="3443110"/>
          </a:xfrm>
          <a:prstGeom prst="round2DiagRect">
            <a:avLst>
              <a:gd name="adj1" fmla="val 0"/>
              <a:gd name="adj2" fmla="val 11792"/>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50366" y="1051278"/>
            <a:ext cx="7981244" cy="1100674"/>
          </a:xfrm>
        </p:spPr>
        <p:txBody>
          <a:bodyPr lIns="0" rIns="0" anchor="b">
            <a:noAutofit/>
          </a:bodyPr>
          <a:lstStyle>
            <a:lvl1pPr algn="l">
              <a:defRPr sz="360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650366" y="2159007"/>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6" name="Picture 5" descr="CompTIA_logo.w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4369323"/>
            <a:ext cx="1684782" cy="360426"/>
          </a:xfrm>
          <a:prstGeom prst="rect">
            <a:avLst/>
          </a:prstGeom>
        </p:spPr>
      </p:pic>
    </p:spTree>
    <p:extLst>
      <p:ext uri="{BB962C8B-B14F-4D97-AF65-F5344CB8AC3E}">
        <p14:creationId xmlns:p14="http://schemas.microsoft.com/office/powerpoint/2010/main" val="3886893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Orange">
    <p:spTree>
      <p:nvGrpSpPr>
        <p:cNvPr id="1" name=""/>
        <p:cNvGrpSpPr/>
        <p:nvPr/>
      </p:nvGrpSpPr>
      <p:grpSpPr>
        <a:xfrm>
          <a:off x="0" y="0"/>
          <a:ext cx="0" cy="0"/>
          <a:chOff x="0" y="0"/>
          <a:chExt cx="0" cy="0"/>
        </a:xfrm>
      </p:grpSpPr>
      <p:sp>
        <p:nvSpPr>
          <p:cNvPr id="5" name="Round Diagonal Corner Rectangle 4"/>
          <p:cNvSpPr/>
          <p:nvPr userDrawn="1"/>
        </p:nvSpPr>
        <p:spPr>
          <a:xfrm>
            <a:off x="457200" y="331611"/>
            <a:ext cx="8229600" cy="4325056"/>
          </a:xfrm>
          <a:prstGeom prst="round2DiagRect">
            <a:avLst>
              <a:gd name="adj1" fmla="val 0"/>
              <a:gd name="adj2" fmla="val 9418"/>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22313" y="1955144"/>
            <a:ext cx="7772400" cy="1021556"/>
          </a:xfrm>
        </p:spPr>
        <p:txBody>
          <a:bodyPr anchor="ctr">
            <a:noAutofit/>
          </a:bodyPr>
          <a:lstStyle>
            <a:lvl1pPr algn="l">
              <a:defRPr sz="4000" b="1" cap="all">
                <a:solidFill>
                  <a:srgbClr val="FFFFFF"/>
                </a:solidFill>
              </a:defRPr>
            </a:lvl1pPr>
          </a:lstStyle>
          <a:p>
            <a:r>
              <a:rPr lang="en-US" dirty="0"/>
              <a:t>Click to edit Master title style</a:t>
            </a:r>
          </a:p>
        </p:txBody>
      </p:sp>
      <p:sp>
        <p:nvSpPr>
          <p:cNvPr id="3" name="Text Placeholder 2"/>
          <p:cNvSpPr>
            <a:spLocks noGrp="1"/>
          </p:cNvSpPr>
          <p:nvPr>
            <p:ph type="body" idx="1"/>
          </p:nvPr>
        </p:nvSpPr>
        <p:spPr>
          <a:xfrm>
            <a:off x="722313" y="2977443"/>
            <a:ext cx="7772400" cy="384175"/>
          </a:xfrm>
        </p:spPr>
        <p:txBody>
          <a:bodyPr anchor="b">
            <a:noAutofit/>
          </a:bodyPr>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noAutofit/>
          </a:bodyPr>
          <a:lstStyle/>
          <a:p>
            <a:fld id="{91AF2B4D-6B12-4EDF-87BB-2B55CECB6611}" type="slidenum">
              <a:rPr lang="en-US" smtClean="0"/>
              <a:pPr/>
              <a:t>‹#›</a:t>
            </a:fld>
            <a:endParaRPr lang="en-US" dirty="0"/>
          </a:p>
        </p:txBody>
      </p:sp>
      <p:pic>
        <p:nvPicPr>
          <p:cNvPr id="8" name="Picture 7" descr="CompTIA_logo.w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7200" y="4854045"/>
            <a:ext cx="612648" cy="131064"/>
          </a:xfrm>
          <a:prstGeom prst="rect">
            <a:avLst/>
          </a:prstGeom>
        </p:spPr>
      </p:pic>
    </p:spTree>
    <p:extLst>
      <p:ext uri="{BB962C8B-B14F-4D97-AF65-F5344CB8AC3E}">
        <p14:creationId xmlns:p14="http://schemas.microsoft.com/office/powerpoint/2010/main" val="1122394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Section Header Green">
    <p:spTree>
      <p:nvGrpSpPr>
        <p:cNvPr id="1" name=""/>
        <p:cNvGrpSpPr/>
        <p:nvPr/>
      </p:nvGrpSpPr>
      <p:grpSpPr>
        <a:xfrm>
          <a:off x="0" y="0"/>
          <a:ext cx="0" cy="0"/>
          <a:chOff x="0" y="0"/>
          <a:chExt cx="0" cy="0"/>
        </a:xfrm>
      </p:grpSpPr>
      <p:sp>
        <p:nvSpPr>
          <p:cNvPr id="5" name="Round Diagonal Corner Rectangle 4"/>
          <p:cNvSpPr/>
          <p:nvPr userDrawn="1"/>
        </p:nvSpPr>
        <p:spPr>
          <a:xfrm>
            <a:off x="457200" y="331611"/>
            <a:ext cx="8229600" cy="4325056"/>
          </a:xfrm>
          <a:prstGeom prst="round2DiagRect">
            <a:avLst>
              <a:gd name="adj1" fmla="val 0"/>
              <a:gd name="adj2" fmla="val 9418"/>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22313" y="1955144"/>
            <a:ext cx="7772400" cy="1021556"/>
          </a:xfrm>
        </p:spPr>
        <p:txBody>
          <a:bodyPr anchor="ctr">
            <a:noAutofit/>
          </a:bodyPr>
          <a:lstStyle>
            <a:lvl1pPr algn="l">
              <a:defRPr sz="4000" b="1" cap="all">
                <a:solidFill>
                  <a:srgbClr val="FFFFFF"/>
                </a:solidFill>
              </a:defRPr>
            </a:lvl1pPr>
          </a:lstStyle>
          <a:p>
            <a:r>
              <a:rPr lang="en-US" dirty="0"/>
              <a:t>Click to edit Master title style</a:t>
            </a:r>
          </a:p>
        </p:txBody>
      </p:sp>
      <p:sp>
        <p:nvSpPr>
          <p:cNvPr id="3" name="Text Placeholder 2"/>
          <p:cNvSpPr>
            <a:spLocks noGrp="1"/>
          </p:cNvSpPr>
          <p:nvPr>
            <p:ph type="body" idx="1"/>
          </p:nvPr>
        </p:nvSpPr>
        <p:spPr>
          <a:xfrm>
            <a:off x="722313" y="2977443"/>
            <a:ext cx="7772400" cy="384175"/>
          </a:xfrm>
        </p:spPr>
        <p:txBody>
          <a:bodyPr anchor="b">
            <a:noAutofit/>
          </a:bodyPr>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noAutofit/>
          </a:bodyPr>
          <a:lstStyle/>
          <a:p>
            <a:fld id="{91AF2B4D-6B12-4EDF-87BB-2B55CECB6611}" type="slidenum">
              <a:rPr lang="en-US" smtClean="0"/>
              <a:pPr/>
              <a:t>‹#›</a:t>
            </a:fld>
            <a:endParaRPr lang="en-US"/>
          </a:p>
        </p:txBody>
      </p:sp>
      <p:pic>
        <p:nvPicPr>
          <p:cNvPr id="8" name="Picture 7" descr="CompTIA_logo.w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7200" y="4854045"/>
            <a:ext cx="612648" cy="131064"/>
          </a:xfrm>
          <a:prstGeom prst="rect">
            <a:avLst/>
          </a:prstGeom>
        </p:spPr>
      </p:pic>
    </p:spTree>
    <p:extLst>
      <p:ext uri="{BB962C8B-B14F-4D97-AF65-F5344CB8AC3E}">
        <p14:creationId xmlns:p14="http://schemas.microsoft.com/office/powerpoint/2010/main" val="181871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Blue">
    <p:spTree>
      <p:nvGrpSpPr>
        <p:cNvPr id="1" name=""/>
        <p:cNvGrpSpPr/>
        <p:nvPr/>
      </p:nvGrpSpPr>
      <p:grpSpPr>
        <a:xfrm>
          <a:off x="0" y="0"/>
          <a:ext cx="0" cy="0"/>
          <a:chOff x="0" y="0"/>
          <a:chExt cx="0" cy="0"/>
        </a:xfrm>
      </p:grpSpPr>
      <p:sp>
        <p:nvSpPr>
          <p:cNvPr id="5" name="Round Diagonal Corner Rectangle 4"/>
          <p:cNvSpPr/>
          <p:nvPr userDrawn="1"/>
        </p:nvSpPr>
        <p:spPr>
          <a:xfrm>
            <a:off x="457200" y="331611"/>
            <a:ext cx="8229600" cy="4325056"/>
          </a:xfrm>
          <a:prstGeom prst="round2DiagRect">
            <a:avLst>
              <a:gd name="adj1" fmla="val 0"/>
              <a:gd name="adj2" fmla="val 9418"/>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22313" y="1955144"/>
            <a:ext cx="7772400" cy="1021556"/>
          </a:xfrm>
        </p:spPr>
        <p:txBody>
          <a:bodyPr anchor="ctr">
            <a:noAutofit/>
          </a:bodyPr>
          <a:lstStyle>
            <a:lvl1pPr algn="l">
              <a:defRPr sz="4000" b="1" cap="all">
                <a:solidFill>
                  <a:srgbClr val="FFFFFF"/>
                </a:solidFill>
              </a:defRPr>
            </a:lvl1pPr>
          </a:lstStyle>
          <a:p>
            <a:r>
              <a:rPr lang="en-US" dirty="0"/>
              <a:t>Click to edit Master title style</a:t>
            </a:r>
          </a:p>
        </p:txBody>
      </p:sp>
      <p:sp>
        <p:nvSpPr>
          <p:cNvPr id="3" name="Text Placeholder 2"/>
          <p:cNvSpPr>
            <a:spLocks noGrp="1"/>
          </p:cNvSpPr>
          <p:nvPr>
            <p:ph type="body" idx="1"/>
          </p:nvPr>
        </p:nvSpPr>
        <p:spPr>
          <a:xfrm>
            <a:off x="722313" y="2977443"/>
            <a:ext cx="7772400" cy="384175"/>
          </a:xfrm>
        </p:spPr>
        <p:txBody>
          <a:bodyPr anchor="b">
            <a:noAutofit/>
          </a:bodyPr>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noAutofit/>
          </a:bodyPr>
          <a:lstStyle/>
          <a:p>
            <a:fld id="{91AF2B4D-6B12-4EDF-87BB-2B55CECB6611}" type="slidenum">
              <a:rPr lang="en-US" smtClean="0"/>
              <a:pPr/>
              <a:t>‹#›</a:t>
            </a:fld>
            <a:endParaRPr lang="en-US"/>
          </a:p>
        </p:txBody>
      </p:sp>
      <p:pic>
        <p:nvPicPr>
          <p:cNvPr id="8" name="Picture 7" descr="CompTIA_logo.w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7200" y="4854045"/>
            <a:ext cx="612648" cy="131064"/>
          </a:xfrm>
          <a:prstGeom prst="rect">
            <a:avLst/>
          </a:prstGeom>
        </p:spPr>
      </p:pic>
    </p:spTree>
    <p:extLst>
      <p:ext uri="{BB962C8B-B14F-4D97-AF65-F5344CB8AC3E}">
        <p14:creationId xmlns:p14="http://schemas.microsoft.com/office/powerpoint/2010/main" val="2033591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urple">
    <p:spTree>
      <p:nvGrpSpPr>
        <p:cNvPr id="1" name=""/>
        <p:cNvGrpSpPr/>
        <p:nvPr/>
      </p:nvGrpSpPr>
      <p:grpSpPr>
        <a:xfrm>
          <a:off x="0" y="0"/>
          <a:ext cx="0" cy="0"/>
          <a:chOff x="0" y="0"/>
          <a:chExt cx="0" cy="0"/>
        </a:xfrm>
      </p:grpSpPr>
      <p:sp>
        <p:nvSpPr>
          <p:cNvPr id="5" name="Round Diagonal Corner Rectangle 4"/>
          <p:cNvSpPr/>
          <p:nvPr userDrawn="1"/>
        </p:nvSpPr>
        <p:spPr>
          <a:xfrm>
            <a:off x="457200" y="331611"/>
            <a:ext cx="8229600" cy="4325056"/>
          </a:xfrm>
          <a:prstGeom prst="round2DiagRect">
            <a:avLst>
              <a:gd name="adj1" fmla="val 0"/>
              <a:gd name="adj2" fmla="val 9418"/>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22313" y="1955144"/>
            <a:ext cx="7772400" cy="1021556"/>
          </a:xfrm>
        </p:spPr>
        <p:txBody>
          <a:bodyPr anchor="ctr">
            <a:noAutofit/>
          </a:bodyPr>
          <a:lstStyle>
            <a:lvl1pPr algn="l">
              <a:defRPr sz="4000" b="1" cap="all">
                <a:solidFill>
                  <a:srgbClr val="FFFFFF"/>
                </a:solidFill>
              </a:defRPr>
            </a:lvl1pPr>
          </a:lstStyle>
          <a:p>
            <a:r>
              <a:rPr lang="en-US" dirty="0"/>
              <a:t>Click to edit Master title style</a:t>
            </a:r>
          </a:p>
        </p:txBody>
      </p:sp>
      <p:sp>
        <p:nvSpPr>
          <p:cNvPr id="3" name="Text Placeholder 2"/>
          <p:cNvSpPr>
            <a:spLocks noGrp="1"/>
          </p:cNvSpPr>
          <p:nvPr>
            <p:ph type="body" idx="1"/>
          </p:nvPr>
        </p:nvSpPr>
        <p:spPr>
          <a:xfrm>
            <a:off x="722313" y="2977443"/>
            <a:ext cx="7772400" cy="384175"/>
          </a:xfrm>
        </p:spPr>
        <p:txBody>
          <a:bodyPr anchor="b">
            <a:noAutofit/>
          </a:bodyPr>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noAutofit/>
          </a:bodyPr>
          <a:lstStyle/>
          <a:p>
            <a:fld id="{91AF2B4D-6B12-4EDF-87BB-2B55CECB6611}" type="slidenum">
              <a:rPr lang="en-US" smtClean="0"/>
              <a:pPr/>
              <a:t>‹#›</a:t>
            </a:fld>
            <a:endParaRPr lang="en-US"/>
          </a:p>
        </p:txBody>
      </p:sp>
      <p:pic>
        <p:nvPicPr>
          <p:cNvPr id="8" name="Picture 7" descr="CompTIA_logo.w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7200" y="4854045"/>
            <a:ext cx="612648" cy="131064"/>
          </a:xfrm>
          <a:prstGeom prst="rect">
            <a:avLst/>
          </a:prstGeom>
        </p:spPr>
      </p:pic>
    </p:spTree>
    <p:extLst>
      <p:ext uri="{BB962C8B-B14F-4D97-AF65-F5344CB8AC3E}">
        <p14:creationId xmlns:p14="http://schemas.microsoft.com/office/powerpoint/2010/main" val="3222121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424863" y="4767263"/>
            <a:ext cx="261937" cy="273844"/>
          </a:xfrm>
          <a:prstGeom prst="rect">
            <a:avLst/>
          </a:prstGeom>
        </p:spPr>
        <p:txBody>
          <a:bodyPr vert="horz" lIns="91440" tIns="45720" rIns="0" bIns="45720" rtlCol="0" anchor="ctr"/>
          <a:lstStyle>
            <a:lvl1pPr algn="r">
              <a:defRPr sz="900">
                <a:solidFill>
                  <a:srgbClr val="69727B"/>
                </a:solidFill>
              </a:defRPr>
            </a:lvl1pPr>
          </a:lstStyle>
          <a:p>
            <a:fld id="{2066355A-084C-D24E-9AD2-7E4FC41EA627}" type="slidenum">
              <a:rPr lang="en-US" smtClean="0"/>
              <a:pPr/>
              <a:t>‹#›</a:t>
            </a:fld>
            <a:endParaRPr lang="en-US" dirty="0"/>
          </a:p>
        </p:txBody>
      </p:sp>
      <p:cxnSp>
        <p:nvCxnSpPr>
          <p:cNvPr id="8" name="Straight Connector 7"/>
          <p:cNvCxnSpPr/>
          <p:nvPr userDrawn="1"/>
        </p:nvCxnSpPr>
        <p:spPr>
          <a:xfrm>
            <a:off x="457200" y="4767263"/>
            <a:ext cx="8229600" cy="0"/>
          </a:xfrm>
          <a:prstGeom prst="line">
            <a:avLst/>
          </a:prstGeom>
          <a:ln w="12700" cmpd="sng">
            <a:solidFill>
              <a:srgbClr val="69727B"/>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79" r:id="rId3"/>
    <p:sldLayoutId id="2147493471" r:id="rId4"/>
    <p:sldLayoutId id="2147493472" r:id="rId5"/>
    <p:sldLayoutId id="2147493458" r:id="rId6"/>
    <p:sldLayoutId id="2147493467" r:id="rId7"/>
    <p:sldLayoutId id="2147493468" r:id="rId8"/>
    <p:sldLayoutId id="2147493469" r:id="rId9"/>
    <p:sldLayoutId id="2147493459" r:id="rId10"/>
    <p:sldLayoutId id="2147493474" r:id="rId11"/>
    <p:sldLayoutId id="2147493478" r:id="rId12"/>
    <p:sldLayoutId id="2147493480" r:id="rId13"/>
    <p:sldLayoutId id="2147493473" r:id="rId14"/>
    <p:sldLayoutId id="2147493464" r:id="rId15"/>
    <p:sldLayoutId id="2147493465" r:id="rId16"/>
    <p:sldLayoutId id="2147493466" r:id="rId17"/>
    <p:sldLayoutId id="2147493470" r:id="rId18"/>
    <p:sldLayoutId id="2147493475" r:id="rId19"/>
    <p:sldLayoutId id="2147493477" r:id="rId20"/>
    <p:sldLayoutId id="2147493481" r:id="rId21"/>
    <p:sldLayoutId id="2147493482" r:id="rId22"/>
  </p:sldLayoutIdLst>
  <p:hf hdr="0" dt="0"/>
  <p:txStyles>
    <p:titleStyle>
      <a:lvl1pPr algn="l" defTabSz="457200" rtl="0" eaLnBrk="1" latinLnBrk="0" hangingPunct="1">
        <a:spcBef>
          <a:spcPct val="0"/>
        </a:spcBef>
        <a:buNone/>
        <a:defRPr sz="2800" b="1" kern="1200">
          <a:solidFill>
            <a:srgbClr val="FF0000"/>
          </a:solidFill>
          <a:latin typeface="+mj-lt"/>
          <a:ea typeface="+mj-ea"/>
          <a:cs typeface="+mj-cs"/>
        </a:defRPr>
      </a:lvl1pPr>
    </p:titleStyle>
    <p:bodyStyle>
      <a:lvl1pPr marL="225425" indent="-225425" algn="l" defTabSz="457200" rtl="0" eaLnBrk="1" latinLnBrk="0" hangingPunct="1">
        <a:spcBef>
          <a:spcPts val="1200"/>
        </a:spcBef>
        <a:buSzPct val="80000"/>
        <a:buFont typeface="Wingdings" charset="2"/>
        <a:buChar char="§"/>
        <a:defRPr sz="2000" kern="1200">
          <a:solidFill>
            <a:srgbClr val="576068"/>
          </a:solidFill>
          <a:latin typeface="+mn-lt"/>
          <a:ea typeface="+mn-ea"/>
          <a:cs typeface="+mn-cs"/>
        </a:defRPr>
      </a:lvl1pPr>
      <a:lvl2pPr marL="742950" indent="-285750" algn="l" defTabSz="457200" rtl="0" eaLnBrk="1" latinLnBrk="0" hangingPunct="1">
        <a:spcBef>
          <a:spcPct val="20000"/>
        </a:spcBef>
        <a:buFont typeface="Arial"/>
        <a:buChar char="–"/>
        <a:defRPr sz="1800" kern="1200">
          <a:solidFill>
            <a:srgbClr val="576068"/>
          </a:solidFill>
          <a:latin typeface="+mn-lt"/>
          <a:ea typeface="+mn-ea"/>
          <a:cs typeface="+mn-cs"/>
        </a:defRPr>
      </a:lvl2pPr>
      <a:lvl3pPr marL="1081088" indent="-166688" algn="l" defTabSz="457200" rtl="0" eaLnBrk="1" latinLnBrk="0" hangingPunct="1">
        <a:spcBef>
          <a:spcPct val="20000"/>
        </a:spcBef>
        <a:buSzPct val="80000"/>
        <a:buFont typeface="Wingdings" charset="2"/>
        <a:buChar char="§"/>
        <a:defRPr sz="1600" kern="1200">
          <a:solidFill>
            <a:srgbClr val="576068"/>
          </a:solidFill>
          <a:latin typeface="+mn-lt"/>
          <a:ea typeface="+mn-ea"/>
          <a:cs typeface="+mn-cs"/>
        </a:defRPr>
      </a:lvl3pPr>
      <a:lvl4pPr marL="1600200" indent="-228600" algn="l" defTabSz="457200" rtl="0" eaLnBrk="1" latinLnBrk="0" hangingPunct="1">
        <a:spcBef>
          <a:spcPct val="20000"/>
        </a:spcBef>
        <a:buFont typeface="Arial"/>
        <a:buChar char="–"/>
        <a:defRPr sz="1400" kern="1200">
          <a:solidFill>
            <a:srgbClr val="576068"/>
          </a:solidFill>
          <a:latin typeface="+mn-lt"/>
          <a:ea typeface="+mn-ea"/>
          <a:cs typeface="+mn-cs"/>
        </a:defRPr>
      </a:lvl4pPr>
      <a:lvl5pPr marL="2003425" indent="-174625" algn="l" defTabSz="457200" rtl="0" eaLnBrk="1" latinLnBrk="0" hangingPunct="1">
        <a:spcBef>
          <a:spcPct val="20000"/>
        </a:spcBef>
        <a:buSzPct val="70000"/>
        <a:buFont typeface="Wingdings" charset="2"/>
        <a:buChar char="§"/>
        <a:defRPr sz="1400" kern="1200">
          <a:solidFill>
            <a:srgbClr val="576068"/>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jstanger@comptia.org"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8.jpg"/><Relationship Id="rId5" Type="http://schemas.openxmlformats.org/officeDocument/2006/relationships/hyperlink" Target="mailto:jason.eckert@trios.com" TargetMode="External"/><Relationship Id="rId4"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jasoneckert/LinuxTTT"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image" Target="../media/image12.png"/><Relationship Id="rId5" Type="http://schemas.openxmlformats.org/officeDocument/2006/relationships/image" Target="../media/image11.emf"/><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hyperlink" Target="https://bit.ly/CIN-ThePulse-Oct25" TargetMode="Externa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A94AE133-F1ED-476D-9D5E-1FA2C684F1AF}"/>
              </a:ext>
            </a:extLst>
          </p:cNvPr>
          <p:cNvSpPr>
            <a:spLocks noGrp="1"/>
          </p:cNvSpPr>
          <p:nvPr>
            <p:ph type="ctrTitle"/>
          </p:nvPr>
        </p:nvSpPr>
        <p:spPr>
          <a:xfrm>
            <a:off x="457200" y="3158673"/>
            <a:ext cx="8229600" cy="663217"/>
          </a:xfrm>
        </p:spPr>
        <p:txBody>
          <a:bodyPr/>
          <a:lstStyle/>
          <a:p>
            <a:r>
              <a:rPr lang="en-US" altLang="zh-CN" dirty="0">
                <a:solidFill>
                  <a:srgbClr val="FF0000"/>
                </a:solidFill>
              </a:rPr>
              <a:t>CompTIA Linux+ V8 TTT </a:t>
            </a:r>
            <a:r>
              <a:rPr lang="en-US" altLang="zh-CN">
                <a:solidFill>
                  <a:srgbClr val="FF0000"/>
                </a:solidFill>
              </a:rPr>
              <a:t>Session 3:</a:t>
            </a:r>
            <a:endParaRPr lang="en-US" dirty="0"/>
          </a:p>
        </p:txBody>
      </p:sp>
      <p:sp>
        <p:nvSpPr>
          <p:cNvPr id="13" name="Subtitle 12">
            <a:extLst>
              <a:ext uri="{FF2B5EF4-FFF2-40B4-BE49-F238E27FC236}">
                <a16:creationId xmlns:a16="http://schemas.microsoft.com/office/drawing/2014/main" id="{BD959502-222A-4DAE-9990-308EB42A44A6}"/>
              </a:ext>
            </a:extLst>
          </p:cNvPr>
          <p:cNvSpPr>
            <a:spLocks noGrp="1"/>
          </p:cNvSpPr>
          <p:nvPr>
            <p:ph type="subTitle" idx="1"/>
          </p:nvPr>
        </p:nvSpPr>
        <p:spPr/>
        <p:txBody>
          <a:bodyPr/>
          <a:lstStyle/>
          <a:p>
            <a:r>
              <a:rPr lang="en-US" dirty="0"/>
              <a:t>File Permissions, Filesystem Administration</a:t>
            </a:r>
          </a:p>
        </p:txBody>
      </p:sp>
      <p:sp>
        <p:nvSpPr>
          <p:cNvPr id="4" name="Slide Number Placeholder 3"/>
          <p:cNvSpPr>
            <a:spLocks noGrp="1"/>
          </p:cNvSpPr>
          <p:nvPr>
            <p:ph type="sldNum" sz="quarter" idx="4294967295"/>
          </p:nvPr>
        </p:nvSpPr>
        <p:spPr>
          <a:xfrm>
            <a:off x="8882063" y="4767263"/>
            <a:ext cx="261937" cy="274637"/>
          </a:xfrm>
        </p:spPr>
        <p:txBody>
          <a:bodyPr/>
          <a:lstStyle/>
          <a:p>
            <a:pPr defTabSz="342900">
              <a:defRPr/>
            </a:pPr>
            <a:fld id="{2066355A-084C-D24E-9AD2-7E4FC41EA627}" type="slidenum">
              <a:rPr lang="en-US" sz="675">
                <a:latin typeface="Calibri"/>
              </a:rPr>
              <a:pPr defTabSz="342900">
                <a:defRPr/>
              </a:pPr>
              <a:t>1</a:t>
            </a:fld>
            <a:endParaRPr lang="en-US" sz="675" dirty="0">
              <a:latin typeface="Calibri"/>
            </a:endParaRPr>
          </a:p>
        </p:txBody>
      </p:sp>
      <p:sp>
        <p:nvSpPr>
          <p:cNvPr id="5" name="Title 4"/>
          <p:cNvSpPr txBox="1">
            <a:spLocks noChangeArrowheads="1"/>
          </p:cNvSpPr>
          <p:nvPr/>
        </p:nvSpPr>
        <p:spPr>
          <a:xfrm>
            <a:off x="455551" y="3047062"/>
            <a:ext cx="5742134" cy="925493"/>
          </a:xfrm>
          <a:prstGeom prst="rect">
            <a:avLst/>
          </a:prstGeom>
          <a:ln/>
        </p:spPr>
        <p:txBody>
          <a:bodyPr vert="horz" lIns="0" tIns="34290" rIns="0" bIns="34290" rtlCol="0" anchor="b">
            <a:noAutofit/>
          </a:bodyPr>
          <a:lstStyle>
            <a:lvl1pPr algn="l" defTabSz="457200" rtl="0" eaLnBrk="1" latinLnBrk="0" hangingPunct="1">
              <a:spcBef>
                <a:spcPct val="0"/>
              </a:spcBef>
              <a:buNone/>
              <a:defRPr sz="2800" b="1" kern="1200" baseline="0">
                <a:solidFill>
                  <a:srgbClr val="ED1C24"/>
                </a:solidFill>
                <a:latin typeface="+mj-lt"/>
                <a:ea typeface="+mj-ea"/>
                <a:cs typeface="+mj-cs"/>
              </a:defRPr>
            </a:lvl1pPr>
          </a:lstStyle>
          <a:p>
            <a:pPr defTabSz="342900">
              <a:defRPr/>
            </a:pPr>
            <a:endParaRPr lang="en-US" altLang="zh-CN" sz="2100" dirty="0">
              <a:solidFill>
                <a:srgbClr val="FF0000"/>
              </a:solidFill>
              <a:latin typeface="Calibri"/>
              <a:ea typeface="宋体" panose="02010600030101010101" pitchFamily="2" charset="-122"/>
            </a:endParaRPr>
          </a:p>
        </p:txBody>
      </p:sp>
      <p:sp>
        <p:nvSpPr>
          <p:cNvPr id="6" name="Subtitle 5"/>
          <p:cNvSpPr txBox="1">
            <a:spLocks noChangeArrowheads="1"/>
          </p:cNvSpPr>
          <p:nvPr/>
        </p:nvSpPr>
        <p:spPr bwMode="auto">
          <a:xfrm>
            <a:off x="1150144" y="4261602"/>
            <a:ext cx="4800600" cy="2234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34290" rIns="0" bIns="34290" rtlCol="0">
            <a:noAutofit/>
          </a:bodyPr>
          <a:lstStyle>
            <a:lvl1pPr marL="225425" indent="-225425" algn="l" defTabSz="457200" rtl="0" eaLnBrk="1" latinLnBrk="0" hangingPunct="1">
              <a:spcBef>
                <a:spcPts val="1200"/>
              </a:spcBef>
              <a:buSzPct val="80000"/>
              <a:buFont typeface="Wingdings" charset="2"/>
              <a:buChar char="§"/>
              <a:defRPr sz="2000" kern="1200">
                <a:solidFill>
                  <a:srgbClr val="576068"/>
                </a:solidFill>
                <a:latin typeface="+mn-lt"/>
                <a:ea typeface="+mn-ea"/>
                <a:cs typeface="+mn-cs"/>
              </a:defRPr>
            </a:lvl1pPr>
            <a:lvl2pPr marL="742950" indent="-285750" algn="l" defTabSz="457200" rtl="0" eaLnBrk="1" latinLnBrk="0" hangingPunct="1">
              <a:spcBef>
                <a:spcPct val="20000"/>
              </a:spcBef>
              <a:buFont typeface="Arial"/>
              <a:buChar char="–"/>
              <a:defRPr sz="1800" kern="1200">
                <a:solidFill>
                  <a:srgbClr val="576068"/>
                </a:solidFill>
                <a:latin typeface="+mn-lt"/>
                <a:ea typeface="+mn-ea"/>
                <a:cs typeface="+mn-cs"/>
              </a:defRPr>
            </a:lvl2pPr>
            <a:lvl3pPr marL="1081088" indent="-166688" algn="l" defTabSz="457200" rtl="0" eaLnBrk="1" latinLnBrk="0" hangingPunct="1">
              <a:spcBef>
                <a:spcPct val="20000"/>
              </a:spcBef>
              <a:buSzPct val="80000"/>
              <a:buFont typeface="Wingdings" charset="2"/>
              <a:buChar char="§"/>
              <a:defRPr sz="1600" kern="1200">
                <a:solidFill>
                  <a:srgbClr val="576068"/>
                </a:solidFill>
                <a:latin typeface="+mn-lt"/>
                <a:ea typeface="+mn-ea"/>
                <a:cs typeface="+mn-cs"/>
              </a:defRPr>
            </a:lvl3pPr>
            <a:lvl4pPr marL="1600200" indent="-228600" algn="l" defTabSz="457200" rtl="0" eaLnBrk="1" latinLnBrk="0" hangingPunct="1">
              <a:spcBef>
                <a:spcPct val="20000"/>
              </a:spcBef>
              <a:buFont typeface="Arial"/>
              <a:buChar char="–"/>
              <a:defRPr sz="1400" kern="1200">
                <a:solidFill>
                  <a:srgbClr val="576068"/>
                </a:solidFill>
                <a:latin typeface="+mn-lt"/>
                <a:ea typeface="+mn-ea"/>
                <a:cs typeface="+mn-cs"/>
              </a:defRPr>
            </a:lvl4pPr>
            <a:lvl5pPr marL="2003425" indent="-174625" algn="l" defTabSz="457200" rtl="0" eaLnBrk="1" latinLnBrk="0" hangingPunct="1">
              <a:spcBef>
                <a:spcPct val="20000"/>
              </a:spcBef>
              <a:buSzPct val="70000"/>
              <a:buFont typeface="Wingdings" charset="2"/>
              <a:buChar char="§"/>
              <a:defRPr sz="1400" kern="1200">
                <a:solidFill>
                  <a:srgbClr val="576068"/>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342900">
              <a:spcBef>
                <a:spcPts val="900"/>
              </a:spcBef>
              <a:buNone/>
              <a:defRPr/>
            </a:pPr>
            <a:r>
              <a:rPr lang="en-US" altLang="zh-CN" sz="1200" dirty="0">
                <a:solidFill>
                  <a:srgbClr val="69727B"/>
                </a:solidFill>
                <a:latin typeface="Calibri"/>
                <a:ea typeface="宋体" panose="02010600030101010101" pitchFamily="2" charset="-122"/>
              </a:rPr>
              <a:t>September 16, 2025</a:t>
            </a:r>
          </a:p>
        </p:txBody>
      </p:sp>
      <p:pic>
        <p:nvPicPr>
          <p:cNvPr id="3" name="Picture 2"/>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6197685" y="4493314"/>
            <a:ext cx="233539" cy="197285"/>
          </a:xfrm>
          <a:prstGeom prst="rect">
            <a:avLst/>
          </a:prstGeom>
        </p:spPr>
      </p:pic>
      <p:sp>
        <p:nvSpPr>
          <p:cNvPr id="8" name="Subtitle 5"/>
          <p:cNvSpPr txBox="1">
            <a:spLocks noChangeArrowheads="1"/>
          </p:cNvSpPr>
          <p:nvPr/>
        </p:nvSpPr>
        <p:spPr bwMode="auto">
          <a:xfrm>
            <a:off x="6498435" y="4435494"/>
            <a:ext cx="2645565" cy="24074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34290" rIns="0" bIns="34290" rtlCol="0">
            <a:noAutofit/>
          </a:bodyPr>
          <a:lstStyle>
            <a:lvl1pPr marL="225425" indent="-225425" algn="l" defTabSz="457200" rtl="0" eaLnBrk="1" latinLnBrk="0" hangingPunct="1">
              <a:spcBef>
                <a:spcPts val="1200"/>
              </a:spcBef>
              <a:buSzPct val="80000"/>
              <a:buFont typeface="Wingdings" charset="2"/>
              <a:buChar char="§"/>
              <a:defRPr sz="2000" kern="1200">
                <a:solidFill>
                  <a:srgbClr val="576068"/>
                </a:solidFill>
                <a:latin typeface="+mn-lt"/>
                <a:ea typeface="+mn-ea"/>
                <a:cs typeface="+mn-cs"/>
              </a:defRPr>
            </a:lvl1pPr>
            <a:lvl2pPr marL="742950" indent="-285750" algn="l" defTabSz="457200" rtl="0" eaLnBrk="1" latinLnBrk="0" hangingPunct="1">
              <a:spcBef>
                <a:spcPct val="20000"/>
              </a:spcBef>
              <a:buFont typeface="Arial"/>
              <a:buChar char="–"/>
              <a:defRPr sz="1800" kern="1200">
                <a:solidFill>
                  <a:srgbClr val="576068"/>
                </a:solidFill>
                <a:latin typeface="+mn-lt"/>
                <a:ea typeface="+mn-ea"/>
                <a:cs typeface="+mn-cs"/>
              </a:defRPr>
            </a:lvl2pPr>
            <a:lvl3pPr marL="1081088" indent="-166688" algn="l" defTabSz="457200" rtl="0" eaLnBrk="1" latinLnBrk="0" hangingPunct="1">
              <a:spcBef>
                <a:spcPct val="20000"/>
              </a:spcBef>
              <a:buSzPct val="80000"/>
              <a:buFont typeface="Wingdings" charset="2"/>
              <a:buChar char="§"/>
              <a:defRPr sz="1600" kern="1200">
                <a:solidFill>
                  <a:srgbClr val="576068"/>
                </a:solidFill>
                <a:latin typeface="+mn-lt"/>
                <a:ea typeface="+mn-ea"/>
                <a:cs typeface="+mn-cs"/>
              </a:defRPr>
            </a:lvl3pPr>
            <a:lvl4pPr marL="1600200" indent="-228600" algn="l" defTabSz="457200" rtl="0" eaLnBrk="1" latinLnBrk="0" hangingPunct="1">
              <a:spcBef>
                <a:spcPct val="20000"/>
              </a:spcBef>
              <a:buFont typeface="Arial"/>
              <a:buChar char="–"/>
              <a:defRPr sz="1400" kern="1200">
                <a:solidFill>
                  <a:srgbClr val="576068"/>
                </a:solidFill>
                <a:latin typeface="+mn-lt"/>
                <a:ea typeface="+mn-ea"/>
                <a:cs typeface="+mn-cs"/>
              </a:defRPr>
            </a:lvl4pPr>
            <a:lvl5pPr marL="2003425" indent="-174625" algn="l" defTabSz="457200" rtl="0" eaLnBrk="1" latinLnBrk="0" hangingPunct="1">
              <a:spcBef>
                <a:spcPct val="20000"/>
              </a:spcBef>
              <a:buSzPct val="70000"/>
              <a:buFont typeface="Wingdings" charset="2"/>
              <a:buChar char="§"/>
              <a:defRPr sz="1400" kern="1200">
                <a:solidFill>
                  <a:srgbClr val="576068"/>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342900">
              <a:spcBef>
                <a:spcPts val="900"/>
              </a:spcBef>
              <a:buNone/>
              <a:defRPr/>
            </a:pPr>
            <a:r>
              <a:rPr lang="en-US" altLang="zh-CN" sz="1200" dirty="0">
                <a:solidFill>
                  <a:srgbClr val="69727B"/>
                </a:solidFill>
                <a:latin typeface="Calibri"/>
                <a:ea typeface="宋体" panose="02010600030101010101" pitchFamily="2" charset="-122"/>
              </a:rPr>
              <a:t>@TeachCompTIA    #Linux+TTT</a:t>
            </a:r>
          </a:p>
        </p:txBody>
      </p:sp>
      <p:pic>
        <p:nvPicPr>
          <p:cNvPr id="18" name="Picture 17" descr="A picture containing sitting, black, white&#10;&#10;Description automatically generated">
            <a:extLst>
              <a:ext uri="{FF2B5EF4-FFF2-40B4-BE49-F238E27FC236}">
                <a16:creationId xmlns:a16="http://schemas.microsoft.com/office/drawing/2014/main" id="{6287CE19-482B-47B1-BE60-690F1C6BC7B6}"/>
              </a:ext>
            </a:extLst>
          </p:cNvPr>
          <p:cNvPicPr>
            <a:picLocks noChangeAspect="1"/>
          </p:cNvPicPr>
          <p:nvPr/>
        </p:nvPicPr>
        <p:blipFill>
          <a:blip r:embed="rId4"/>
          <a:stretch>
            <a:fillRect/>
          </a:stretch>
        </p:blipFill>
        <p:spPr>
          <a:xfrm>
            <a:off x="454967" y="331939"/>
            <a:ext cx="6644312" cy="2214771"/>
          </a:xfrm>
          <a:prstGeom prst="rect">
            <a:avLst/>
          </a:prstGeom>
        </p:spPr>
      </p:pic>
      <p:pic>
        <p:nvPicPr>
          <p:cNvPr id="7" name="Picture 6" descr="A white circle with red text&#10;&#10;AI-generated content may be incorrect.">
            <a:extLst>
              <a:ext uri="{FF2B5EF4-FFF2-40B4-BE49-F238E27FC236}">
                <a16:creationId xmlns:a16="http://schemas.microsoft.com/office/drawing/2014/main" id="{6E6427B4-3BD3-2D86-6B3E-22395804F194}"/>
              </a:ext>
            </a:extLst>
          </p:cNvPr>
          <p:cNvPicPr>
            <a:picLocks noChangeAspect="1"/>
          </p:cNvPicPr>
          <p:nvPr/>
        </p:nvPicPr>
        <p:blipFill>
          <a:blip r:embed="rId5"/>
          <a:stretch>
            <a:fillRect/>
          </a:stretch>
        </p:blipFill>
        <p:spPr>
          <a:xfrm>
            <a:off x="5950744" y="279129"/>
            <a:ext cx="2469056" cy="2469056"/>
          </a:xfrm>
          <a:prstGeom prst="rect">
            <a:avLst/>
          </a:prstGeom>
        </p:spPr>
      </p:pic>
    </p:spTree>
    <p:extLst>
      <p:ext uri="{BB962C8B-B14F-4D97-AF65-F5344CB8AC3E}">
        <p14:creationId xmlns:p14="http://schemas.microsoft.com/office/powerpoint/2010/main" val="1432141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B2C3A-4020-8579-9D2A-378C69413E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3FD93F-8076-9365-0DCA-94B7058800E9}"/>
              </a:ext>
            </a:extLst>
          </p:cNvPr>
          <p:cNvSpPr>
            <a:spLocks noGrp="1"/>
          </p:cNvSpPr>
          <p:nvPr>
            <p:ph type="title"/>
          </p:nvPr>
        </p:nvSpPr>
        <p:spPr>
          <a:xfrm>
            <a:off x="628650" y="587323"/>
            <a:ext cx="7886699" cy="572790"/>
          </a:xfrm>
        </p:spPr>
        <p:txBody>
          <a:bodyPr>
            <a:normAutofit/>
          </a:bodyPr>
          <a:lstStyle/>
          <a:p>
            <a:r>
              <a:rPr lang="en-US" dirty="0"/>
              <a:t>Permissions and Ownership</a:t>
            </a:r>
          </a:p>
        </p:txBody>
      </p:sp>
      <p:sp>
        <p:nvSpPr>
          <p:cNvPr id="4" name="Slide Number Placeholder 3">
            <a:extLst>
              <a:ext uri="{FF2B5EF4-FFF2-40B4-BE49-F238E27FC236}">
                <a16:creationId xmlns:a16="http://schemas.microsoft.com/office/drawing/2014/main" id="{9D3215B5-BD4A-BC3C-3DEF-1336BA4EAE18}"/>
              </a:ext>
            </a:extLst>
          </p:cNvPr>
          <p:cNvSpPr>
            <a:spLocks noGrp="1"/>
          </p:cNvSpPr>
          <p:nvPr>
            <p:ph type="sldNum" sz="quarter" idx="12"/>
          </p:nvPr>
        </p:nvSpPr>
        <p:spPr/>
        <p:txBody>
          <a:bodyPr/>
          <a:lstStyle/>
          <a:p>
            <a:fld id="{64537577-822C-42C9-B1FE-62AC5F07B59D}" type="slidenum">
              <a:rPr lang="en-US" smtClean="0"/>
              <a:pPr/>
              <a:t>10</a:t>
            </a:fld>
            <a:endParaRPr lang="en-US" dirty="0"/>
          </a:p>
        </p:txBody>
      </p:sp>
      <p:sp>
        <p:nvSpPr>
          <p:cNvPr id="8" name="Content Placeholder 2">
            <a:extLst>
              <a:ext uri="{FF2B5EF4-FFF2-40B4-BE49-F238E27FC236}">
                <a16:creationId xmlns:a16="http://schemas.microsoft.com/office/drawing/2014/main" id="{582F764B-4CE5-B283-BAA1-F8350C9C0F99}"/>
              </a:ext>
            </a:extLst>
          </p:cNvPr>
          <p:cNvSpPr txBox="1">
            <a:spLocks/>
          </p:cNvSpPr>
          <p:nvPr/>
        </p:nvSpPr>
        <p:spPr>
          <a:xfrm>
            <a:off x="628650" y="1386565"/>
            <a:ext cx="8515350" cy="3378316"/>
          </a:xfrm>
          <a:prstGeom prst="rect">
            <a:avLst/>
          </a:prstGeom>
        </p:spPr>
        <p:txBody>
          <a:bodyPr vert="horz" lIns="91440" tIns="45720" rIns="91440" bIns="45720" rtlCol="0">
            <a:normAutofit fontScale="70000" lnSpcReduction="20000"/>
          </a:bodyPr>
          <a:lstStyle>
            <a:lvl1pPr marL="171290" indent="-171290" algn="l" defTabSz="685160" rtl="0" eaLnBrk="1" latinLnBrk="0" hangingPunct="1">
              <a:lnSpc>
                <a:spcPct val="100000"/>
              </a:lnSpc>
              <a:spcBef>
                <a:spcPts val="0"/>
              </a:spcBef>
              <a:buFont typeface="Arial" panose="020B0604020202020204" pitchFamily="34" charset="0"/>
              <a:buChar char="•"/>
              <a:defRPr sz="2400" kern="1200">
                <a:solidFill>
                  <a:srgbClr val="404448"/>
                </a:solidFill>
                <a:latin typeface="+mn-lt"/>
                <a:ea typeface="+mn-ea"/>
                <a:cs typeface="+mn-cs"/>
              </a:defRPr>
            </a:lvl1pPr>
            <a:lvl2pPr marL="571500" indent="-228600" algn="l" defTabSz="685160" rtl="0" eaLnBrk="1" latinLnBrk="0" hangingPunct="1">
              <a:lnSpc>
                <a:spcPct val="100000"/>
              </a:lnSpc>
              <a:spcBef>
                <a:spcPts val="0"/>
              </a:spcBef>
              <a:buSzPct val="80000"/>
              <a:buFont typeface="Courier New" panose="02070309020205020404" pitchFamily="49" charset="0"/>
              <a:buChar char="o"/>
              <a:defRPr sz="2000" kern="1200">
                <a:solidFill>
                  <a:srgbClr val="404448"/>
                </a:solidFill>
                <a:latin typeface="+mn-lt"/>
                <a:ea typeface="+mn-ea"/>
                <a:cs typeface="+mn-cs"/>
              </a:defRPr>
            </a:lvl2pPr>
            <a:lvl3pPr marL="856450" indent="-171290" algn="l" defTabSz="685160" rtl="0" eaLnBrk="1" latinLnBrk="0" hangingPunct="1">
              <a:lnSpc>
                <a:spcPct val="100000"/>
              </a:lnSpc>
              <a:spcBef>
                <a:spcPts val="0"/>
              </a:spcBef>
              <a:buSzPct val="80000"/>
              <a:buFont typeface="Wingdings" panose="05000000000000000000" pitchFamily="2" charset="2"/>
              <a:buChar char="§"/>
              <a:defRPr sz="1800" kern="1200">
                <a:solidFill>
                  <a:srgbClr val="404448"/>
                </a:solidFill>
                <a:latin typeface="+mn-lt"/>
                <a:ea typeface="+mn-ea"/>
                <a:cs typeface="+mn-cs"/>
              </a:defRPr>
            </a:lvl3pPr>
            <a:lvl4pPr marL="1199030" indent="-171290" algn="l" defTabSz="685160" rtl="0" eaLnBrk="1" latinLnBrk="0" hangingPunct="1">
              <a:lnSpc>
                <a:spcPct val="90000"/>
              </a:lnSpc>
              <a:spcBef>
                <a:spcPts val="375"/>
              </a:spcBef>
              <a:buFont typeface="Arial" panose="020B0604020202020204" pitchFamily="34" charset="0"/>
              <a:buChar char="•"/>
              <a:defRPr sz="1600" kern="1200">
                <a:solidFill>
                  <a:srgbClr val="404448"/>
                </a:solidFill>
                <a:latin typeface="+mn-lt"/>
                <a:ea typeface="+mn-ea"/>
                <a:cs typeface="+mn-cs"/>
              </a:defRPr>
            </a:lvl4pPr>
            <a:lvl5pPr marL="1541610" indent="-171290" algn="l" defTabSz="685160" rtl="0" eaLnBrk="1" latinLnBrk="0" hangingPunct="1">
              <a:lnSpc>
                <a:spcPct val="90000"/>
              </a:lnSpc>
              <a:spcBef>
                <a:spcPts val="375"/>
              </a:spcBef>
              <a:buFont typeface="Courier New" panose="02070309020205020404" pitchFamily="49" charset="0"/>
              <a:buChar char="o"/>
              <a:defRPr sz="1400" kern="1200">
                <a:solidFill>
                  <a:srgbClr val="404448"/>
                </a:solidFill>
                <a:latin typeface="+mn-lt"/>
                <a:ea typeface="+mn-ea"/>
                <a:cs typeface="+mn-cs"/>
              </a:defRPr>
            </a:lvl5pPr>
            <a:lvl6pPr marL="188419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677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6935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193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a:lstStyle>
          <a:p>
            <a:pPr marL="0" indent="0">
              <a:buNone/>
            </a:pPr>
            <a:r>
              <a:rPr lang="en-US" sz="2800" dirty="0">
                <a:solidFill>
                  <a:schemeClr val="tx2">
                    <a:lumMod val="75000"/>
                  </a:schemeClr>
                </a:solidFill>
              </a:rPr>
              <a:t>Root can change ownership</a:t>
            </a:r>
          </a:p>
          <a:p>
            <a:pPr marL="0" indent="0">
              <a:buNone/>
            </a:pPr>
            <a:r>
              <a:rPr lang="en-US" sz="2800" dirty="0" err="1">
                <a:solidFill>
                  <a:srgbClr val="FF0000"/>
                </a:solidFill>
              </a:rPr>
              <a:t>chown</a:t>
            </a:r>
            <a:r>
              <a:rPr lang="en-US" sz="2800" dirty="0">
                <a:solidFill>
                  <a:srgbClr val="FF0000"/>
                </a:solidFill>
              </a:rPr>
              <a:t> woot letter ; </a:t>
            </a:r>
            <a:r>
              <a:rPr lang="en-US" sz="2800" dirty="0" err="1">
                <a:solidFill>
                  <a:srgbClr val="FF0000"/>
                </a:solidFill>
              </a:rPr>
              <a:t>chgrp</a:t>
            </a:r>
            <a:r>
              <a:rPr lang="en-US" sz="2800" dirty="0">
                <a:solidFill>
                  <a:srgbClr val="FF0000"/>
                </a:solidFill>
              </a:rPr>
              <a:t> sys letter</a:t>
            </a:r>
            <a:br>
              <a:rPr lang="en-US" sz="2800" dirty="0">
                <a:solidFill>
                  <a:srgbClr val="FF0000"/>
                </a:solidFill>
              </a:rPr>
            </a:br>
            <a:r>
              <a:rPr lang="en-US" sz="2800" dirty="0" err="1">
                <a:solidFill>
                  <a:srgbClr val="FF0000"/>
                </a:solidFill>
              </a:rPr>
              <a:t>chown</a:t>
            </a:r>
            <a:r>
              <a:rPr lang="en-US" sz="2800" dirty="0">
                <a:solidFill>
                  <a:srgbClr val="FF0000"/>
                </a:solidFill>
              </a:rPr>
              <a:t> </a:t>
            </a:r>
            <a:r>
              <a:rPr lang="en-US" sz="2800" dirty="0" err="1">
                <a:solidFill>
                  <a:srgbClr val="FF0000"/>
                </a:solidFill>
              </a:rPr>
              <a:t>woot:sys</a:t>
            </a:r>
            <a:r>
              <a:rPr lang="en-US" sz="2800" dirty="0">
                <a:solidFill>
                  <a:srgbClr val="FF0000"/>
                </a:solidFill>
              </a:rPr>
              <a:t> letter</a:t>
            </a:r>
          </a:p>
          <a:p>
            <a:pPr marL="0" indent="0">
              <a:buNone/>
            </a:pPr>
            <a:endParaRPr lang="en-US" sz="2900" dirty="0">
              <a:solidFill>
                <a:schemeClr val="tx2">
                  <a:lumMod val="75000"/>
                </a:schemeClr>
              </a:solidFill>
            </a:endParaRPr>
          </a:p>
          <a:p>
            <a:pPr marL="0" indent="0">
              <a:buNone/>
            </a:pPr>
            <a:r>
              <a:rPr lang="en-US" sz="2900" dirty="0">
                <a:solidFill>
                  <a:schemeClr val="tx2">
                    <a:lumMod val="75000"/>
                  </a:schemeClr>
                </a:solidFill>
              </a:rPr>
              <a:t>Changing the mode (symbolic):</a:t>
            </a:r>
            <a:br>
              <a:rPr lang="en-US" sz="2800" dirty="0">
                <a:solidFill>
                  <a:srgbClr val="FF0000"/>
                </a:solidFill>
              </a:rPr>
            </a:br>
            <a:r>
              <a:rPr lang="en-US" sz="2800" dirty="0" err="1">
                <a:solidFill>
                  <a:srgbClr val="FF0000"/>
                </a:solidFill>
              </a:rPr>
              <a:t>chmod</a:t>
            </a:r>
            <a:r>
              <a:rPr lang="en-US" sz="2800" dirty="0">
                <a:solidFill>
                  <a:srgbClr val="FF0000"/>
                </a:solidFill>
              </a:rPr>
              <a:t> </a:t>
            </a:r>
            <a:r>
              <a:rPr lang="en-US" sz="2800" dirty="0" err="1">
                <a:solidFill>
                  <a:srgbClr val="FF0000"/>
                </a:solidFill>
              </a:rPr>
              <a:t>u-wx,g-w,o+rx</a:t>
            </a:r>
            <a:r>
              <a:rPr lang="en-US" sz="2800" dirty="0">
                <a:solidFill>
                  <a:srgbClr val="FF0000"/>
                </a:solidFill>
              </a:rPr>
              <a:t> letter</a:t>
            </a:r>
            <a:br>
              <a:rPr lang="en-US" sz="2800" dirty="0">
                <a:solidFill>
                  <a:srgbClr val="FF0000"/>
                </a:solidFill>
              </a:rPr>
            </a:br>
            <a:r>
              <a:rPr lang="en-US" sz="2800" dirty="0" err="1">
                <a:solidFill>
                  <a:srgbClr val="FF0000"/>
                </a:solidFill>
              </a:rPr>
              <a:t>chmod</a:t>
            </a:r>
            <a:r>
              <a:rPr lang="en-US" sz="2800" dirty="0">
                <a:solidFill>
                  <a:srgbClr val="FF0000"/>
                </a:solidFill>
              </a:rPr>
              <a:t> a=</a:t>
            </a:r>
            <a:r>
              <a:rPr lang="en-US" sz="2800" dirty="0" err="1">
                <a:solidFill>
                  <a:srgbClr val="FF0000"/>
                </a:solidFill>
              </a:rPr>
              <a:t>rwx</a:t>
            </a:r>
            <a:r>
              <a:rPr lang="en-US" sz="2800" dirty="0">
                <a:solidFill>
                  <a:srgbClr val="FF0000"/>
                </a:solidFill>
              </a:rPr>
              <a:t> letter</a:t>
            </a:r>
            <a:br>
              <a:rPr lang="en-US" sz="2800" dirty="0">
                <a:solidFill>
                  <a:srgbClr val="FF0000"/>
                </a:solidFill>
              </a:rPr>
            </a:br>
            <a:br>
              <a:rPr lang="en-US" sz="2800" dirty="0">
                <a:solidFill>
                  <a:srgbClr val="FF0000"/>
                </a:solidFill>
              </a:rPr>
            </a:br>
            <a:r>
              <a:rPr lang="en-US" sz="2900" dirty="0">
                <a:solidFill>
                  <a:schemeClr val="tx2">
                    <a:lumMod val="75000"/>
                  </a:schemeClr>
                </a:solidFill>
              </a:rPr>
              <a:t>Changing the mode (absolute, r=4, w=2, x=1):</a:t>
            </a:r>
            <a:br>
              <a:rPr lang="en-US" sz="2800" dirty="0">
                <a:solidFill>
                  <a:srgbClr val="FF0000"/>
                </a:solidFill>
              </a:rPr>
            </a:br>
            <a:r>
              <a:rPr lang="en-US" sz="2800" dirty="0" err="1">
                <a:solidFill>
                  <a:srgbClr val="FF0000"/>
                </a:solidFill>
              </a:rPr>
              <a:t>chmod</a:t>
            </a:r>
            <a:r>
              <a:rPr lang="en-US" sz="2800" dirty="0">
                <a:solidFill>
                  <a:srgbClr val="FF0000"/>
                </a:solidFill>
              </a:rPr>
              <a:t> 444 letter</a:t>
            </a:r>
            <a:br>
              <a:rPr lang="en-US" sz="2800" dirty="0">
                <a:solidFill>
                  <a:srgbClr val="FF0000"/>
                </a:solidFill>
              </a:rPr>
            </a:br>
            <a:r>
              <a:rPr lang="en-US" sz="2800" dirty="0" err="1">
                <a:solidFill>
                  <a:srgbClr val="FF0000"/>
                </a:solidFill>
              </a:rPr>
              <a:t>chmod</a:t>
            </a:r>
            <a:r>
              <a:rPr lang="en-US" sz="2800" dirty="0">
                <a:solidFill>
                  <a:srgbClr val="FF0000"/>
                </a:solidFill>
              </a:rPr>
              <a:t> 777 letter</a:t>
            </a:r>
            <a:br>
              <a:rPr lang="en-US" sz="2800" dirty="0">
                <a:solidFill>
                  <a:srgbClr val="FF0000"/>
                </a:solidFill>
              </a:rPr>
            </a:br>
            <a:r>
              <a:rPr lang="en-US" sz="2800" dirty="0" err="1">
                <a:solidFill>
                  <a:srgbClr val="FF0000"/>
                </a:solidFill>
              </a:rPr>
              <a:t>chmod</a:t>
            </a:r>
            <a:r>
              <a:rPr lang="en-US" sz="2800" dirty="0">
                <a:solidFill>
                  <a:srgbClr val="FF0000"/>
                </a:solidFill>
              </a:rPr>
              <a:t> 000 letter</a:t>
            </a:r>
            <a:br>
              <a:rPr lang="en-US" sz="2800" dirty="0">
                <a:solidFill>
                  <a:srgbClr val="FF0000"/>
                </a:solidFill>
              </a:rPr>
            </a:br>
            <a:r>
              <a:rPr lang="en-US" sz="2800" dirty="0" err="1">
                <a:solidFill>
                  <a:srgbClr val="FF0000"/>
                </a:solidFill>
              </a:rPr>
              <a:t>chmod</a:t>
            </a:r>
            <a:r>
              <a:rPr lang="en-US" sz="2800" dirty="0">
                <a:solidFill>
                  <a:srgbClr val="FF0000"/>
                </a:solidFill>
              </a:rPr>
              <a:t> 644 letter</a:t>
            </a:r>
            <a:endParaRPr lang="en-US" b="1" dirty="0">
              <a:solidFill>
                <a:srgbClr val="FF0000"/>
              </a:solidFill>
            </a:endParaRPr>
          </a:p>
        </p:txBody>
      </p:sp>
    </p:spTree>
    <p:extLst>
      <p:ext uri="{BB962C8B-B14F-4D97-AF65-F5344CB8AC3E}">
        <p14:creationId xmlns:p14="http://schemas.microsoft.com/office/powerpoint/2010/main" val="3110030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89B07-3A7C-2D37-117D-2D8E49177B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4FBC3A-C1E8-7144-F193-E1DAE33E6204}"/>
              </a:ext>
            </a:extLst>
          </p:cNvPr>
          <p:cNvSpPr>
            <a:spLocks noGrp="1"/>
          </p:cNvSpPr>
          <p:nvPr>
            <p:ph type="title"/>
          </p:nvPr>
        </p:nvSpPr>
        <p:spPr>
          <a:xfrm>
            <a:off x="628650" y="587323"/>
            <a:ext cx="7886699" cy="572790"/>
          </a:xfrm>
        </p:spPr>
        <p:txBody>
          <a:bodyPr>
            <a:normAutofit/>
          </a:bodyPr>
          <a:lstStyle/>
          <a:p>
            <a:r>
              <a:rPr lang="en-US" dirty="0"/>
              <a:t>Default Permissions</a:t>
            </a:r>
          </a:p>
        </p:txBody>
      </p:sp>
      <p:sp>
        <p:nvSpPr>
          <p:cNvPr id="4" name="Slide Number Placeholder 3">
            <a:extLst>
              <a:ext uri="{FF2B5EF4-FFF2-40B4-BE49-F238E27FC236}">
                <a16:creationId xmlns:a16="http://schemas.microsoft.com/office/drawing/2014/main" id="{F346626B-7F2C-961D-E60D-FB963DD0C404}"/>
              </a:ext>
            </a:extLst>
          </p:cNvPr>
          <p:cNvSpPr>
            <a:spLocks noGrp="1"/>
          </p:cNvSpPr>
          <p:nvPr>
            <p:ph type="sldNum" sz="quarter" idx="12"/>
          </p:nvPr>
        </p:nvSpPr>
        <p:spPr/>
        <p:txBody>
          <a:bodyPr/>
          <a:lstStyle/>
          <a:p>
            <a:fld id="{64537577-822C-42C9-B1FE-62AC5F07B59D}" type="slidenum">
              <a:rPr lang="en-US" smtClean="0"/>
              <a:pPr/>
              <a:t>11</a:t>
            </a:fld>
            <a:endParaRPr lang="en-US" dirty="0"/>
          </a:p>
        </p:txBody>
      </p:sp>
      <p:sp>
        <p:nvSpPr>
          <p:cNvPr id="8" name="Content Placeholder 2">
            <a:extLst>
              <a:ext uri="{FF2B5EF4-FFF2-40B4-BE49-F238E27FC236}">
                <a16:creationId xmlns:a16="http://schemas.microsoft.com/office/drawing/2014/main" id="{F9CAE2CF-A839-2C46-EFEF-056F8D206EE6}"/>
              </a:ext>
            </a:extLst>
          </p:cNvPr>
          <p:cNvSpPr txBox="1">
            <a:spLocks/>
          </p:cNvSpPr>
          <p:nvPr/>
        </p:nvSpPr>
        <p:spPr>
          <a:xfrm>
            <a:off x="628650" y="1386565"/>
            <a:ext cx="8515350" cy="3378316"/>
          </a:xfrm>
          <a:prstGeom prst="rect">
            <a:avLst/>
          </a:prstGeom>
        </p:spPr>
        <p:txBody>
          <a:bodyPr vert="horz" lIns="91440" tIns="45720" rIns="91440" bIns="45720" rtlCol="0">
            <a:normAutofit fontScale="85000" lnSpcReduction="20000"/>
          </a:bodyPr>
          <a:lstStyle>
            <a:lvl1pPr marL="171290" indent="-171290" algn="l" defTabSz="685160" rtl="0" eaLnBrk="1" latinLnBrk="0" hangingPunct="1">
              <a:lnSpc>
                <a:spcPct val="100000"/>
              </a:lnSpc>
              <a:spcBef>
                <a:spcPts val="0"/>
              </a:spcBef>
              <a:buFont typeface="Arial" panose="020B0604020202020204" pitchFamily="34" charset="0"/>
              <a:buChar char="•"/>
              <a:defRPr sz="2400" kern="1200">
                <a:solidFill>
                  <a:srgbClr val="404448"/>
                </a:solidFill>
                <a:latin typeface="+mn-lt"/>
                <a:ea typeface="+mn-ea"/>
                <a:cs typeface="+mn-cs"/>
              </a:defRPr>
            </a:lvl1pPr>
            <a:lvl2pPr marL="571500" indent="-228600" algn="l" defTabSz="685160" rtl="0" eaLnBrk="1" latinLnBrk="0" hangingPunct="1">
              <a:lnSpc>
                <a:spcPct val="100000"/>
              </a:lnSpc>
              <a:spcBef>
                <a:spcPts val="0"/>
              </a:spcBef>
              <a:buSzPct val="80000"/>
              <a:buFont typeface="Courier New" panose="02070309020205020404" pitchFamily="49" charset="0"/>
              <a:buChar char="o"/>
              <a:defRPr sz="2000" kern="1200">
                <a:solidFill>
                  <a:srgbClr val="404448"/>
                </a:solidFill>
                <a:latin typeface="+mn-lt"/>
                <a:ea typeface="+mn-ea"/>
                <a:cs typeface="+mn-cs"/>
              </a:defRPr>
            </a:lvl2pPr>
            <a:lvl3pPr marL="856450" indent="-171290" algn="l" defTabSz="685160" rtl="0" eaLnBrk="1" latinLnBrk="0" hangingPunct="1">
              <a:lnSpc>
                <a:spcPct val="100000"/>
              </a:lnSpc>
              <a:spcBef>
                <a:spcPts val="0"/>
              </a:spcBef>
              <a:buSzPct val="80000"/>
              <a:buFont typeface="Wingdings" panose="05000000000000000000" pitchFamily="2" charset="2"/>
              <a:buChar char="§"/>
              <a:defRPr sz="1800" kern="1200">
                <a:solidFill>
                  <a:srgbClr val="404448"/>
                </a:solidFill>
                <a:latin typeface="+mn-lt"/>
                <a:ea typeface="+mn-ea"/>
                <a:cs typeface="+mn-cs"/>
              </a:defRPr>
            </a:lvl3pPr>
            <a:lvl4pPr marL="1199030" indent="-171290" algn="l" defTabSz="685160" rtl="0" eaLnBrk="1" latinLnBrk="0" hangingPunct="1">
              <a:lnSpc>
                <a:spcPct val="90000"/>
              </a:lnSpc>
              <a:spcBef>
                <a:spcPts val="375"/>
              </a:spcBef>
              <a:buFont typeface="Arial" panose="020B0604020202020204" pitchFamily="34" charset="0"/>
              <a:buChar char="•"/>
              <a:defRPr sz="1600" kern="1200">
                <a:solidFill>
                  <a:srgbClr val="404448"/>
                </a:solidFill>
                <a:latin typeface="+mn-lt"/>
                <a:ea typeface="+mn-ea"/>
                <a:cs typeface="+mn-cs"/>
              </a:defRPr>
            </a:lvl4pPr>
            <a:lvl5pPr marL="1541610" indent="-171290" algn="l" defTabSz="685160" rtl="0" eaLnBrk="1" latinLnBrk="0" hangingPunct="1">
              <a:lnSpc>
                <a:spcPct val="90000"/>
              </a:lnSpc>
              <a:spcBef>
                <a:spcPts val="375"/>
              </a:spcBef>
              <a:buFont typeface="Courier New" panose="02070309020205020404" pitchFamily="49" charset="0"/>
              <a:buChar char="o"/>
              <a:defRPr sz="1400" kern="1200">
                <a:solidFill>
                  <a:srgbClr val="404448"/>
                </a:solidFill>
                <a:latin typeface="+mn-lt"/>
                <a:ea typeface="+mn-ea"/>
                <a:cs typeface="+mn-cs"/>
              </a:defRPr>
            </a:lvl5pPr>
            <a:lvl6pPr marL="188419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677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6935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193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a:lstStyle>
          <a:p>
            <a:pPr marL="0" indent="0">
              <a:buNone/>
            </a:pPr>
            <a:r>
              <a:rPr lang="en-US" sz="2800" dirty="0">
                <a:solidFill>
                  <a:schemeClr val="tx2">
                    <a:lumMod val="75000"/>
                  </a:schemeClr>
                </a:solidFill>
              </a:rPr>
              <a:t>The system gives new files 666, and new directories 777 (insecure)</a:t>
            </a:r>
            <a:br>
              <a:rPr lang="en-US" sz="2800" dirty="0">
                <a:solidFill>
                  <a:schemeClr val="tx2">
                    <a:lumMod val="75000"/>
                  </a:schemeClr>
                </a:solidFill>
              </a:rPr>
            </a:br>
            <a:r>
              <a:rPr lang="en-US" sz="2800" dirty="0">
                <a:solidFill>
                  <a:schemeClr val="tx2">
                    <a:lumMod val="75000"/>
                  </a:schemeClr>
                </a:solidFill>
              </a:rPr>
              <a:t>The UMASK is applied at file creation to take away permissions </a:t>
            </a:r>
            <a:br>
              <a:rPr lang="en-US" sz="2800" dirty="0">
                <a:solidFill>
                  <a:schemeClr val="tx2">
                    <a:lumMod val="75000"/>
                  </a:schemeClr>
                </a:solidFill>
              </a:rPr>
            </a:br>
            <a:br>
              <a:rPr lang="en-US" sz="2800" dirty="0">
                <a:solidFill>
                  <a:schemeClr val="tx2">
                    <a:lumMod val="75000"/>
                  </a:schemeClr>
                </a:solidFill>
              </a:rPr>
            </a:br>
            <a:r>
              <a:rPr lang="en-US" sz="2800" dirty="0" err="1">
                <a:solidFill>
                  <a:srgbClr val="FF0000"/>
                </a:solidFill>
              </a:rPr>
              <a:t>umask</a:t>
            </a:r>
            <a:br>
              <a:rPr lang="en-US" sz="2800" dirty="0">
                <a:solidFill>
                  <a:srgbClr val="FF0000"/>
                </a:solidFill>
              </a:rPr>
            </a:br>
            <a:r>
              <a:rPr lang="en-US" sz="2800" dirty="0">
                <a:solidFill>
                  <a:srgbClr val="FF0000"/>
                </a:solidFill>
              </a:rPr>
              <a:t>touch file1 ; </a:t>
            </a:r>
            <a:r>
              <a:rPr lang="en-US" sz="2800" dirty="0" err="1">
                <a:solidFill>
                  <a:srgbClr val="FF0000"/>
                </a:solidFill>
              </a:rPr>
              <a:t>mkdir</a:t>
            </a:r>
            <a:r>
              <a:rPr lang="en-US" sz="2800" dirty="0">
                <a:solidFill>
                  <a:srgbClr val="FF0000"/>
                </a:solidFill>
              </a:rPr>
              <a:t> dir1</a:t>
            </a:r>
            <a:br>
              <a:rPr lang="en-US" sz="2800" dirty="0">
                <a:solidFill>
                  <a:srgbClr val="FF0000"/>
                </a:solidFill>
              </a:rPr>
            </a:br>
            <a:r>
              <a:rPr lang="en-US" sz="2800" dirty="0" err="1">
                <a:solidFill>
                  <a:srgbClr val="FF0000"/>
                </a:solidFill>
              </a:rPr>
              <a:t>ll</a:t>
            </a:r>
            <a:r>
              <a:rPr lang="en-US" sz="2800" dirty="0">
                <a:solidFill>
                  <a:srgbClr val="FF0000"/>
                </a:solidFill>
              </a:rPr>
              <a:t> file1 ; </a:t>
            </a:r>
            <a:r>
              <a:rPr lang="en-US" sz="2800" dirty="0" err="1">
                <a:solidFill>
                  <a:srgbClr val="FF0000"/>
                </a:solidFill>
              </a:rPr>
              <a:t>ll</a:t>
            </a:r>
            <a:r>
              <a:rPr lang="en-US" sz="2800" dirty="0">
                <a:solidFill>
                  <a:srgbClr val="FF0000"/>
                </a:solidFill>
              </a:rPr>
              <a:t> –d dir1	</a:t>
            </a:r>
            <a:r>
              <a:rPr lang="en-US" sz="2800" dirty="0">
                <a:solidFill>
                  <a:schemeClr val="tx2">
                    <a:lumMod val="75000"/>
                  </a:schemeClr>
                </a:solidFill>
              </a:rPr>
              <a:t>		(file1=644, dir1=755) </a:t>
            </a:r>
            <a:br>
              <a:rPr lang="en-US" sz="2800" dirty="0">
                <a:solidFill>
                  <a:schemeClr val="tx2">
                    <a:lumMod val="75000"/>
                  </a:schemeClr>
                </a:solidFill>
              </a:rPr>
            </a:br>
            <a:br>
              <a:rPr lang="en-US" sz="2800" dirty="0">
                <a:solidFill>
                  <a:schemeClr val="tx2">
                    <a:lumMod val="75000"/>
                  </a:schemeClr>
                </a:solidFill>
              </a:rPr>
            </a:br>
            <a:r>
              <a:rPr lang="en-US" sz="2800" dirty="0" err="1">
                <a:solidFill>
                  <a:srgbClr val="FF0000"/>
                </a:solidFill>
              </a:rPr>
              <a:t>umask</a:t>
            </a:r>
            <a:r>
              <a:rPr lang="en-US" sz="2800" dirty="0">
                <a:solidFill>
                  <a:srgbClr val="FF0000"/>
                </a:solidFill>
              </a:rPr>
              <a:t> 077</a:t>
            </a:r>
            <a:br>
              <a:rPr lang="en-US" sz="2800" dirty="0">
                <a:solidFill>
                  <a:srgbClr val="FF0000"/>
                </a:solidFill>
              </a:rPr>
            </a:br>
            <a:r>
              <a:rPr lang="en-US" sz="2800" dirty="0">
                <a:solidFill>
                  <a:srgbClr val="FF0000"/>
                </a:solidFill>
              </a:rPr>
              <a:t>touch file2 ; </a:t>
            </a:r>
            <a:r>
              <a:rPr lang="en-US" sz="2800" dirty="0" err="1">
                <a:solidFill>
                  <a:srgbClr val="FF0000"/>
                </a:solidFill>
              </a:rPr>
              <a:t>mkdir</a:t>
            </a:r>
            <a:r>
              <a:rPr lang="en-US" sz="2800" dirty="0">
                <a:solidFill>
                  <a:srgbClr val="FF0000"/>
                </a:solidFill>
              </a:rPr>
              <a:t> dir2</a:t>
            </a:r>
            <a:br>
              <a:rPr lang="en-US" sz="2800" dirty="0">
                <a:solidFill>
                  <a:srgbClr val="FF0000"/>
                </a:solidFill>
              </a:rPr>
            </a:br>
            <a:r>
              <a:rPr lang="en-US" sz="2800" dirty="0" err="1">
                <a:solidFill>
                  <a:srgbClr val="FF0000"/>
                </a:solidFill>
              </a:rPr>
              <a:t>ll</a:t>
            </a:r>
            <a:r>
              <a:rPr lang="en-US" sz="2800" dirty="0">
                <a:solidFill>
                  <a:srgbClr val="FF0000"/>
                </a:solidFill>
              </a:rPr>
              <a:t> file2 ; </a:t>
            </a:r>
            <a:r>
              <a:rPr lang="en-US" sz="2800" dirty="0" err="1">
                <a:solidFill>
                  <a:srgbClr val="FF0000"/>
                </a:solidFill>
              </a:rPr>
              <a:t>ll</a:t>
            </a:r>
            <a:r>
              <a:rPr lang="en-US" sz="2800" dirty="0">
                <a:solidFill>
                  <a:srgbClr val="FF0000"/>
                </a:solidFill>
              </a:rPr>
              <a:t> –d dir2	</a:t>
            </a:r>
            <a:r>
              <a:rPr lang="en-US" sz="2800" dirty="0">
                <a:solidFill>
                  <a:schemeClr val="tx2">
                    <a:lumMod val="75000"/>
                  </a:schemeClr>
                </a:solidFill>
              </a:rPr>
              <a:t>		(file1=600, dir1=700)</a:t>
            </a:r>
            <a:br>
              <a:rPr lang="en-US" sz="2800" dirty="0">
                <a:solidFill>
                  <a:schemeClr val="tx2">
                    <a:lumMod val="75000"/>
                  </a:schemeClr>
                </a:solidFill>
              </a:rPr>
            </a:br>
            <a:endParaRPr lang="en-US" b="1" dirty="0">
              <a:solidFill>
                <a:srgbClr val="FF0000"/>
              </a:solidFill>
            </a:endParaRPr>
          </a:p>
        </p:txBody>
      </p:sp>
    </p:spTree>
    <p:extLst>
      <p:ext uri="{BB962C8B-B14F-4D97-AF65-F5344CB8AC3E}">
        <p14:creationId xmlns:p14="http://schemas.microsoft.com/office/powerpoint/2010/main" val="1983772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06932-AE32-3243-842E-5BEBCDF61A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1A4045-3D90-0EAD-D5B6-85DD0FAC2B6E}"/>
              </a:ext>
            </a:extLst>
          </p:cNvPr>
          <p:cNvSpPr>
            <a:spLocks noGrp="1"/>
          </p:cNvSpPr>
          <p:nvPr>
            <p:ph type="title"/>
          </p:nvPr>
        </p:nvSpPr>
        <p:spPr>
          <a:xfrm>
            <a:off x="628650" y="587323"/>
            <a:ext cx="7886699" cy="572790"/>
          </a:xfrm>
        </p:spPr>
        <p:txBody>
          <a:bodyPr>
            <a:normAutofit/>
          </a:bodyPr>
          <a:lstStyle/>
          <a:p>
            <a:r>
              <a:rPr lang="en-US" dirty="0"/>
              <a:t>Special Permissions</a:t>
            </a:r>
          </a:p>
        </p:txBody>
      </p:sp>
      <p:sp>
        <p:nvSpPr>
          <p:cNvPr id="4" name="Slide Number Placeholder 3">
            <a:extLst>
              <a:ext uri="{FF2B5EF4-FFF2-40B4-BE49-F238E27FC236}">
                <a16:creationId xmlns:a16="http://schemas.microsoft.com/office/drawing/2014/main" id="{C45F21E7-06C5-7C58-A3E6-06AEA5DC29CA}"/>
              </a:ext>
            </a:extLst>
          </p:cNvPr>
          <p:cNvSpPr>
            <a:spLocks noGrp="1"/>
          </p:cNvSpPr>
          <p:nvPr>
            <p:ph type="sldNum" sz="quarter" idx="12"/>
          </p:nvPr>
        </p:nvSpPr>
        <p:spPr/>
        <p:txBody>
          <a:bodyPr/>
          <a:lstStyle/>
          <a:p>
            <a:fld id="{64537577-822C-42C9-B1FE-62AC5F07B59D}" type="slidenum">
              <a:rPr lang="en-US" smtClean="0"/>
              <a:pPr/>
              <a:t>12</a:t>
            </a:fld>
            <a:endParaRPr lang="en-US" dirty="0"/>
          </a:p>
        </p:txBody>
      </p:sp>
      <p:sp>
        <p:nvSpPr>
          <p:cNvPr id="8" name="Content Placeholder 2">
            <a:extLst>
              <a:ext uri="{FF2B5EF4-FFF2-40B4-BE49-F238E27FC236}">
                <a16:creationId xmlns:a16="http://schemas.microsoft.com/office/drawing/2014/main" id="{E2215499-51A7-74E2-3551-870DFB7FCDB7}"/>
              </a:ext>
            </a:extLst>
          </p:cNvPr>
          <p:cNvSpPr txBox="1">
            <a:spLocks/>
          </p:cNvSpPr>
          <p:nvPr/>
        </p:nvSpPr>
        <p:spPr>
          <a:xfrm>
            <a:off x="628650" y="1386565"/>
            <a:ext cx="8515350" cy="3378316"/>
          </a:xfrm>
          <a:prstGeom prst="rect">
            <a:avLst/>
          </a:prstGeom>
        </p:spPr>
        <p:txBody>
          <a:bodyPr vert="horz" lIns="91440" tIns="45720" rIns="91440" bIns="45720" rtlCol="0">
            <a:normAutofit fontScale="77500" lnSpcReduction="20000"/>
          </a:bodyPr>
          <a:lstStyle>
            <a:lvl1pPr marL="171290" indent="-171290" algn="l" defTabSz="685160" rtl="0" eaLnBrk="1" latinLnBrk="0" hangingPunct="1">
              <a:lnSpc>
                <a:spcPct val="100000"/>
              </a:lnSpc>
              <a:spcBef>
                <a:spcPts val="0"/>
              </a:spcBef>
              <a:buFont typeface="Arial" panose="020B0604020202020204" pitchFamily="34" charset="0"/>
              <a:buChar char="•"/>
              <a:defRPr sz="2400" kern="1200">
                <a:solidFill>
                  <a:srgbClr val="404448"/>
                </a:solidFill>
                <a:latin typeface="+mn-lt"/>
                <a:ea typeface="+mn-ea"/>
                <a:cs typeface="+mn-cs"/>
              </a:defRPr>
            </a:lvl1pPr>
            <a:lvl2pPr marL="571500" indent="-228600" algn="l" defTabSz="685160" rtl="0" eaLnBrk="1" latinLnBrk="0" hangingPunct="1">
              <a:lnSpc>
                <a:spcPct val="100000"/>
              </a:lnSpc>
              <a:spcBef>
                <a:spcPts val="0"/>
              </a:spcBef>
              <a:buSzPct val="80000"/>
              <a:buFont typeface="Courier New" panose="02070309020205020404" pitchFamily="49" charset="0"/>
              <a:buChar char="o"/>
              <a:defRPr sz="2000" kern="1200">
                <a:solidFill>
                  <a:srgbClr val="404448"/>
                </a:solidFill>
                <a:latin typeface="+mn-lt"/>
                <a:ea typeface="+mn-ea"/>
                <a:cs typeface="+mn-cs"/>
              </a:defRPr>
            </a:lvl2pPr>
            <a:lvl3pPr marL="856450" indent="-171290" algn="l" defTabSz="685160" rtl="0" eaLnBrk="1" latinLnBrk="0" hangingPunct="1">
              <a:lnSpc>
                <a:spcPct val="100000"/>
              </a:lnSpc>
              <a:spcBef>
                <a:spcPts val="0"/>
              </a:spcBef>
              <a:buSzPct val="80000"/>
              <a:buFont typeface="Wingdings" panose="05000000000000000000" pitchFamily="2" charset="2"/>
              <a:buChar char="§"/>
              <a:defRPr sz="1800" kern="1200">
                <a:solidFill>
                  <a:srgbClr val="404448"/>
                </a:solidFill>
                <a:latin typeface="+mn-lt"/>
                <a:ea typeface="+mn-ea"/>
                <a:cs typeface="+mn-cs"/>
              </a:defRPr>
            </a:lvl3pPr>
            <a:lvl4pPr marL="1199030" indent="-171290" algn="l" defTabSz="685160" rtl="0" eaLnBrk="1" latinLnBrk="0" hangingPunct="1">
              <a:lnSpc>
                <a:spcPct val="90000"/>
              </a:lnSpc>
              <a:spcBef>
                <a:spcPts val="375"/>
              </a:spcBef>
              <a:buFont typeface="Arial" panose="020B0604020202020204" pitchFamily="34" charset="0"/>
              <a:buChar char="•"/>
              <a:defRPr sz="1600" kern="1200">
                <a:solidFill>
                  <a:srgbClr val="404448"/>
                </a:solidFill>
                <a:latin typeface="+mn-lt"/>
                <a:ea typeface="+mn-ea"/>
                <a:cs typeface="+mn-cs"/>
              </a:defRPr>
            </a:lvl4pPr>
            <a:lvl5pPr marL="1541610" indent="-171290" algn="l" defTabSz="685160" rtl="0" eaLnBrk="1" latinLnBrk="0" hangingPunct="1">
              <a:lnSpc>
                <a:spcPct val="90000"/>
              </a:lnSpc>
              <a:spcBef>
                <a:spcPts val="375"/>
              </a:spcBef>
              <a:buFont typeface="Courier New" panose="02070309020205020404" pitchFamily="49" charset="0"/>
              <a:buChar char="o"/>
              <a:defRPr sz="1400" kern="1200">
                <a:solidFill>
                  <a:srgbClr val="404448"/>
                </a:solidFill>
                <a:latin typeface="+mn-lt"/>
                <a:ea typeface="+mn-ea"/>
                <a:cs typeface="+mn-cs"/>
              </a:defRPr>
            </a:lvl5pPr>
            <a:lvl6pPr marL="188419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677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6935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193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a:lstStyle>
          <a:p>
            <a:pPr marL="0" indent="0">
              <a:buNone/>
            </a:pPr>
            <a:r>
              <a:rPr lang="en-US" sz="2800" dirty="0" err="1">
                <a:solidFill>
                  <a:srgbClr val="FF0000"/>
                </a:solidFill>
              </a:rPr>
              <a:t>chmod</a:t>
            </a:r>
            <a:r>
              <a:rPr lang="en-US" sz="2800" dirty="0">
                <a:solidFill>
                  <a:srgbClr val="FF0000"/>
                </a:solidFill>
              </a:rPr>
              <a:t> 7777 letter  </a:t>
            </a:r>
          </a:p>
          <a:p>
            <a:pPr marL="0" indent="0">
              <a:buNone/>
            </a:pPr>
            <a:r>
              <a:rPr lang="en-US" sz="2800" dirty="0" err="1">
                <a:solidFill>
                  <a:srgbClr val="FF0000"/>
                </a:solidFill>
              </a:rPr>
              <a:t>chmod</a:t>
            </a:r>
            <a:r>
              <a:rPr lang="en-US" sz="2800" dirty="0">
                <a:solidFill>
                  <a:srgbClr val="FF0000"/>
                </a:solidFill>
              </a:rPr>
              <a:t> </a:t>
            </a:r>
            <a:r>
              <a:rPr lang="en-US" sz="2800" dirty="0" err="1">
                <a:solidFill>
                  <a:srgbClr val="FF0000"/>
                </a:solidFill>
              </a:rPr>
              <a:t>u+s,g+s,o+t</a:t>
            </a:r>
            <a:r>
              <a:rPr lang="en-US" sz="2800" dirty="0">
                <a:solidFill>
                  <a:srgbClr val="FF0000"/>
                </a:solidFill>
              </a:rPr>
              <a:t> letter	</a:t>
            </a:r>
            <a:r>
              <a:rPr lang="en-US" sz="2800" dirty="0">
                <a:solidFill>
                  <a:schemeClr val="tx2">
                    <a:lumMod val="75000"/>
                  </a:schemeClr>
                </a:solidFill>
              </a:rPr>
              <a:t>	</a:t>
            </a:r>
            <a:br>
              <a:rPr lang="en-US" sz="2800" dirty="0">
                <a:solidFill>
                  <a:schemeClr val="tx2">
                    <a:lumMod val="75000"/>
                  </a:schemeClr>
                </a:solidFill>
              </a:rPr>
            </a:br>
            <a:br>
              <a:rPr lang="en-US" sz="2800" dirty="0">
                <a:solidFill>
                  <a:schemeClr val="tx2">
                    <a:lumMod val="75000"/>
                  </a:schemeClr>
                </a:solidFill>
              </a:rPr>
            </a:br>
            <a:r>
              <a:rPr lang="en-US" sz="2800" dirty="0">
                <a:solidFill>
                  <a:schemeClr val="tx2">
                    <a:lumMod val="75000"/>
                  </a:schemeClr>
                </a:solidFill>
              </a:rPr>
              <a:t>Gives all 3 permissions (</a:t>
            </a:r>
            <a:r>
              <a:rPr lang="en-US" sz="2800" dirty="0" err="1">
                <a:solidFill>
                  <a:schemeClr val="tx2">
                    <a:lumMod val="75000"/>
                  </a:schemeClr>
                </a:solidFill>
              </a:rPr>
              <a:t>rw</a:t>
            </a:r>
            <a:r>
              <a:rPr lang="en-US" sz="2800" dirty="0" err="1">
                <a:solidFill>
                  <a:srgbClr val="FF0000"/>
                </a:solidFill>
              </a:rPr>
              <a:t>s</a:t>
            </a:r>
            <a:r>
              <a:rPr lang="en-US" sz="2800" dirty="0" err="1">
                <a:solidFill>
                  <a:schemeClr val="tx2">
                    <a:lumMod val="75000"/>
                  </a:schemeClr>
                </a:solidFill>
              </a:rPr>
              <a:t>rw</a:t>
            </a:r>
            <a:r>
              <a:rPr lang="en-US" sz="2800" dirty="0" err="1">
                <a:solidFill>
                  <a:srgbClr val="FF0000"/>
                </a:solidFill>
              </a:rPr>
              <a:t>s</a:t>
            </a:r>
            <a:r>
              <a:rPr lang="en-US" sz="2800" dirty="0" err="1">
                <a:solidFill>
                  <a:schemeClr val="tx2">
                    <a:lumMod val="75000"/>
                  </a:schemeClr>
                </a:solidFill>
              </a:rPr>
              <a:t>rw</a:t>
            </a:r>
            <a:r>
              <a:rPr lang="en-US" sz="2800" dirty="0" err="1">
                <a:solidFill>
                  <a:srgbClr val="FF0000"/>
                </a:solidFill>
              </a:rPr>
              <a:t>t</a:t>
            </a:r>
            <a:r>
              <a:rPr lang="en-US" sz="2800" dirty="0">
                <a:solidFill>
                  <a:schemeClr val="tx2">
                    <a:lumMod val="75000"/>
                  </a:schemeClr>
                </a:solidFill>
              </a:rPr>
              <a:t>): SUID (4), SGID (2) and Sticky Bit (1)</a:t>
            </a:r>
          </a:p>
          <a:p>
            <a:r>
              <a:rPr lang="en-US" sz="2800" dirty="0">
                <a:solidFill>
                  <a:schemeClr val="tx2">
                    <a:lumMod val="75000"/>
                  </a:schemeClr>
                </a:solidFill>
              </a:rPr>
              <a:t>Relies on underlying execute permission</a:t>
            </a:r>
          </a:p>
          <a:p>
            <a:r>
              <a:rPr lang="en-US" sz="2800" dirty="0">
                <a:solidFill>
                  <a:schemeClr val="tx2">
                    <a:lumMod val="75000"/>
                  </a:schemeClr>
                </a:solidFill>
              </a:rPr>
              <a:t>SUID/SGID sets </a:t>
            </a:r>
            <a:r>
              <a:rPr lang="en-US" sz="2800" u="sng" dirty="0">
                <a:solidFill>
                  <a:schemeClr val="tx2">
                    <a:lumMod val="75000"/>
                  </a:schemeClr>
                </a:solidFill>
              </a:rPr>
              <a:t>user/group</a:t>
            </a:r>
            <a:r>
              <a:rPr lang="en-US" sz="2800" dirty="0">
                <a:solidFill>
                  <a:schemeClr val="tx2">
                    <a:lumMod val="75000"/>
                  </a:schemeClr>
                </a:solidFill>
              </a:rPr>
              <a:t> to </a:t>
            </a:r>
            <a:r>
              <a:rPr lang="en-US" sz="2800" u="sng" dirty="0">
                <a:solidFill>
                  <a:schemeClr val="tx2">
                    <a:lumMod val="75000"/>
                  </a:schemeClr>
                </a:solidFill>
              </a:rPr>
              <a:t>owner/group owner</a:t>
            </a:r>
            <a:r>
              <a:rPr lang="en-US" sz="2800" dirty="0">
                <a:solidFill>
                  <a:schemeClr val="tx2">
                    <a:lumMod val="75000"/>
                  </a:schemeClr>
                </a:solidFill>
              </a:rPr>
              <a:t> during execution</a:t>
            </a:r>
          </a:p>
          <a:p>
            <a:r>
              <a:rPr lang="en-US" sz="2800" dirty="0">
                <a:solidFill>
                  <a:schemeClr val="tx2">
                    <a:lumMod val="75000"/>
                  </a:schemeClr>
                </a:solidFill>
              </a:rPr>
              <a:t>Sticky Bit prevents uses from deleting files they don’t own</a:t>
            </a:r>
          </a:p>
          <a:p>
            <a:pPr marL="0" indent="0">
              <a:buNone/>
            </a:pPr>
            <a:endParaRPr lang="en-US" sz="2800" dirty="0">
              <a:solidFill>
                <a:schemeClr val="tx2">
                  <a:lumMod val="75000"/>
                </a:schemeClr>
              </a:solidFill>
            </a:endParaRPr>
          </a:p>
          <a:p>
            <a:pPr marL="0" indent="0">
              <a:buNone/>
            </a:pPr>
            <a:r>
              <a:rPr lang="en-US" sz="2800" dirty="0" err="1">
                <a:solidFill>
                  <a:srgbClr val="FF0000"/>
                </a:solidFill>
              </a:rPr>
              <a:t>ll</a:t>
            </a:r>
            <a:r>
              <a:rPr lang="en-US" sz="2800" dirty="0">
                <a:solidFill>
                  <a:srgbClr val="FF0000"/>
                </a:solidFill>
              </a:rPr>
              <a:t> /</a:t>
            </a:r>
            <a:r>
              <a:rPr lang="en-US" sz="2800" dirty="0" err="1">
                <a:solidFill>
                  <a:srgbClr val="FF0000"/>
                </a:solidFill>
              </a:rPr>
              <a:t>usr</a:t>
            </a:r>
            <a:r>
              <a:rPr lang="en-US" sz="2800" dirty="0">
                <a:solidFill>
                  <a:srgbClr val="FF0000"/>
                </a:solidFill>
              </a:rPr>
              <a:t>/bin/passwd</a:t>
            </a:r>
            <a:br>
              <a:rPr lang="en-US" sz="2800" dirty="0">
                <a:solidFill>
                  <a:srgbClr val="FF0000"/>
                </a:solidFill>
              </a:rPr>
            </a:br>
            <a:r>
              <a:rPr lang="en-US" sz="2800" dirty="0" err="1">
                <a:solidFill>
                  <a:srgbClr val="FF0000"/>
                </a:solidFill>
              </a:rPr>
              <a:t>mkdir</a:t>
            </a:r>
            <a:r>
              <a:rPr lang="en-US" sz="2800" dirty="0">
                <a:solidFill>
                  <a:srgbClr val="FF0000"/>
                </a:solidFill>
              </a:rPr>
              <a:t> /public ; </a:t>
            </a:r>
            <a:r>
              <a:rPr lang="en-US" sz="2800" dirty="0" err="1">
                <a:solidFill>
                  <a:srgbClr val="FF0000"/>
                </a:solidFill>
              </a:rPr>
              <a:t>chmod</a:t>
            </a:r>
            <a:r>
              <a:rPr lang="en-US" sz="2800" dirty="0">
                <a:solidFill>
                  <a:srgbClr val="FF0000"/>
                </a:solidFill>
              </a:rPr>
              <a:t> 1777 /public</a:t>
            </a:r>
            <a:endParaRPr lang="en-US" b="1" dirty="0">
              <a:solidFill>
                <a:srgbClr val="FF0000"/>
              </a:solidFill>
            </a:endParaRPr>
          </a:p>
        </p:txBody>
      </p:sp>
    </p:spTree>
    <p:extLst>
      <p:ext uri="{BB962C8B-B14F-4D97-AF65-F5344CB8AC3E}">
        <p14:creationId xmlns:p14="http://schemas.microsoft.com/office/powerpoint/2010/main" val="3253929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B4FB5-49DF-2731-2FB6-AF7A05B786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88EDD0-8BF9-C4F5-8B81-4CACE39ACCA7}"/>
              </a:ext>
            </a:extLst>
          </p:cNvPr>
          <p:cNvSpPr>
            <a:spLocks noGrp="1"/>
          </p:cNvSpPr>
          <p:nvPr>
            <p:ph type="title"/>
          </p:nvPr>
        </p:nvSpPr>
        <p:spPr>
          <a:xfrm>
            <a:off x="628650" y="587323"/>
            <a:ext cx="7886699" cy="572790"/>
          </a:xfrm>
        </p:spPr>
        <p:txBody>
          <a:bodyPr>
            <a:normAutofit/>
          </a:bodyPr>
          <a:lstStyle/>
          <a:p>
            <a:r>
              <a:rPr lang="en-US" dirty="0"/>
              <a:t>Special Permissions</a:t>
            </a:r>
          </a:p>
        </p:txBody>
      </p:sp>
      <p:sp>
        <p:nvSpPr>
          <p:cNvPr id="4" name="Slide Number Placeholder 3">
            <a:extLst>
              <a:ext uri="{FF2B5EF4-FFF2-40B4-BE49-F238E27FC236}">
                <a16:creationId xmlns:a16="http://schemas.microsoft.com/office/drawing/2014/main" id="{39CCA76C-B29B-6761-EEA9-C7D4C7444483}"/>
              </a:ext>
            </a:extLst>
          </p:cNvPr>
          <p:cNvSpPr>
            <a:spLocks noGrp="1"/>
          </p:cNvSpPr>
          <p:nvPr>
            <p:ph type="sldNum" sz="quarter" idx="12"/>
          </p:nvPr>
        </p:nvSpPr>
        <p:spPr/>
        <p:txBody>
          <a:bodyPr/>
          <a:lstStyle/>
          <a:p>
            <a:fld id="{64537577-822C-42C9-B1FE-62AC5F07B59D}" type="slidenum">
              <a:rPr lang="en-US" smtClean="0"/>
              <a:pPr/>
              <a:t>13</a:t>
            </a:fld>
            <a:endParaRPr lang="en-US" dirty="0"/>
          </a:p>
        </p:txBody>
      </p:sp>
      <p:sp>
        <p:nvSpPr>
          <p:cNvPr id="8" name="Content Placeholder 2">
            <a:extLst>
              <a:ext uri="{FF2B5EF4-FFF2-40B4-BE49-F238E27FC236}">
                <a16:creationId xmlns:a16="http://schemas.microsoft.com/office/drawing/2014/main" id="{60F256AE-9D3E-5BCB-8561-0046DAE91429}"/>
              </a:ext>
            </a:extLst>
          </p:cNvPr>
          <p:cNvSpPr txBox="1">
            <a:spLocks/>
          </p:cNvSpPr>
          <p:nvPr/>
        </p:nvSpPr>
        <p:spPr>
          <a:xfrm>
            <a:off x="628650" y="1386565"/>
            <a:ext cx="8515350" cy="3378316"/>
          </a:xfrm>
          <a:prstGeom prst="rect">
            <a:avLst/>
          </a:prstGeom>
        </p:spPr>
        <p:txBody>
          <a:bodyPr vert="horz" lIns="91440" tIns="45720" rIns="91440" bIns="45720" rtlCol="0">
            <a:normAutofit/>
          </a:bodyPr>
          <a:lstStyle>
            <a:lvl1pPr marL="171290" indent="-171290" algn="l" defTabSz="685160" rtl="0" eaLnBrk="1" latinLnBrk="0" hangingPunct="1">
              <a:lnSpc>
                <a:spcPct val="100000"/>
              </a:lnSpc>
              <a:spcBef>
                <a:spcPts val="0"/>
              </a:spcBef>
              <a:buFont typeface="Arial" panose="020B0604020202020204" pitchFamily="34" charset="0"/>
              <a:buChar char="•"/>
              <a:defRPr sz="2400" kern="1200">
                <a:solidFill>
                  <a:srgbClr val="404448"/>
                </a:solidFill>
                <a:latin typeface="+mn-lt"/>
                <a:ea typeface="+mn-ea"/>
                <a:cs typeface="+mn-cs"/>
              </a:defRPr>
            </a:lvl1pPr>
            <a:lvl2pPr marL="571500" indent="-228600" algn="l" defTabSz="685160" rtl="0" eaLnBrk="1" latinLnBrk="0" hangingPunct="1">
              <a:lnSpc>
                <a:spcPct val="100000"/>
              </a:lnSpc>
              <a:spcBef>
                <a:spcPts val="0"/>
              </a:spcBef>
              <a:buSzPct val="80000"/>
              <a:buFont typeface="Courier New" panose="02070309020205020404" pitchFamily="49" charset="0"/>
              <a:buChar char="o"/>
              <a:defRPr sz="2000" kern="1200">
                <a:solidFill>
                  <a:srgbClr val="404448"/>
                </a:solidFill>
                <a:latin typeface="+mn-lt"/>
                <a:ea typeface="+mn-ea"/>
                <a:cs typeface="+mn-cs"/>
              </a:defRPr>
            </a:lvl2pPr>
            <a:lvl3pPr marL="856450" indent="-171290" algn="l" defTabSz="685160" rtl="0" eaLnBrk="1" latinLnBrk="0" hangingPunct="1">
              <a:lnSpc>
                <a:spcPct val="100000"/>
              </a:lnSpc>
              <a:spcBef>
                <a:spcPts val="0"/>
              </a:spcBef>
              <a:buSzPct val="80000"/>
              <a:buFont typeface="Wingdings" panose="05000000000000000000" pitchFamily="2" charset="2"/>
              <a:buChar char="§"/>
              <a:defRPr sz="1800" kern="1200">
                <a:solidFill>
                  <a:srgbClr val="404448"/>
                </a:solidFill>
                <a:latin typeface="+mn-lt"/>
                <a:ea typeface="+mn-ea"/>
                <a:cs typeface="+mn-cs"/>
              </a:defRPr>
            </a:lvl3pPr>
            <a:lvl4pPr marL="1199030" indent="-171290" algn="l" defTabSz="685160" rtl="0" eaLnBrk="1" latinLnBrk="0" hangingPunct="1">
              <a:lnSpc>
                <a:spcPct val="90000"/>
              </a:lnSpc>
              <a:spcBef>
                <a:spcPts val="375"/>
              </a:spcBef>
              <a:buFont typeface="Arial" panose="020B0604020202020204" pitchFamily="34" charset="0"/>
              <a:buChar char="•"/>
              <a:defRPr sz="1600" kern="1200">
                <a:solidFill>
                  <a:srgbClr val="404448"/>
                </a:solidFill>
                <a:latin typeface="+mn-lt"/>
                <a:ea typeface="+mn-ea"/>
                <a:cs typeface="+mn-cs"/>
              </a:defRPr>
            </a:lvl4pPr>
            <a:lvl5pPr marL="1541610" indent="-171290" algn="l" defTabSz="685160" rtl="0" eaLnBrk="1" latinLnBrk="0" hangingPunct="1">
              <a:lnSpc>
                <a:spcPct val="90000"/>
              </a:lnSpc>
              <a:spcBef>
                <a:spcPts val="375"/>
              </a:spcBef>
              <a:buFont typeface="Courier New" panose="02070309020205020404" pitchFamily="49" charset="0"/>
              <a:buChar char="o"/>
              <a:defRPr sz="1400" kern="1200">
                <a:solidFill>
                  <a:srgbClr val="404448"/>
                </a:solidFill>
                <a:latin typeface="+mn-lt"/>
                <a:ea typeface="+mn-ea"/>
                <a:cs typeface="+mn-cs"/>
              </a:defRPr>
            </a:lvl5pPr>
            <a:lvl6pPr marL="188419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677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6935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193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a:lstStyle>
          <a:p>
            <a:pPr marL="0" indent="0">
              <a:buNone/>
            </a:pPr>
            <a:r>
              <a:rPr lang="en-US" sz="2200" dirty="0">
                <a:solidFill>
                  <a:schemeClr val="tx2">
                    <a:lumMod val="75000"/>
                  </a:schemeClr>
                </a:solidFill>
              </a:rPr>
              <a:t>Extra notes:</a:t>
            </a:r>
          </a:p>
          <a:p>
            <a:pPr lvl="1"/>
            <a:r>
              <a:rPr lang="en-US" dirty="0">
                <a:solidFill>
                  <a:schemeClr val="tx2">
                    <a:lumMod val="75000"/>
                  </a:schemeClr>
                </a:solidFill>
              </a:rPr>
              <a:t>Setting the SGID on a directory ensures that files copied/moved or created in that directory retain the ownership of that group (e.g., Apache)</a:t>
            </a:r>
          </a:p>
          <a:p>
            <a:pPr lvl="1"/>
            <a:r>
              <a:rPr lang="en-US" dirty="0">
                <a:solidFill>
                  <a:schemeClr val="tx2">
                    <a:lumMod val="75000"/>
                  </a:schemeClr>
                </a:solidFill>
              </a:rPr>
              <a:t>The Linux kernel prevents shell scripts from running with SUID and SGID privileges for security reasons.  </a:t>
            </a:r>
            <a:br>
              <a:rPr lang="en-US" dirty="0">
                <a:solidFill>
                  <a:schemeClr val="tx2">
                    <a:lumMod val="75000"/>
                  </a:schemeClr>
                </a:solidFill>
              </a:rPr>
            </a:br>
            <a:endParaRPr lang="en-US" sz="1600" b="1" dirty="0">
              <a:solidFill>
                <a:srgbClr val="FF0000"/>
              </a:solidFill>
            </a:endParaRPr>
          </a:p>
        </p:txBody>
      </p:sp>
    </p:spTree>
    <p:extLst>
      <p:ext uri="{BB962C8B-B14F-4D97-AF65-F5344CB8AC3E}">
        <p14:creationId xmlns:p14="http://schemas.microsoft.com/office/powerpoint/2010/main" val="4049780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F7F0C-E626-342A-CC79-B4D19381B3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A4C74F-8922-3137-01AB-36363600E690}"/>
              </a:ext>
            </a:extLst>
          </p:cNvPr>
          <p:cNvSpPr>
            <a:spLocks noGrp="1"/>
          </p:cNvSpPr>
          <p:nvPr>
            <p:ph type="title"/>
          </p:nvPr>
        </p:nvSpPr>
        <p:spPr>
          <a:xfrm>
            <a:off x="628650" y="587323"/>
            <a:ext cx="7886699" cy="572790"/>
          </a:xfrm>
        </p:spPr>
        <p:txBody>
          <a:bodyPr>
            <a:normAutofit/>
          </a:bodyPr>
          <a:lstStyle/>
          <a:p>
            <a:r>
              <a:rPr lang="en-US" dirty="0"/>
              <a:t>Beyond User, Group &amp; Other: ACLs</a:t>
            </a:r>
          </a:p>
        </p:txBody>
      </p:sp>
      <p:sp>
        <p:nvSpPr>
          <p:cNvPr id="4" name="Slide Number Placeholder 3">
            <a:extLst>
              <a:ext uri="{FF2B5EF4-FFF2-40B4-BE49-F238E27FC236}">
                <a16:creationId xmlns:a16="http://schemas.microsoft.com/office/drawing/2014/main" id="{98F57BC4-A0F3-4CA1-7F64-CDA1B52A7134}"/>
              </a:ext>
            </a:extLst>
          </p:cNvPr>
          <p:cNvSpPr>
            <a:spLocks noGrp="1"/>
          </p:cNvSpPr>
          <p:nvPr>
            <p:ph type="sldNum" sz="quarter" idx="12"/>
          </p:nvPr>
        </p:nvSpPr>
        <p:spPr/>
        <p:txBody>
          <a:bodyPr/>
          <a:lstStyle/>
          <a:p>
            <a:fld id="{64537577-822C-42C9-B1FE-62AC5F07B59D}" type="slidenum">
              <a:rPr lang="en-US" smtClean="0"/>
              <a:pPr/>
              <a:t>14</a:t>
            </a:fld>
            <a:endParaRPr lang="en-US" dirty="0"/>
          </a:p>
        </p:txBody>
      </p:sp>
      <p:sp>
        <p:nvSpPr>
          <p:cNvPr id="8" name="Content Placeholder 2">
            <a:extLst>
              <a:ext uri="{FF2B5EF4-FFF2-40B4-BE49-F238E27FC236}">
                <a16:creationId xmlns:a16="http://schemas.microsoft.com/office/drawing/2014/main" id="{7EB6D91D-1BC6-E2C8-C6FB-EA91EE3FA776}"/>
              </a:ext>
            </a:extLst>
          </p:cNvPr>
          <p:cNvSpPr txBox="1">
            <a:spLocks/>
          </p:cNvSpPr>
          <p:nvPr/>
        </p:nvSpPr>
        <p:spPr>
          <a:xfrm>
            <a:off x="628650" y="1386565"/>
            <a:ext cx="8515350" cy="3378316"/>
          </a:xfrm>
          <a:prstGeom prst="rect">
            <a:avLst/>
          </a:prstGeom>
        </p:spPr>
        <p:txBody>
          <a:bodyPr vert="horz" lIns="91440" tIns="45720" rIns="91440" bIns="45720" rtlCol="0">
            <a:normAutofit fontScale="92500" lnSpcReduction="10000"/>
          </a:bodyPr>
          <a:lstStyle>
            <a:lvl1pPr marL="171290" indent="-171290" algn="l" defTabSz="685160" rtl="0" eaLnBrk="1" latinLnBrk="0" hangingPunct="1">
              <a:lnSpc>
                <a:spcPct val="100000"/>
              </a:lnSpc>
              <a:spcBef>
                <a:spcPts val="0"/>
              </a:spcBef>
              <a:buFont typeface="Arial" panose="020B0604020202020204" pitchFamily="34" charset="0"/>
              <a:buChar char="•"/>
              <a:defRPr sz="2400" kern="1200">
                <a:solidFill>
                  <a:srgbClr val="404448"/>
                </a:solidFill>
                <a:latin typeface="+mn-lt"/>
                <a:ea typeface="+mn-ea"/>
                <a:cs typeface="+mn-cs"/>
              </a:defRPr>
            </a:lvl1pPr>
            <a:lvl2pPr marL="571500" indent="-228600" algn="l" defTabSz="685160" rtl="0" eaLnBrk="1" latinLnBrk="0" hangingPunct="1">
              <a:lnSpc>
                <a:spcPct val="100000"/>
              </a:lnSpc>
              <a:spcBef>
                <a:spcPts val="0"/>
              </a:spcBef>
              <a:buSzPct val="80000"/>
              <a:buFont typeface="Courier New" panose="02070309020205020404" pitchFamily="49" charset="0"/>
              <a:buChar char="o"/>
              <a:defRPr sz="2000" kern="1200">
                <a:solidFill>
                  <a:srgbClr val="404448"/>
                </a:solidFill>
                <a:latin typeface="+mn-lt"/>
                <a:ea typeface="+mn-ea"/>
                <a:cs typeface="+mn-cs"/>
              </a:defRPr>
            </a:lvl2pPr>
            <a:lvl3pPr marL="856450" indent="-171290" algn="l" defTabSz="685160" rtl="0" eaLnBrk="1" latinLnBrk="0" hangingPunct="1">
              <a:lnSpc>
                <a:spcPct val="100000"/>
              </a:lnSpc>
              <a:spcBef>
                <a:spcPts val="0"/>
              </a:spcBef>
              <a:buSzPct val="80000"/>
              <a:buFont typeface="Wingdings" panose="05000000000000000000" pitchFamily="2" charset="2"/>
              <a:buChar char="§"/>
              <a:defRPr sz="1800" kern="1200">
                <a:solidFill>
                  <a:srgbClr val="404448"/>
                </a:solidFill>
                <a:latin typeface="+mn-lt"/>
                <a:ea typeface="+mn-ea"/>
                <a:cs typeface="+mn-cs"/>
              </a:defRPr>
            </a:lvl3pPr>
            <a:lvl4pPr marL="1199030" indent="-171290" algn="l" defTabSz="685160" rtl="0" eaLnBrk="1" latinLnBrk="0" hangingPunct="1">
              <a:lnSpc>
                <a:spcPct val="90000"/>
              </a:lnSpc>
              <a:spcBef>
                <a:spcPts val="375"/>
              </a:spcBef>
              <a:buFont typeface="Arial" panose="020B0604020202020204" pitchFamily="34" charset="0"/>
              <a:buChar char="•"/>
              <a:defRPr sz="1600" kern="1200">
                <a:solidFill>
                  <a:srgbClr val="404448"/>
                </a:solidFill>
                <a:latin typeface="+mn-lt"/>
                <a:ea typeface="+mn-ea"/>
                <a:cs typeface="+mn-cs"/>
              </a:defRPr>
            </a:lvl4pPr>
            <a:lvl5pPr marL="1541610" indent="-171290" algn="l" defTabSz="685160" rtl="0" eaLnBrk="1" latinLnBrk="0" hangingPunct="1">
              <a:lnSpc>
                <a:spcPct val="90000"/>
              </a:lnSpc>
              <a:spcBef>
                <a:spcPts val="375"/>
              </a:spcBef>
              <a:buFont typeface="Courier New" panose="02070309020205020404" pitchFamily="49" charset="0"/>
              <a:buChar char="o"/>
              <a:defRPr sz="1400" kern="1200">
                <a:solidFill>
                  <a:srgbClr val="404448"/>
                </a:solidFill>
                <a:latin typeface="+mn-lt"/>
                <a:ea typeface="+mn-ea"/>
                <a:cs typeface="+mn-cs"/>
              </a:defRPr>
            </a:lvl5pPr>
            <a:lvl6pPr marL="188419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677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6935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193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a:lstStyle>
          <a:p>
            <a:pPr marL="0" indent="0">
              <a:buNone/>
            </a:pPr>
            <a:r>
              <a:rPr lang="en-US" sz="2800" dirty="0" err="1">
                <a:solidFill>
                  <a:srgbClr val="FF0000"/>
                </a:solidFill>
              </a:rPr>
              <a:t>setfacl</a:t>
            </a:r>
            <a:r>
              <a:rPr lang="en-US" sz="2800" dirty="0">
                <a:solidFill>
                  <a:srgbClr val="FF0000"/>
                </a:solidFill>
              </a:rPr>
              <a:t> -m </a:t>
            </a:r>
            <a:r>
              <a:rPr lang="en-US" sz="2800" dirty="0" err="1">
                <a:solidFill>
                  <a:srgbClr val="FF0000"/>
                </a:solidFill>
              </a:rPr>
              <a:t>u:bob:r</a:t>
            </a:r>
            <a:r>
              <a:rPr lang="en-US" sz="2800" dirty="0">
                <a:solidFill>
                  <a:srgbClr val="FF0000"/>
                </a:solidFill>
              </a:rPr>
              <a:t>-- proposal1</a:t>
            </a:r>
            <a:br>
              <a:rPr lang="en-US" sz="2800" dirty="0">
                <a:solidFill>
                  <a:srgbClr val="FF0000"/>
                </a:solidFill>
              </a:rPr>
            </a:br>
            <a:r>
              <a:rPr lang="en-US" sz="2800" dirty="0" err="1">
                <a:solidFill>
                  <a:srgbClr val="FF0000"/>
                </a:solidFill>
              </a:rPr>
              <a:t>ll</a:t>
            </a:r>
            <a:r>
              <a:rPr lang="en-US" sz="2800" dirty="0">
                <a:solidFill>
                  <a:srgbClr val="FF0000"/>
                </a:solidFill>
              </a:rPr>
              <a:t> proposal1 </a:t>
            </a:r>
            <a:r>
              <a:rPr lang="en-US" sz="2800" dirty="0">
                <a:solidFill>
                  <a:schemeClr val="tx1"/>
                </a:solidFill>
              </a:rPr>
              <a:t>(note the </a:t>
            </a:r>
            <a:r>
              <a:rPr lang="en-US" sz="2800" dirty="0">
                <a:solidFill>
                  <a:srgbClr val="FF0000"/>
                </a:solidFill>
              </a:rPr>
              <a:t>+ </a:t>
            </a:r>
            <a:r>
              <a:rPr lang="en-US" sz="2800" dirty="0">
                <a:solidFill>
                  <a:schemeClr val="tx1"/>
                </a:solidFill>
              </a:rPr>
              <a:t>following the mode)</a:t>
            </a:r>
            <a:br>
              <a:rPr lang="en-US" sz="2800" dirty="0">
                <a:solidFill>
                  <a:schemeClr val="tx1"/>
                </a:solidFill>
              </a:rPr>
            </a:br>
            <a:r>
              <a:rPr lang="en-US" sz="2800" dirty="0" err="1">
                <a:solidFill>
                  <a:srgbClr val="FF0000"/>
                </a:solidFill>
              </a:rPr>
              <a:t>getfacl</a:t>
            </a:r>
            <a:r>
              <a:rPr lang="en-US" sz="2800" dirty="0">
                <a:solidFill>
                  <a:srgbClr val="FF0000"/>
                </a:solidFill>
              </a:rPr>
              <a:t> proposal1</a:t>
            </a:r>
            <a:br>
              <a:rPr lang="en-US" sz="2800" dirty="0">
                <a:solidFill>
                  <a:srgbClr val="FF0000"/>
                </a:solidFill>
              </a:rPr>
            </a:br>
            <a:r>
              <a:rPr lang="en-US" sz="2800" dirty="0" err="1">
                <a:solidFill>
                  <a:srgbClr val="FF0000"/>
                </a:solidFill>
              </a:rPr>
              <a:t>setfacl</a:t>
            </a:r>
            <a:r>
              <a:rPr lang="en-US" sz="2800" dirty="0">
                <a:solidFill>
                  <a:srgbClr val="FF0000"/>
                </a:solidFill>
              </a:rPr>
              <a:t> -b proposal1</a:t>
            </a:r>
            <a:br>
              <a:rPr lang="en-US" sz="2800" dirty="0">
                <a:solidFill>
                  <a:srgbClr val="FF0000"/>
                </a:solidFill>
              </a:rPr>
            </a:br>
            <a:br>
              <a:rPr lang="en-US" sz="2800" dirty="0">
                <a:solidFill>
                  <a:srgbClr val="FF0000"/>
                </a:solidFill>
              </a:rPr>
            </a:br>
            <a:r>
              <a:rPr lang="en-US" sz="2800" dirty="0">
                <a:solidFill>
                  <a:schemeClr val="tx1"/>
                </a:solidFill>
              </a:rPr>
              <a:t>The mask:</a:t>
            </a:r>
          </a:p>
          <a:p>
            <a:pPr lvl="1"/>
            <a:r>
              <a:rPr lang="en-US" sz="2400" dirty="0">
                <a:solidFill>
                  <a:schemeClr val="tx1"/>
                </a:solidFill>
              </a:rPr>
              <a:t>Compared to additional entries in the ACL (more restrictive wins)</a:t>
            </a:r>
          </a:p>
          <a:p>
            <a:pPr lvl="1"/>
            <a:r>
              <a:rPr lang="en-US" sz="2400" dirty="0">
                <a:solidFill>
                  <a:schemeClr val="tx1"/>
                </a:solidFill>
              </a:rPr>
              <a:t>It is cleared when you copy files to a new directory (clearing additional ACL permissions) as a safety precaution</a:t>
            </a:r>
            <a:endParaRPr lang="en-US" b="1" dirty="0">
              <a:solidFill>
                <a:schemeClr val="tx1"/>
              </a:solidFill>
            </a:endParaRPr>
          </a:p>
        </p:txBody>
      </p:sp>
    </p:spTree>
    <p:extLst>
      <p:ext uri="{BB962C8B-B14F-4D97-AF65-F5344CB8AC3E}">
        <p14:creationId xmlns:p14="http://schemas.microsoft.com/office/powerpoint/2010/main" val="4264001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6EED85-741B-8273-185B-05EEC45F34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29B0FB-4D5A-AE76-E3E4-84213DDD1152}"/>
              </a:ext>
            </a:extLst>
          </p:cNvPr>
          <p:cNvSpPr>
            <a:spLocks noGrp="1"/>
          </p:cNvSpPr>
          <p:nvPr>
            <p:ph type="title"/>
          </p:nvPr>
        </p:nvSpPr>
        <p:spPr>
          <a:xfrm>
            <a:off x="628650" y="587323"/>
            <a:ext cx="7886699" cy="572790"/>
          </a:xfrm>
        </p:spPr>
        <p:txBody>
          <a:bodyPr>
            <a:normAutofit/>
          </a:bodyPr>
          <a:lstStyle/>
          <a:p>
            <a:r>
              <a:rPr lang="en-US" dirty="0" err="1"/>
              <a:t>Superceding</a:t>
            </a:r>
            <a:r>
              <a:rPr lang="en-US" dirty="0"/>
              <a:t> Permissions: File attributes</a:t>
            </a:r>
          </a:p>
        </p:txBody>
      </p:sp>
      <p:sp>
        <p:nvSpPr>
          <p:cNvPr id="4" name="Slide Number Placeholder 3">
            <a:extLst>
              <a:ext uri="{FF2B5EF4-FFF2-40B4-BE49-F238E27FC236}">
                <a16:creationId xmlns:a16="http://schemas.microsoft.com/office/drawing/2014/main" id="{CA97485C-36C9-EB51-0533-435B2A334465}"/>
              </a:ext>
            </a:extLst>
          </p:cNvPr>
          <p:cNvSpPr>
            <a:spLocks noGrp="1"/>
          </p:cNvSpPr>
          <p:nvPr>
            <p:ph type="sldNum" sz="quarter" idx="12"/>
          </p:nvPr>
        </p:nvSpPr>
        <p:spPr/>
        <p:txBody>
          <a:bodyPr/>
          <a:lstStyle/>
          <a:p>
            <a:fld id="{64537577-822C-42C9-B1FE-62AC5F07B59D}" type="slidenum">
              <a:rPr lang="en-US" smtClean="0"/>
              <a:pPr/>
              <a:t>15</a:t>
            </a:fld>
            <a:endParaRPr lang="en-US" dirty="0"/>
          </a:p>
        </p:txBody>
      </p:sp>
      <p:sp>
        <p:nvSpPr>
          <p:cNvPr id="8" name="Content Placeholder 2">
            <a:extLst>
              <a:ext uri="{FF2B5EF4-FFF2-40B4-BE49-F238E27FC236}">
                <a16:creationId xmlns:a16="http://schemas.microsoft.com/office/drawing/2014/main" id="{A43B50C5-95FF-785B-A31A-E81E00C45C4B}"/>
              </a:ext>
            </a:extLst>
          </p:cNvPr>
          <p:cNvSpPr txBox="1">
            <a:spLocks/>
          </p:cNvSpPr>
          <p:nvPr/>
        </p:nvSpPr>
        <p:spPr>
          <a:xfrm>
            <a:off x="628650" y="1386565"/>
            <a:ext cx="8515350" cy="3378316"/>
          </a:xfrm>
          <a:prstGeom prst="rect">
            <a:avLst/>
          </a:prstGeom>
        </p:spPr>
        <p:txBody>
          <a:bodyPr vert="horz" lIns="91440" tIns="45720" rIns="91440" bIns="45720" rtlCol="0">
            <a:normAutofit/>
          </a:bodyPr>
          <a:lstStyle>
            <a:lvl1pPr marL="171290" indent="-171290" algn="l" defTabSz="685160" rtl="0" eaLnBrk="1" latinLnBrk="0" hangingPunct="1">
              <a:lnSpc>
                <a:spcPct val="100000"/>
              </a:lnSpc>
              <a:spcBef>
                <a:spcPts val="0"/>
              </a:spcBef>
              <a:buFont typeface="Arial" panose="020B0604020202020204" pitchFamily="34" charset="0"/>
              <a:buChar char="•"/>
              <a:defRPr sz="2400" kern="1200">
                <a:solidFill>
                  <a:srgbClr val="404448"/>
                </a:solidFill>
                <a:latin typeface="+mn-lt"/>
                <a:ea typeface="+mn-ea"/>
                <a:cs typeface="+mn-cs"/>
              </a:defRPr>
            </a:lvl1pPr>
            <a:lvl2pPr marL="571500" indent="-228600" algn="l" defTabSz="685160" rtl="0" eaLnBrk="1" latinLnBrk="0" hangingPunct="1">
              <a:lnSpc>
                <a:spcPct val="100000"/>
              </a:lnSpc>
              <a:spcBef>
                <a:spcPts val="0"/>
              </a:spcBef>
              <a:buSzPct val="80000"/>
              <a:buFont typeface="Courier New" panose="02070309020205020404" pitchFamily="49" charset="0"/>
              <a:buChar char="o"/>
              <a:defRPr sz="2000" kern="1200">
                <a:solidFill>
                  <a:srgbClr val="404448"/>
                </a:solidFill>
                <a:latin typeface="+mn-lt"/>
                <a:ea typeface="+mn-ea"/>
                <a:cs typeface="+mn-cs"/>
              </a:defRPr>
            </a:lvl2pPr>
            <a:lvl3pPr marL="856450" indent="-171290" algn="l" defTabSz="685160" rtl="0" eaLnBrk="1" latinLnBrk="0" hangingPunct="1">
              <a:lnSpc>
                <a:spcPct val="100000"/>
              </a:lnSpc>
              <a:spcBef>
                <a:spcPts val="0"/>
              </a:spcBef>
              <a:buSzPct val="80000"/>
              <a:buFont typeface="Wingdings" panose="05000000000000000000" pitchFamily="2" charset="2"/>
              <a:buChar char="§"/>
              <a:defRPr sz="1800" kern="1200">
                <a:solidFill>
                  <a:srgbClr val="404448"/>
                </a:solidFill>
                <a:latin typeface="+mn-lt"/>
                <a:ea typeface="+mn-ea"/>
                <a:cs typeface="+mn-cs"/>
              </a:defRPr>
            </a:lvl3pPr>
            <a:lvl4pPr marL="1199030" indent="-171290" algn="l" defTabSz="685160" rtl="0" eaLnBrk="1" latinLnBrk="0" hangingPunct="1">
              <a:lnSpc>
                <a:spcPct val="90000"/>
              </a:lnSpc>
              <a:spcBef>
                <a:spcPts val="375"/>
              </a:spcBef>
              <a:buFont typeface="Arial" panose="020B0604020202020204" pitchFamily="34" charset="0"/>
              <a:buChar char="•"/>
              <a:defRPr sz="1600" kern="1200">
                <a:solidFill>
                  <a:srgbClr val="404448"/>
                </a:solidFill>
                <a:latin typeface="+mn-lt"/>
                <a:ea typeface="+mn-ea"/>
                <a:cs typeface="+mn-cs"/>
              </a:defRPr>
            </a:lvl4pPr>
            <a:lvl5pPr marL="1541610" indent="-171290" algn="l" defTabSz="685160" rtl="0" eaLnBrk="1" latinLnBrk="0" hangingPunct="1">
              <a:lnSpc>
                <a:spcPct val="90000"/>
              </a:lnSpc>
              <a:spcBef>
                <a:spcPts val="375"/>
              </a:spcBef>
              <a:buFont typeface="Courier New" panose="02070309020205020404" pitchFamily="49" charset="0"/>
              <a:buChar char="o"/>
              <a:defRPr sz="1400" kern="1200">
                <a:solidFill>
                  <a:srgbClr val="404448"/>
                </a:solidFill>
                <a:latin typeface="+mn-lt"/>
                <a:ea typeface="+mn-ea"/>
                <a:cs typeface="+mn-cs"/>
              </a:defRPr>
            </a:lvl5pPr>
            <a:lvl6pPr marL="188419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677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6935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193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a:lstStyle>
          <a:p>
            <a:pPr marL="0" indent="0">
              <a:buNone/>
            </a:pPr>
            <a:r>
              <a:rPr lang="en-US" sz="2800" dirty="0">
                <a:solidFill>
                  <a:schemeClr val="tx1"/>
                </a:solidFill>
              </a:rPr>
              <a:t>Implemented by file subsystem driver</a:t>
            </a:r>
          </a:p>
          <a:p>
            <a:pPr lvl="1"/>
            <a:r>
              <a:rPr lang="en-US" sz="2400" dirty="0">
                <a:solidFill>
                  <a:schemeClr val="tx1"/>
                </a:solidFill>
              </a:rPr>
              <a:t>Immutable = </a:t>
            </a:r>
            <a:r>
              <a:rPr lang="en-US" sz="2400" dirty="0" err="1">
                <a:solidFill>
                  <a:srgbClr val="FF0000"/>
                </a:solidFill>
              </a:rPr>
              <a:t>i</a:t>
            </a:r>
            <a:r>
              <a:rPr lang="en-US" sz="2400" dirty="0">
                <a:solidFill>
                  <a:schemeClr val="tx1"/>
                </a:solidFill>
              </a:rPr>
              <a:t> </a:t>
            </a:r>
          </a:p>
          <a:p>
            <a:pPr lvl="1"/>
            <a:r>
              <a:rPr lang="en-US" sz="2400" dirty="0">
                <a:solidFill>
                  <a:schemeClr val="tx1"/>
                </a:solidFill>
              </a:rPr>
              <a:t>Append-only = </a:t>
            </a:r>
            <a:r>
              <a:rPr lang="en-US" sz="2400" dirty="0">
                <a:solidFill>
                  <a:srgbClr val="FF0000"/>
                </a:solidFill>
              </a:rPr>
              <a:t>a</a:t>
            </a:r>
            <a:endParaRPr lang="en-US" sz="2400" dirty="0">
              <a:solidFill>
                <a:schemeClr val="tx1"/>
              </a:solidFill>
            </a:endParaRPr>
          </a:p>
          <a:p>
            <a:pPr marL="0" indent="0">
              <a:buNone/>
            </a:pPr>
            <a:endParaRPr lang="en-US" sz="2800" dirty="0">
              <a:solidFill>
                <a:srgbClr val="FF0000"/>
              </a:solidFill>
            </a:endParaRPr>
          </a:p>
          <a:p>
            <a:pPr marL="0" indent="0">
              <a:buNone/>
            </a:pPr>
            <a:r>
              <a:rPr lang="en-US" sz="2800" dirty="0" err="1">
                <a:solidFill>
                  <a:srgbClr val="FF0000"/>
                </a:solidFill>
              </a:rPr>
              <a:t>lsattr</a:t>
            </a:r>
            <a:r>
              <a:rPr lang="en-US" sz="2800" dirty="0">
                <a:solidFill>
                  <a:srgbClr val="FF0000"/>
                </a:solidFill>
              </a:rPr>
              <a:t> proposal1</a:t>
            </a:r>
            <a:br>
              <a:rPr lang="en-US" sz="2800" dirty="0">
                <a:solidFill>
                  <a:srgbClr val="FF0000"/>
                </a:solidFill>
              </a:rPr>
            </a:br>
            <a:r>
              <a:rPr lang="en-US" sz="2800" dirty="0" err="1">
                <a:solidFill>
                  <a:srgbClr val="FF0000"/>
                </a:solidFill>
              </a:rPr>
              <a:t>chattr</a:t>
            </a:r>
            <a:r>
              <a:rPr lang="en-US" sz="2800" dirty="0">
                <a:solidFill>
                  <a:srgbClr val="FF0000"/>
                </a:solidFill>
              </a:rPr>
              <a:t> +</a:t>
            </a:r>
            <a:r>
              <a:rPr lang="en-US" sz="2800" dirty="0" err="1">
                <a:solidFill>
                  <a:srgbClr val="FF0000"/>
                </a:solidFill>
              </a:rPr>
              <a:t>i</a:t>
            </a:r>
            <a:r>
              <a:rPr lang="en-US" sz="2800" dirty="0">
                <a:solidFill>
                  <a:srgbClr val="FF0000"/>
                </a:solidFill>
              </a:rPr>
              <a:t> proposal1 </a:t>
            </a:r>
            <a:br>
              <a:rPr lang="en-US" sz="2800" dirty="0">
                <a:solidFill>
                  <a:srgbClr val="FF0000"/>
                </a:solidFill>
              </a:rPr>
            </a:br>
            <a:r>
              <a:rPr lang="en-US" sz="2800" dirty="0" err="1">
                <a:solidFill>
                  <a:srgbClr val="FF0000"/>
                </a:solidFill>
              </a:rPr>
              <a:t>chattr</a:t>
            </a:r>
            <a:r>
              <a:rPr lang="en-US" sz="2800" dirty="0">
                <a:solidFill>
                  <a:srgbClr val="FF0000"/>
                </a:solidFill>
              </a:rPr>
              <a:t> -</a:t>
            </a:r>
            <a:r>
              <a:rPr lang="en-US" sz="2800" dirty="0" err="1">
                <a:solidFill>
                  <a:srgbClr val="FF0000"/>
                </a:solidFill>
              </a:rPr>
              <a:t>i</a:t>
            </a:r>
            <a:r>
              <a:rPr lang="en-US" sz="2800" dirty="0">
                <a:solidFill>
                  <a:srgbClr val="FF0000"/>
                </a:solidFill>
              </a:rPr>
              <a:t> proposal1</a:t>
            </a:r>
            <a:br>
              <a:rPr lang="en-US" sz="2800" dirty="0">
                <a:solidFill>
                  <a:srgbClr val="FF0000"/>
                </a:solidFill>
              </a:rPr>
            </a:br>
            <a:endParaRPr lang="en-US" b="1" dirty="0">
              <a:solidFill>
                <a:schemeClr val="tx1"/>
              </a:solidFill>
            </a:endParaRPr>
          </a:p>
        </p:txBody>
      </p:sp>
    </p:spTree>
    <p:extLst>
      <p:ext uri="{BB962C8B-B14F-4D97-AF65-F5344CB8AC3E}">
        <p14:creationId xmlns:p14="http://schemas.microsoft.com/office/powerpoint/2010/main" val="4147218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4FB097-6434-3F9B-40AA-FE7E8E176CCD}"/>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EFB787EF-C790-D1D7-A9D6-4189EC159DF3}"/>
              </a:ext>
            </a:extLst>
          </p:cNvPr>
          <p:cNvSpPr>
            <a:spLocks noGrp="1"/>
          </p:cNvSpPr>
          <p:nvPr>
            <p:ph type="title"/>
          </p:nvPr>
        </p:nvSpPr>
        <p:spPr/>
        <p:txBody>
          <a:bodyPr/>
          <a:lstStyle/>
          <a:p>
            <a:r>
              <a:rPr lang="en-US" dirty="0"/>
              <a:t>filesystem </a:t>
            </a:r>
            <a:br>
              <a:rPr lang="en-US" dirty="0"/>
            </a:br>
            <a:r>
              <a:rPr lang="en-US" dirty="0"/>
              <a:t>administration</a:t>
            </a:r>
          </a:p>
        </p:txBody>
      </p:sp>
      <p:sp>
        <p:nvSpPr>
          <p:cNvPr id="4" name="Slide Number Placeholder 3">
            <a:extLst>
              <a:ext uri="{FF2B5EF4-FFF2-40B4-BE49-F238E27FC236}">
                <a16:creationId xmlns:a16="http://schemas.microsoft.com/office/drawing/2014/main" id="{1E0EDFED-1B51-0F2D-96BF-10B76B47E422}"/>
              </a:ext>
            </a:extLst>
          </p:cNvPr>
          <p:cNvSpPr>
            <a:spLocks noGrp="1"/>
          </p:cNvSpPr>
          <p:nvPr>
            <p:ph type="sldNum" sz="quarter" idx="12"/>
          </p:nvPr>
        </p:nvSpPr>
        <p:spPr/>
        <p:txBody>
          <a:bodyPr/>
          <a:lstStyle/>
          <a:p>
            <a:fld id="{2066355A-084C-D24E-9AD2-7E4FC41EA627}" type="slidenum">
              <a:rPr lang="en-US" smtClean="0"/>
              <a:pPr/>
              <a:t>16</a:t>
            </a:fld>
            <a:endParaRPr lang="en-US"/>
          </a:p>
        </p:txBody>
      </p:sp>
      <p:pic>
        <p:nvPicPr>
          <p:cNvPr id="3" name="Picture 2" descr="A close up of a sign&#10;&#10;Description automatically generated">
            <a:extLst>
              <a:ext uri="{FF2B5EF4-FFF2-40B4-BE49-F238E27FC236}">
                <a16:creationId xmlns:a16="http://schemas.microsoft.com/office/drawing/2014/main" id="{18B8136F-702A-4005-2CEA-F9318F366328}"/>
              </a:ext>
            </a:extLst>
          </p:cNvPr>
          <p:cNvPicPr>
            <a:picLocks noChangeAspect="1"/>
          </p:cNvPicPr>
          <p:nvPr/>
        </p:nvPicPr>
        <p:blipFill>
          <a:blip r:embed="rId2"/>
          <a:stretch>
            <a:fillRect/>
          </a:stretch>
        </p:blipFill>
        <p:spPr>
          <a:xfrm>
            <a:off x="4892534" y="701345"/>
            <a:ext cx="3529153" cy="3529153"/>
          </a:xfrm>
          <a:prstGeom prst="rect">
            <a:avLst/>
          </a:prstGeom>
        </p:spPr>
      </p:pic>
    </p:spTree>
    <p:extLst>
      <p:ext uri="{BB962C8B-B14F-4D97-AF65-F5344CB8AC3E}">
        <p14:creationId xmlns:p14="http://schemas.microsoft.com/office/powerpoint/2010/main" val="4171812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AD514-09B3-C977-E609-A57959B8BF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FB7308-E7CD-BEBB-AC7E-8DF095FF8E4F}"/>
              </a:ext>
            </a:extLst>
          </p:cNvPr>
          <p:cNvSpPr>
            <a:spLocks noGrp="1"/>
          </p:cNvSpPr>
          <p:nvPr>
            <p:ph type="title"/>
          </p:nvPr>
        </p:nvSpPr>
        <p:spPr>
          <a:xfrm>
            <a:off x="628650" y="587323"/>
            <a:ext cx="7886699" cy="572790"/>
          </a:xfrm>
        </p:spPr>
        <p:txBody>
          <a:bodyPr>
            <a:normAutofit/>
          </a:bodyPr>
          <a:lstStyle/>
          <a:p>
            <a:r>
              <a:rPr lang="en-US" dirty="0"/>
              <a:t>Device Files in the /dev directory</a:t>
            </a:r>
          </a:p>
        </p:txBody>
      </p:sp>
      <p:sp>
        <p:nvSpPr>
          <p:cNvPr id="4" name="Slide Number Placeholder 3">
            <a:extLst>
              <a:ext uri="{FF2B5EF4-FFF2-40B4-BE49-F238E27FC236}">
                <a16:creationId xmlns:a16="http://schemas.microsoft.com/office/drawing/2014/main" id="{2E54091A-F1FE-191B-CBAB-B2CCF4D5F8EE}"/>
              </a:ext>
            </a:extLst>
          </p:cNvPr>
          <p:cNvSpPr>
            <a:spLocks noGrp="1"/>
          </p:cNvSpPr>
          <p:nvPr>
            <p:ph type="sldNum" sz="quarter" idx="12"/>
          </p:nvPr>
        </p:nvSpPr>
        <p:spPr/>
        <p:txBody>
          <a:bodyPr/>
          <a:lstStyle/>
          <a:p>
            <a:fld id="{64537577-822C-42C9-B1FE-62AC5F07B59D}" type="slidenum">
              <a:rPr lang="en-US" smtClean="0"/>
              <a:pPr/>
              <a:t>17</a:t>
            </a:fld>
            <a:endParaRPr lang="en-US" dirty="0"/>
          </a:p>
        </p:txBody>
      </p:sp>
      <p:sp>
        <p:nvSpPr>
          <p:cNvPr id="8" name="Content Placeholder 2">
            <a:extLst>
              <a:ext uri="{FF2B5EF4-FFF2-40B4-BE49-F238E27FC236}">
                <a16:creationId xmlns:a16="http://schemas.microsoft.com/office/drawing/2014/main" id="{FF522C15-000C-5CFE-949A-AAB57209C566}"/>
              </a:ext>
            </a:extLst>
          </p:cNvPr>
          <p:cNvSpPr txBox="1">
            <a:spLocks/>
          </p:cNvSpPr>
          <p:nvPr/>
        </p:nvSpPr>
        <p:spPr>
          <a:xfrm>
            <a:off x="628650" y="1386565"/>
            <a:ext cx="8058150" cy="3378316"/>
          </a:xfrm>
          <a:prstGeom prst="rect">
            <a:avLst/>
          </a:prstGeom>
        </p:spPr>
        <p:txBody>
          <a:bodyPr vert="horz" lIns="91440" tIns="45720" rIns="91440" bIns="45720" rtlCol="0">
            <a:normAutofit/>
          </a:bodyPr>
          <a:lstStyle>
            <a:lvl1pPr marL="171290" indent="-171290" algn="l" defTabSz="685160" rtl="0" eaLnBrk="1" latinLnBrk="0" hangingPunct="1">
              <a:lnSpc>
                <a:spcPct val="100000"/>
              </a:lnSpc>
              <a:spcBef>
                <a:spcPts val="0"/>
              </a:spcBef>
              <a:buFont typeface="Arial" panose="020B0604020202020204" pitchFamily="34" charset="0"/>
              <a:buChar char="•"/>
              <a:defRPr sz="2400" kern="1200">
                <a:solidFill>
                  <a:srgbClr val="404448"/>
                </a:solidFill>
                <a:latin typeface="+mn-lt"/>
                <a:ea typeface="+mn-ea"/>
                <a:cs typeface="+mn-cs"/>
              </a:defRPr>
            </a:lvl1pPr>
            <a:lvl2pPr marL="571500" indent="-228600" algn="l" defTabSz="685160" rtl="0" eaLnBrk="1" latinLnBrk="0" hangingPunct="1">
              <a:lnSpc>
                <a:spcPct val="100000"/>
              </a:lnSpc>
              <a:spcBef>
                <a:spcPts val="0"/>
              </a:spcBef>
              <a:buSzPct val="80000"/>
              <a:buFont typeface="Courier New" panose="02070309020205020404" pitchFamily="49" charset="0"/>
              <a:buChar char="o"/>
              <a:defRPr sz="2000" kern="1200">
                <a:solidFill>
                  <a:srgbClr val="404448"/>
                </a:solidFill>
                <a:latin typeface="+mn-lt"/>
                <a:ea typeface="+mn-ea"/>
                <a:cs typeface="+mn-cs"/>
              </a:defRPr>
            </a:lvl2pPr>
            <a:lvl3pPr marL="856450" indent="-171290" algn="l" defTabSz="685160" rtl="0" eaLnBrk="1" latinLnBrk="0" hangingPunct="1">
              <a:lnSpc>
                <a:spcPct val="100000"/>
              </a:lnSpc>
              <a:spcBef>
                <a:spcPts val="0"/>
              </a:spcBef>
              <a:buSzPct val="80000"/>
              <a:buFont typeface="Wingdings" panose="05000000000000000000" pitchFamily="2" charset="2"/>
              <a:buChar char="§"/>
              <a:defRPr sz="1800" kern="1200">
                <a:solidFill>
                  <a:srgbClr val="404448"/>
                </a:solidFill>
                <a:latin typeface="+mn-lt"/>
                <a:ea typeface="+mn-ea"/>
                <a:cs typeface="+mn-cs"/>
              </a:defRPr>
            </a:lvl3pPr>
            <a:lvl4pPr marL="1199030" indent="-171290" algn="l" defTabSz="685160" rtl="0" eaLnBrk="1" latinLnBrk="0" hangingPunct="1">
              <a:lnSpc>
                <a:spcPct val="90000"/>
              </a:lnSpc>
              <a:spcBef>
                <a:spcPts val="375"/>
              </a:spcBef>
              <a:buFont typeface="Arial" panose="020B0604020202020204" pitchFamily="34" charset="0"/>
              <a:buChar char="•"/>
              <a:defRPr sz="1600" kern="1200">
                <a:solidFill>
                  <a:srgbClr val="404448"/>
                </a:solidFill>
                <a:latin typeface="+mn-lt"/>
                <a:ea typeface="+mn-ea"/>
                <a:cs typeface="+mn-cs"/>
              </a:defRPr>
            </a:lvl4pPr>
            <a:lvl5pPr marL="1541610" indent="-171290" algn="l" defTabSz="685160" rtl="0" eaLnBrk="1" latinLnBrk="0" hangingPunct="1">
              <a:lnSpc>
                <a:spcPct val="90000"/>
              </a:lnSpc>
              <a:spcBef>
                <a:spcPts val="375"/>
              </a:spcBef>
              <a:buFont typeface="Courier New" panose="02070309020205020404" pitchFamily="49" charset="0"/>
              <a:buChar char="o"/>
              <a:defRPr sz="1400" kern="1200">
                <a:solidFill>
                  <a:srgbClr val="404448"/>
                </a:solidFill>
                <a:latin typeface="+mn-lt"/>
                <a:ea typeface="+mn-ea"/>
                <a:cs typeface="+mn-cs"/>
              </a:defRPr>
            </a:lvl5pPr>
            <a:lvl6pPr marL="188419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677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6935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193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a:lstStyle>
          <a:p>
            <a:r>
              <a:rPr lang="en-US" sz="2200" dirty="0">
                <a:solidFill>
                  <a:schemeClr val="tx1"/>
                </a:solidFill>
              </a:rPr>
              <a:t>Used to denote device drivers in the Linux kernel</a:t>
            </a:r>
          </a:p>
          <a:p>
            <a:r>
              <a:rPr lang="en-US" sz="2200" dirty="0">
                <a:solidFill>
                  <a:schemeClr val="tx1"/>
                </a:solidFill>
              </a:rPr>
              <a:t>No data section (only </a:t>
            </a:r>
            <a:r>
              <a:rPr lang="en-US" sz="2200" dirty="0" err="1">
                <a:solidFill>
                  <a:schemeClr val="tx1"/>
                </a:solidFill>
              </a:rPr>
              <a:t>inodes</a:t>
            </a:r>
            <a:r>
              <a:rPr lang="en-US" sz="2200" dirty="0">
                <a:solidFill>
                  <a:schemeClr val="tx1"/>
                </a:solidFill>
              </a:rPr>
              <a:t>)</a:t>
            </a:r>
          </a:p>
          <a:p>
            <a:r>
              <a:rPr lang="en-US" sz="2200" dirty="0">
                <a:solidFill>
                  <a:schemeClr val="tx1"/>
                </a:solidFill>
              </a:rPr>
              <a:t>Can be block or character/raw</a:t>
            </a:r>
          </a:p>
          <a:p>
            <a:r>
              <a:rPr lang="en-US" sz="2200" dirty="0">
                <a:solidFill>
                  <a:schemeClr val="tx1"/>
                </a:solidFill>
              </a:rPr>
              <a:t>Automatically created by </a:t>
            </a:r>
            <a:r>
              <a:rPr lang="en-US" sz="2200" dirty="0" err="1">
                <a:solidFill>
                  <a:schemeClr val="tx1"/>
                </a:solidFill>
              </a:rPr>
              <a:t>udev</a:t>
            </a:r>
            <a:r>
              <a:rPr lang="en-US" sz="2200" dirty="0">
                <a:solidFill>
                  <a:schemeClr val="tx1"/>
                </a:solidFill>
              </a:rPr>
              <a:t> daemon</a:t>
            </a:r>
          </a:p>
          <a:p>
            <a:pPr marL="0" indent="0">
              <a:buNone/>
            </a:pPr>
            <a:endParaRPr lang="en-US" sz="2200" dirty="0">
              <a:solidFill>
                <a:srgbClr val="FF0000"/>
              </a:solidFill>
            </a:endParaRPr>
          </a:p>
          <a:p>
            <a:pPr marL="0" indent="0">
              <a:buNone/>
            </a:pPr>
            <a:r>
              <a:rPr lang="en-US" sz="2200" dirty="0" err="1">
                <a:solidFill>
                  <a:srgbClr val="FF0000"/>
                </a:solidFill>
              </a:rPr>
              <a:t>ll</a:t>
            </a:r>
            <a:r>
              <a:rPr lang="en-US" sz="2200" dirty="0">
                <a:solidFill>
                  <a:srgbClr val="FF0000"/>
                </a:solidFill>
              </a:rPr>
              <a:t> /dev/</a:t>
            </a:r>
            <a:r>
              <a:rPr lang="en-US" sz="2200" dirty="0" err="1">
                <a:solidFill>
                  <a:srgbClr val="FF0000"/>
                </a:solidFill>
              </a:rPr>
              <a:t>sda</a:t>
            </a:r>
            <a:r>
              <a:rPr lang="en-US" sz="2200" dirty="0">
                <a:solidFill>
                  <a:srgbClr val="FF0000"/>
                </a:solidFill>
              </a:rPr>
              <a:t>*</a:t>
            </a:r>
            <a:br>
              <a:rPr lang="en-US" sz="2200" dirty="0">
                <a:solidFill>
                  <a:srgbClr val="FF0000"/>
                </a:solidFill>
              </a:rPr>
            </a:br>
            <a:r>
              <a:rPr lang="en-US" sz="2200" dirty="0" err="1">
                <a:solidFill>
                  <a:srgbClr val="FF0000"/>
                </a:solidFill>
              </a:rPr>
              <a:t>lsblk</a:t>
            </a:r>
            <a:br>
              <a:rPr lang="en-US" sz="2200" dirty="0">
                <a:solidFill>
                  <a:srgbClr val="FF0000"/>
                </a:solidFill>
              </a:rPr>
            </a:br>
            <a:r>
              <a:rPr lang="en-US" sz="2200" dirty="0">
                <a:solidFill>
                  <a:srgbClr val="FF0000"/>
                </a:solidFill>
              </a:rPr>
              <a:t>ls /sys/block/*</a:t>
            </a:r>
            <a:endParaRPr lang="en-US" sz="2200" b="1" dirty="0">
              <a:solidFill>
                <a:srgbClr val="FF0000"/>
              </a:solidFill>
            </a:endParaRPr>
          </a:p>
        </p:txBody>
      </p:sp>
      <p:pic>
        <p:nvPicPr>
          <p:cNvPr id="5" name="Picture 2">
            <a:extLst>
              <a:ext uri="{FF2B5EF4-FFF2-40B4-BE49-F238E27FC236}">
                <a16:creationId xmlns:a16="http://schemas.microsoft.com/office/drawing/2014/main" id="{178AF039-8BEE-C941-AFD6-32072D443A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6460" y="3297443"/>
            <a:ext cx="5680388" cy="1114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9005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4459B-93A3-5163-A400-99A4A3CC5DD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271FD3-C718-02DC-6624-312493DBF81D}"/>
              </a:ext>
            </a:extLst>
          </p:cNvPr>
          <p:cNvSpPr>
            <a:spLocks noGrp="1"/>
          </p:cNvSpPr>
          <p:nvPr>
            <p:ph type="sldNum" sz="quarter" idx="12"/>
          </p:nvPr>
        </p:nvSpPr>
        <p:spPr/>
        <p:txBody>
          <a:bodyPr/>
          <a:lstStyle/>
          <a:p>
            <a:fld id="{64537577-822C-42C9-B1FE-62AC5F07B59D}" type="slidenum">
              <a:rPr lang="en-US" smtClean="0"/>
              <a:pPr/>
              <a:t>18</a:t>
            </a:fld>
            <a:endParaRPr lang="en-US" dirty="0"/>
          </a:p>
        </p:txBody>
      </p:sp>
      <p:pic>
        <p:nvPicPr>
          <p:cNvPr id="3" name="Picture 2">
            <a:extLst>
              <a:ext uri="{FF2B5EF4-FFF2-40B4-BE49-F238E27FC236}">
                <a16:creationId xmlns:a16="http://schemas.microsoft.com/office/drawing/2014/main" id="{645C15EE-2A9E-B789-CDE3-22718A5F48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062" y="1086478"/>
            <a:ext cx="5317875" cy="258149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5622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D2195F-C878-2E33-F718-E048556E100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A6C1DAF-0BC2-C6DC-A4B0-35789941E806}"/>
              </a:ext>
            </a:extLst>
          </p:cNvPr>
          <p:cNvSpPr>
            <a:spLocks noGrp="1"/>
          </p:cNvSpPr>
          <p:nvPr>
            <p:ph type="sldNum" sz="quarter" idx="12"/>
          </p:nvPr>
        </p:nvSpPr>
        <p:spPr/>
        <p:txBody>
          <a:bodyPr/>
          <a:lstStyle/>
          <a:p>
            <a:fld id="{64537577-822C-42C9-B1FE-62AC5F07B59D}" type="slidenum">
              <a:rPr lang="en-US" smtClean="0"/>
              <a:pPr/>
              <a:t>19</a:t>
            </a:fld>
            <a:endParaRPr lang="en-US" dirty="0"/>
          </a:p>
        </p:txBody>
      </p:sp>
      <p:pic>
        <p:nvPicPr>
          <p:cNvPr id="6" name="Picture 2">
            <a:extLst>
              <a:ext uri="{FF2B5EF4-FFF2-40B4-BE49-F238E27FC236}">
                <a16:creationId xmlns:a16="http://schemas.microsoft.com/office/drawing/2014/main" id="{ECFFA869-A5EC-6073-85CA-88AA475A3A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3770" y="1376731"/>
            <a:ext cx="5156460" cy="23900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446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5EE63E3-581D-4C4E-868F-0B376C33E532}"/>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1AF2B4D-6B12-4EDF-87BB-2B55CECB6611}" type="slidenum">
              <a:rPr kumimoji="0" lang="en-US" sz="900" b="0" i="0" u="none" strike="noStrike" kern="1200" cap="none" spc="0" normalizeH="0" baseline="0" noProof="0" smtClean="0">
                <a:ln>
                  <a:noFill/>
                </a:ln>
                <a:solidFill>
                  <a:srgbClr val="69727B"/>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900" b="0" i="0" u="none" strike="noStrike" kern="1200" cap="none" spc="0" normalizeH="0" baseline="0" noProof="0">
              <a:ln>
                <a:noFill/>
              </a:ln>
              <a:solidFill>
                <a:srgbClr val="69727B"/>
              </a:solidFill>
              <a:effectLst/>
              <a:uLnTx/>
              <a:uFillTx/>
              <a:latin typeface="Calibri"/>
              <a:ea typeface="+mn-ea"/>
              <a:cs typeface="+mn-cs"/>
            </a:endParaRPr>
          </a:p>
        </p:txBody>
      </p:sp>
      <p:cxnSp>
        <p:nvCxnSpPr>
          <p:cNvPr id="10" name="Straight Arrow Connector 9">
            <a:extLst>
              <a:ext uri="{FF2B5EF4-FFF2-40B4-BE49-F238E27FC236}">
                <a16:creationId xmlns:a16="http://schemas.microsoft.com/office/drawing/2014/main" id="{8398B80B-5232-4693-9027-05535A52EE57}"/>
              </a:ext>
            </a:extLst>
          </p:cNvPr>
          <p:cNvCxnSpPr/>
          <p:nvPr/>
        </p:nvCxnSpPr>
        <p:spPr>
          <a:xfrm>
            <a:off x="2173543" y="1681465"/>
            <a:ext cx="0" cy="309514"/>
          </a:xfrm>
          <a:prstGeom prst="straightConnector1">
            <a:avLst/>
          </a:prstGeom>
          <a:ln>
            <a:solidFill>
              <a:srgbClr val="69727B"/>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15A03921-0205-448B-B2E7-15341873017A}"/>
              </a:ext>
            </a:extLst>
          </p:cNvPr>
          <p:cNvSpPr txBox="1"/>
          <p:nvPr/>
        </p:nvSpPr>
        <p:spPr>
          <a:xfrm>
            <a:off x="1873505" y="1420188"/>
            <a:ext cx="600075"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Slides</a:t>
            </a:r>
          </a:p>
        </p:txBody>
      </p:sp>
      <p:cxnSp>
        <p:nvCxnSpPr>
          <p:cNvPr id="12" name="Straight Arrow Connector 11">
            <a:extLst>
              <a:ext uri="{FF2B5EF4-FFF2-40B4-BE49-F238E27FC236}">
                <a16:creationId xmlns:a16="http://schemas.microsoft.com/office/drawing/2014/main" id="{D1CA0EEA-A6B2-4EFE-8BD9-7F04EB8E5C1F}"/>
              </a:ext>
            </a:extLst>
          </p:cNvPr>
          <p:cNvCxnSpPr>
            <a:cxnSpLocks/>
          </p:cNvCxnSpPr>
          <p:nvPr/>
        </p:nvCxnSpPr>
        <p:spPr>
          <a:xfrm flipV="1">
            <a:off x="1400987" y="2904641"/>
            <a:ext cx="0" cy="316755"/>
          </a:xfrm>
          <a:prstGeom prst="straightConnector1">
            <a:avLst/>
          </a:prstGeom>
          <a:ln>
            <a:solidFill>
              <a:srgbClr val="69727B"/>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9CAB388D-4E12-4DD0-A5EA-E31DCB461C34}"/>
              </a:ext>
            </a:extLst>
          </p:cNvPr>
          <p:cNvCxnSpPr/>
          <p:nvPr/>
        </p:nvCxnSpPr>
        <p:spPr>
          <a:xfrm>
            <a:off x="3620693" y="1709942"/>
            <a:ext cx="0" cy="309514"/>
          </a:xfrm>
          <a:prstGeom prst="straightConnector1">
            <a:avLst/>
          </a:prstGeom>
          <a:ln>
            <a:solidFill>
              <a:srgbClr val="69727B"/>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C32BD1E4-0655-49BF-ABC9-53FF94E7336B}"/>
              </a:ext>
            </a:extLst>
          </p:cNvPr>
          <p:cNvSpPr txBox="1"/>
          <p:nvPr/>
        </p:nvSpPr>
        <p:spPr>
          <a:xfrm>
            <a:off x="1003318" y="3221396"/>
            <a:ext cx="959637"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Multimedia</a:t>
            </a:r>
          </a:p>
        </p:txBody>
      </p:sp>
      <p:sp>
        <p:nvSpPr>
          <p:cNvPr id="16" name="TextBox 15">
            <a:extLst>
              <a:ext uri="{FF2B5EF4-FFF2-40B4-BE49-F238E27FC236}">
                <a16:creationId xmlns:a16="http://schemas.microsoft.com/office/drawing/2014/main" id="{F2951A5B-1F26-4A66-8041-56AAFB784890}"/>
              </a:ext>
            </a:extLst>
          </p:cNvPr>
          <p:cNvSpPr txBox="1"/>
          <p:nvPr/>
        </p:nvSpPr>
        <p:spPr>
          <a:xfrm>
            <a:off x="3370663" y="1432943"/>
            <a:ext cx="600075"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Bios</a:t>
            </a:r>
          </a:p>
        </p:txBody>
      </p:sp>
      <p:cxnSp>
        <p:nvCxnSpPr>
          <p:cNvPr id="17" name="Straight Arrow Connector 16">
            <a:extLst>
              <a:ext uri="{FF2B5EF4-FFF2-40B4-BE49-F238E27FC236}">
                <a16:creationId xmlns:a16="http://schemas.microsoft.com/office/drawing/2014/main" id="{25A34C84-A54E-4214-BB6F-32D6133D2047}"/>
              </a:ext>
            </a:extLst>
          </p:cNvPr>
          <p:cNvCxnSpPr>
            <a:cxnSpLocks/>
          </p:cNvCxnSpPr>
          <p:nvPr/>
        </p:nvCxnSpPr>
        <p:spPr>
          <a:xfrm flipV="1">
            <a:off x="2950041" y="2898324"/>
            <a:ext cx="0" cy="310243"/>
          </a:xfrm>
          <a:prstGeom prst="straightConnector1">
            <a:avLst/>
          </a:prstGeom>
          <a:ln>
            <a:solidFill>
              <a:srgbClr val="69727B"/>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86C8DDC3-6737-4BC0-A7C5-A32A34AA60C6}"/>
              </a:ext>
            </a:extLst>
          </p:cNvPr>
          <p:cNvSpPr txBox="1"/>
          <p:nvPr/>
        </p:nvSpPr>
        <p:spPr>
          <a:xfrm>
            <a:off x="2308459" y="3209150"/>
            <a:ext cx="1321588"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Today’s Resources</a:t>
            </a:r>
          </a:p>
        </p:txBody>
      </p:sp>
      <p:cxnSp>
        <p:nvCxnSpPr>
          <p:cNvPr id="21" name="Straight Arrow Connector 20">
            <a:extLst>
              <a:ext uri="{FF2B5EF4-FFF2-40B4-BE49-F238E27FC236}">
                <a16:creationId xmlns:a16="http://schemas.microsoft.com/office/drawing/2014/main" id="{B4A0DDD7-95CE-4DEA-B8CD-845A97FD82F0}"/>
              </a:ext>
            </a:extLst>
          </p:cNvPr>
          <p:cNvCxnSpPr>
            <a:cxnSpLocks/>
          </p:cNvCxnSpPr>
          <p:nvPr/>
        </p:nvCxnSpPr>
        <p:spPr>
          <a:xfrm flipV="1">
            <a:off x="4370989" y="2892395"/>
            <a:ext cx="0" cy="316755"/>
          </a:xfrm>
          <a:prstGeom prst="straightConnector1">
            <a:avLst/>
          </a:prstGeom>
          <a:ln>
            <a:solidFill>
              <a:srgbClr val="69727B"/>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66369D8E-1635-4832-B31F-8D9235DF8C43}"/>
              </a:ext>
            </a:extLst>
          </p:cNvPr>
          <p:cNvSpPr txBox="1"/>
          <p:nvPr/>
        </p:nvSpPr>
        <p:spPr>
          <a:xfrm>
            <a:off x="3954493" y="3209150"/>
            <a:ext cx="871520"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ON24 Help</a:t>
            </a:r>
          </a:p>
        </p:txBody>
      </p:sp>
      <p:cxnSp>
        <p:nvCxnSpPr>
          <p:cNvPr id="25" name="Straight Arrow Connector 24">
            <a:extLst>
              <a:ext uri="{FF2B5EF4-FFF2-40B4-BE49-F238E27FC236}">
                <a16:creationId xmlns:a16="http://schemas.microsoft.com/office/drawing/2014/main" id="{66B4F52F-18F3-4E44-A4EF-79A85870B437}"/>
              </a:ext>
            </a:extLst>
          </p:cNvPr>
          <p:cNvCxnSpPr>
            <a:cxnSpLocks/>
          </p:cNvCxnSpPr>
          <p:nvPr/>
        </p:nvCxnSpPr>
        <p:spPr>
          <a:xfrm flipV="1">
            <a:off x="5849721" y="2885595"/>
            <a:ext cx="0" cy="316755"/>
          </a:xfrm>
          <a:prstGeom prst="straightConnector1">
            <a:avLst/>
          </a:prstGeom>
          <a:ln>
            <a:solidFill>
              <a:srgbClr val="69727B"/>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9FFEF5D7-A125-44B3-BCE9-8F12EC311F29}"/>
              </a:ext>
            </a:extLst>
          </p:cNvPr>
          <p:cNvSpPr txBox="1"/>
          <p:nvPr/>
        </p:nvSpPr>
        <p:spPr>
          <a:xfrm>
            <a:off x="5380835" y="3209150"/>
            <a:ext cx="959631"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Group Chat</a:t>
            </a:r>
          </a:p>
        </p:txBody>
      </p:sp>
      <p:cxnSp>
        <p:nvCxnSpPr>
          <p:cNvPr id="27" name="Straight Arrow Connector 26">
            <a:extLst>
              <a:ext uri="{FF2B5EF4-FFF2-40B4-BE49-F238E27FC236}">
                <a16:creationId xmlns:a16="http://schemas.microsoft.com/office/drawing/2014/main" id="{F668DE1B-61BA-4D2C-8492-31004841CB57}"/>
              </a:ext>
            </a:extLst>
          </p:cNvPr>
          <p:cNvCxnSpPr/>
          <p:nvPr/>
        </p:nvCxnSpPr>
        <p:spPr>
          <a:xfrm>
            <a:off x="5069036" y="1701999"/>
            <a:ext cx="0" cy="309514"/>
          </a:xfrm>
          <a:prstGeom prst="straightConnector1">
            <a:avLst/>
          </a:prstGeom>
          <a:ln>
            <a:solidFill>
              <a:srgbClr val="69727B"/>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19A921AE-6EB8-430C-98F7-59200F7CC5D7}"/>
              </a:ext>
            </a:extLst>
          </p:cNvPr>
          <p:cNvSpPr txBox="1"/>
          <p:nvPr/>
        </p:nvSpPr>
        <p:spPr>
          <a:xfrm>
            <a:off x="4836011" y="1437801"/>
            <a:ext cx="531215"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Q&amp;A</a:t>
            </a:r>
          </a:p>
        </p:txBody>
      </p:sp>
      <p:cxnSp>
        <p:nvCxnSpPr>
          <p:cNvPr id="29" name="Straight Arrow Connector 28">
            <a:extLst>
              <a:ext uri="{FF2B5EF4-FFF2-40B4-BE49-F238E27FC236}">
                <a16:creationId xmlns:a16="http://schemas.microsoft.com/office/drawing/2014/main" id="{D3997EB2-ED48-4538-ADCE-9D53E798B716}"/>
              </a:ext>
            </a:extLst>
          </p:cNvPr>
          <p:cNvCxnSpPr>
            <a:cxnSpLocks/>
          </p:cNvCxnSpPr>
          <p:nvPr/>
        </p:nvCxnSpPr>
        <p:spPr>
          <a:xfrm flipV="1">
            <a:off x="7340438" y="2885594"/>
            <a:ext cx="0" cy="316755"/>
          </a:xfrm>
          <a:prstGeom prst="straightConnector1">
            <a:avLst/>
          </a:prstGeom>
          <a:ln>
            <a:solidFill>
              <a:srgbClr val="69727B"/>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5C7C2376-9E81-4859-84A9-162F57E2614B}"/>
              </a:ext>
            </a:extLst>
          </p:cNvPr>
          <p:cNvSpPr txBox="1"/>
          <p:nvPr/>
        </p:nvSpPr>
        <p:spPr>
          <a:xfrm>
            <a:off x="5978291" y="1258340"/>
            <a:ext cx="1224167"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Certificate of Attendance</a:t>
            </a:r>
          </a:p>
        </p:txBody>
      </p:sp>
      <p:cxnSp>
        <p:nvCxnSpPr>
          <p:cNvPr id="33" name="Straight Arrow Connector 32">
            <a:extLst>
              <a:ext uri="{FF2B5EF4-FFF2-40B4-BE49-F238E27FC236}">
                <a16:creationId xmlns:a16="http://schemas.microsoft.com/office/drawing/2014/main" id="{D359FA9A-CE49-4692-ABDA-57BA153E0F8B}"/>
              </a:ext>
            </a:extLst>
          </p:cNvPr>
          <p:cNvCxnSpPr/>
          <p:nvPr/>
        </p:nvCxnSpPr>
        <p:spPr>
          <a:xfrm>
            <a:off x="6507678" y="1697187"/>
            <a:ext cx="0" cy="309514"/>
          </a:xfrm>
          <a:prstGeom prst="straightConnector1">
            <a:avLst/>
          </a:prstGeom>
          <a:ln>
            <a:solidFill>
              <a:srgbClr val="69727B"/>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52C1FAD1-E6CD-4A87-B078-6514ED755C89}"/>
              </a:ext>
            </a:extLst>
          </p:cNvPr>
          <p:cNvSpPr txBox="1"/>
          <p:nvPr/>
        </p:nvSpPr>
        <p:spPr>
          <a:xfrm>
            <a:off x="7033950" y="3223050"/>
            <a:ext cx="959631"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Survey</a:t>
            </a:r>
          </a:p>
        </p:txBody>
      </p:sp>
      <p:pic>
        <p:nvPicPr>
          <p:cNvPr id="5" name="Picture 4">
            <a:extLst>
              <a:ext uri="{FF2B5EF4-FFF2-40B4-BE49-F238E27FC236}">
                <a16:creationId xmlns:a16="http://schemas.microsoft.com/office/drawing/2014/main" id="{D433EC43-4373-ACA9-A8AB-91F207032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433" y="2059426"/>
            <a:ext cx="7438430" cy="740799"/>
          </a:xfrm>
          <a:prstGeom prst="rect">
            <a:avLst/>
          </a:prstGeom>
        </p:spPr>
      </p:pic>
      <p:sp>
        <p:nvSpPr>
          <p:cNvPr id="13" name="TextBox 12">
            <a:extLst>
              <a:ext uri="{FF2B5EF4-FFF2-40B4-BE49-F238E27FC236}">
                <a16:creationId xmlns:a16="http://schemas.microsoft.com/office/drawing/2014/main" id="{8CA3A523-4966-F7B7-FB79-BAC4256455AB}"/>
              </a:ext>
            </a:extLst>
          </p:cNvPr>
          <p:cNvSpPr txBox="1"/>
          <p:nvPr/>
        </p:nvSpPr>
        <p:spPr>
          <a:xfrm>
            <a:off x="7477796" y="1443389"/>
            <a:ext cx="1224167"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Call to Action</a:t>
            </a:r>
          </a:p>
        </p:txBody>
      </p:sp>
      <p:cxnSp>
        <p:nvCxnSpPr>
          <p:cNvPr id="23" name="Straight Arrow Connector 22">
            <a:extLst>
              <a:ext uri="{FF2B5EF4-FFF2-40B4-BE49-F238E27FC236}">
                <a16:creationId xmlns:a16="http://schemas.microsoft.com/office/drawing/2014/main" id="{BF15E20B-0958-721B-B0A7-531F1C5544B7}"/>
              </a:ext>
            </a:extLst>
          </p:cNvPr>
          <p:cNvCxnSpPr/>
          <p:nvPr/>
        </p:nvCxnSpPr>
        <p:spPr>
          <a:xfrm>
            <a:off x="8007183" y="1702628"/>
            <a:ext cx="0" cy="309514"/>
          </a:xfrm>
          <a:prstGeom prst="straightConnector1">
            <a:avLst/>
          </a:prstGeom>
          <a:ln>
            <a:solidFill>
              <a:srgbClr val="69727B"/>
            </a:solidFill>
            <a:headEnd type="non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7286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BE371-084F-DB28-013F-0022410D77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FE4B78-EB77-6BC0-720A-0BD41F05ED36}"/>
              </a:ext>
            </a:extLst>
          </p:cNvPr>
          <p:cNvSpPr>
            <a:spLocks noGrp="1"/>
          </p:cNvSpPr>
          <p:nvPr>
            <p:ph type="title"/>
          </p:nvPr>
        </p:nvSpPr>
        <p:spPr>
          <a:xfrm>
            <a:off x="628650" y="587323"/>
            <a:ext cx="7886699" cy="572790"/>
          </a:xfrm>
        </p:spPr>
        <p:txBody>
          <a:bodyPr>
            <a:normAutofit/>
          </a:bodyPr>
          <a:lstStyle/>
          <a:p>
            <a:r>
              <a:rPr lang="en-US" dirty="0"/>
              <a:t>Device Files for HDD/SSD Partitions</a:t>
            </a:r>
          </a:p>
        </p:txBody>
      </p:sp>
      <p:sp>
        <p:nvSpPr>
          <p:cNvPr id="4" name="Slide Number Placeholder 3">
            <a:extLst>
              <a:ext uri="{FF2B5EF4-FFF2-40B4-BE49-F238E27FC236}">
                <a16:creationId xmlns:a16="http://schemas.microsoft.com/office/drawing/2014/main" id="{FF2411D4-7171-4343-D142-26142A78CE35}"/>
              </a:ext>
            </a:extLst>
          </p:cNvPr>
          <p:cNvSpPr>
            <a:spLocks noGrp="1"/>
          </p:cNvSpPr>
          <p:nvPr>
            <p:ph type="sldNum" sz="quarter" idx="12"/>
          </p:nvPr>
        </p:nvSpPr>
        <p:spPr/>
        <p:txBody>
          <a:bodyPr/>
          <a:lstStyle/>
          <a:p>
            <a:fld id="{64537577-822C-42C9-B1FE-62AC5F07B59D}" type="slidenum">
              <a:rPr lang="en-US" smtClean="0"/>
              <a:pPr/>
              <a:t>20</a:t>
            </a:fld>
            <a:endParaRPr lang="en-US" dirty="0"/>
          </a:p>
        </p:txBody>
      </p:sp>
      <p:sp>
        <p:nvSpPr>
          <p:cNvPr id="8" name="Content Placeholder 2">
            <a:extLst>
              <a:ext uri="{FF2B5EF4-FFF2-40B4-BE49-F238E27FC236}">
                <a16:creationId xmlns:a16="http://schemas.microsoft.com/office/drawing/2014/main" id="{2C7F81C6-EF93-859B-D2A3-93A3B43B1B54}"/>
              </a:ext>
            </a:extLst>
          </p:cNvPr>
          <p:cNvSpPr txBox="1">
            <a:spLocks/>
          </p:cNvSpPr>
          <p:nvPr/>
        </p:nvSpPr>
        <p:spPr>
          <a:xfrm>
            <a:off x="628651" y="1386565"/>
            <a:ext cx="8433156" cy="3378316"/>
          </a:xfrm>
          <a:prstGeom prst="rect">
            <a:avLst/>
          </a:prstGeom>
        </p:spPr>
        <p:txBody>
          <a:bodyPr vert="horz" lIns="91440" tIns="45720" rIns="91440" bIns="45720" rtlCol="0">
            <a:normAutofit fontScale="77500" lnSpcReduction="20000"/>
          </a:bodyPr>
          <a:lstStyle>
            <a:lvl1pPr marL="171290" indent="-171290" algn="l" defTabSz="685160" rtl="0" eaLnBrk="1" latinLnBrk="0" hangingPunct="1">
              <a:lnSpc>
                <a:spcPct val="100000"/>
              </a:lnSpc>
              <a:spcBef>
                <a:spcPts val="0"/>
              </a:spcBef>
              <a:buFont typeface="Arial" panose="020B0604020202020204" pitchFamily="34" charset="0"/>
              <a:buChar char="•"/>
              <a:defRPr sz="2400" kern="1200">
                <a:solidFill>
                  <a:srgbClr val="404448"/>
                </a:solidFill>
                <a:latin typeface="+mn-lt"/>
                <a:ea typeface="+mn-ea"/>
                <a:cs typeface="+mn-cs"/>
              </a:defRPr>
            </a:lvl1pPr>
            <a:lvl2pPr marL="571500" indent="-228600" algn="l" defTabSz="685160" rtl="0" eaLnBrk="1" latinLnBrk="0" hangingPunct="1">
              <a:lnSpc>
                <a:spcPct val="100000"/>
              </a:lnSpc>
              <a:spcBef>
                <a:spcPts val="0"/>
              </a:spcBef>
              <a:buSzPct val="80000"/>
              <a:buFont typeface="Courier New" panose="02070309020205020404" pitchFamily="49" charset="0"/>
              <a:buChar char="o"/>
              <a:defRPr sz="2000" kern="1200">
                <a:solidFill>
                  <a:srgbClr val="404448"/>
                </a:solidFill>
                <a:latin typeface="+mn-lt"/>
                <a:ea typeface="+mn-ea"/>
                <a:cs typeface="+mn-cs"/>
              </a:defRPr>
            </a:lvl2pPr>
            <a:lvl3pPr marL="856450" indent="-171290" algn="l" defTabSz="685160" rtl="0" eaLnBrk="1" latinLnBrk="0" hangingPunct="1">
              <a:lnSpc>
                <a:spcPct val="100000"/>
              </a:lnSpc>
              <a:spcBef>
                <a:spcPts val="0"/>
              </a:spcBef>
              <a:buSzPct val="80000"/>
              <a:buFont typeface="Wingdings" panose="05000000000000000000" pitchFamily="2" charset="2"/>
              <a:buChar char="§"/>
              <a:defRPr sz="1800" kern="1200">
                <a:solidFill>
                  <a:srgbClr val="404448"/>
                </a:solidFill>
                <a:latin typeface="+mn-lt"/>
                <a:ea typeface="+mn-ea"/>
                <a:cs typeface="+mn-cs"/>
              </a:defRPr>
            </a:lvl3pPr>
            <a:lvl4pPr marL="1199030" indent="-171290" algn="l" defTabSz="685160" rtl="0" eaLnBrk="1" latinLnBrk="0" hangingPunct="1">
              <a:lnSpc>
                <a:spcPct val="90000"/>
              </a:lnSpc>
              <a:spcBef>
                <a:spcPts val="375"/>
              </a:spcBef>
              <a:buFont typeface="Arial" panose="020B0604020202020204" pitchFamily="34" charset="0"/>
              <a:buChar char="•"/>
              <a:defRPr sz="1600" kern="1200">
                <a:solidFill>
                  <a:srgbClr val="404448"/>
                </a:solidFill>
                <a:latin typeface="+mn-lt"/>
                <a:ea typeface="+mn-ea"/>
                <a:cs typeface="+mn-cs"/>
              </a:defRPr>
            </a:lvl4pPr>
            <a:lvl5pPr marL="1541610" indent="-171290" algn="l" defTabSz="685160" rtl="0" eaLnBrk="1" latinLnBrk="0" hangingPunct="1">
              <a:lnSpc>
                <a:spcPct val="90000"/>
              </a:lnSpc>
              <a:spcBef>
                <a:spcPts val="375"/>
              </a:spcBef>
              <a:buFont typeface="Courier New" panose="02070309020205020404" pitchFamily="49" charset="0"/>
              <a:buChar char="o"/>
              <a:defRPr sz="1400" kern="1200">
                <a:solidFill>
                  <a:srgbClr val="404448"/>
                </a:solidFill>
                <a:latin typeface="+mn-lt"/>
                <a:ea typeface="+mn-ea"/>
                <a:cs typeface="+mn-cs"/>
              </a:defRPr>
            </a:lvl5pPr>
            <a:lvl6pPr marL="188419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677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6935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193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a:lstStyle>
          <a:p>
            <a:pPr marL="0" indent="0">
              <a:buNone/>
            </a:pPr>
            <a:r>
              <a:rPr lang="en-US" sz="2800" dirty="0">
                <a:solidFill>
                  <a:schemeClr val="tx1"/>
                </a:solidFill>
              </a:rPr>
              <a:t>Partitioning with MBR?</a:t>
            </a:r>
            <a:br>
              <a:rPr lang="en-US" sz="2800" dirty="0">
                <a:solidFill>
                  <a:schemeClr val="tx1"/>
                </a:solidFill>
              </a:rPr>
            </a:br>
            <a:br>
              <a:rPr lang="en-US" sz="2800" dirty="0">
                <a:solidFill>
                  <a:schemeClr val="tx1"/>
                </a:solidFill>
              </a:rPr>
            </a:br>
            <a:endParaRPr lang="en-US" sz="2800" dirty="0">
              <a:solidFill>
                <a:schemeClr val="tx1"/>
              </a:solidFill>
            </a:endParaRPr>
          </a:p>
          <a:p>
            <a:pPr marL="0" indent="0">
              <a:buNone/>
            </a:pPr>
            <a:endParaRPr lang="en-US" sz="2800" dirty="0">
              <a:solidFill>
                <a:schemeClr val="tx1"/>
              </a:solidFill>
            </a:endParaRPr>
          </a:p>
          <a:p>
            <a:pPr marL="0" indent="0">
              <a:buNone/>
            </a:pPr>
            <a:endParaRPr lang="en-US" sz="2800" dirty="0">
              <a:solidFill>
                <a:schemeClr val="tx1"/>
              </a:solidFill>
            </a:endParaRPr>
          </a:p>
          <a:p>
            <a:pPr marL="0" indent="0">
              <a:buNone/>
            </a:pPr>
            <a:br>
              <a:rPr lang="en-US" sz="2800" dirty="0">
                <a:solidFill>
                  <a:schemeClr val="tx1"/>
                </a:solidFill>
              </a:rPr>
            </a:br>
            <a:endParaRPr lang="en-US" sz="2800" dirty="0">
              <a:solidFill>
                <a:schemeClr val="tx1"/>
              </a:solidFill>
            </a:endParaRPr>
          </a:p>
          <a:p>
            <a:pPr marL="0" indent="0">
              <a:buNone/>
            </a:pPr>
            <a:r>
              <a:rPr lang="en-US" sz="2800" dirty="0">
                <a:solidFill>
                  <a:schemeClr val="tx2"/>
                </a:solidFill>
              </a:rPr>
              <a:t>Partitioning with GPT? (/dev/sda1 to sda128)</a:t>
            </a:r>
            <a:br>
              <a:rPr lang="en-US" sz="2800" dirty="0">
                <a:solidFill>
                  <a:schemeClr val="tx2"/>
                </a:solidFill>
              </a:rPr>
            </a:br>
            <a:endParaRPr lang="en-US" sz="2800" dirty="0">
              <a:solidFill>
                <a:schemeClr val="tx2"/>
              </a:solidFill>
            </a:endParaRPr>
          </a:p>
          <a:p>
            <a:pPr marL="0" indent="0">
              <a:buNone/>
            </a:pPr>
            <a:br>
              <a:rPr lang="en-US" sz="2800" dirty="0">
                <a:solidFill>
                  <a:schemeClr val="tx2"/>
                </a:solidFill>
              </a:rPr>
            </a:br>
            <a:r>
              <a:rPr lang="en-US" sz="2800" dirty="0" err="1">
                <a:solidFill>
                  <a:schemeClr val="tx2"/>
                </a:solidFill>
              </a:rPr>
              <a:t>NVMe</a:t>
            </a:r>
            <a:r>
              <a:rPr lang="en-US" sz="2800" dirty="0">
                <a:solidFill>
                  <a:schemeClr val="tx2"/>
                </a:solidFill>
              </a:rPr>
              <a:t> SSDs support namespaces (/dev/nvme0n1p1 to nvmen1p128)</a:t>
            </a:r>
          </a:p>
        </p:txBody>
      </p:sp>
      <p:pic>
        <p:nvPicPr>
          <p:cNvPr id="7" name="Picture 6" descr="A text on a white background&#10;&#10;AI-generated content may be incorrect.">
            <a:extLst>
              <a:ext uri="{FF2B5EF4-FFF2-40B4-BE49-F238E27FC236}">
                <a16:creationId xmlns:a16="http://schemas.microsoft.com/office/drawing/2014/main" id="{949BE2D4-49A1-367D-1977-92DF1DB271FB}"/>
              </a:ext>
            </a:extLst>
          </p:cNvPr>
          <p:cNvPicPr>
            <a:picLocks noChangeAspect="1"/>
          </p:cNvPicPr>
          <p:nvPr/>
        </p:nvPicPr>
        <p:blipFill>
          <a:blip r:embed="rId2"/>
          <a:stretch>
            <a:fillRect/>
          </a:stretch>
        </p:blipFill>
        <p:spPr>
          <a:xfrm>
            <a:off x="3733007" y="1384183"/>
            <a:ext cx="3810000" cy="1536700"/>
          </a:xfrm>
          <a:prstGeom prst="rect">
            <a:avLst/>
          </a:prstGeom>
        </p:spPr>
      </p:pic>
    </p:spTree>
    <p:extLst>
      <p:ext uri="{BB962C8B-B14F-4D97-AF65-F5344CB8AC3E}">
        <p14:creationId xmlns:p14="http://schemas.microsoft.com/office/powerpoint/2010/main" val="3797746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6F35F-7FDF-9FF6-85EC-C2E4B96DED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0B3EDB-45D5-7FBF-DED0-FFBBA0C3DB54}"/>
              </a:ext>
            </a:extLst>
          </p:cNvPr>
          <p:cNvSpPr>
            <a:spLocks noGrp="1"/>
          </p:cNvSpPr>
          <p:nvPr>
            <p:ph type="title"/>
          </p:nvPr>
        </p:nvSpPr>
        <p:spPr>
          <a:xfrm>
            <a:off x="628650" y="587323"/>
            <a:ext cx="7886699" cy="572790"/>
          </a:xfrm>
        </p:spPr>
        <p:txBody>
          <a:bodyPr>
            <a:normAutofit/>
          </a:bodyPr>
          <a:lstStyle/>
          <a:p>
            <a:r>
              <a:rPr lang="en-US" dirty="0"/>
              <a:t>Filesystem Types</a:t>
            </a:r>
          </a:p>
        </p:txBody>
      </p:sp>
      <p:sp>
        <p:nvSpPr>
          <p:cNvPr id="4" name="Slide Number Placeholder 3">
            <a:extLst>
              <a:ext uri="{FF2B5EF4-FFF2-40B4-BE49-F238E27FC236}">
                <a16:creationId xmlns:a16="http://schemas.microsoft.com/office/drawing/2014/main" id="{4522ADC8-546C-6AC7-6B22-8E5B52856B5B}"/>
              </a:ext>
            </a:extLst>
          </p:cNvPr>
          <p:cNvSpPr>
            <a:spLocks noGrp="1"/>
          </p:cNvSpPr>
          <p:nvPr>
            <p:ph type="sldNum" sz="quarter" idx="12"/>
          </p:nvPr>
        </p:nvSpPr>
        <p:spPr/>
        <p:txBody>
          <a:bodyPr/>
          <a:lstStyle/>
          <a:p>
            <a:fld id="{64537577-822C-42C9-B1FE-62AC5F07B59D}" type="slidenum">
              <a:rPr lang="en-US" smtClean="0"/>
              <a:pPr/>
              <a:t>21</a:t>
            </a:fld>
            <a:endParaRPr lang="en-US" dirty="0"/>
          </a:p>
        </p:txBody>
      </p:sp>
      <p:graphicFrame>
        <p:nvGraphicFramePr>
          <p:cNvPr id="3" name="Table 2">
            <a:extLst>
              <a:ext uri="{FF2B5EF4-FFF2-40B4-BE49-F238E27FC236}">
                <a16:creationId xmlns:a16="http://schemas.microsoft.com/office/drawing/2014/main" id="{B5DD03A4-C09B-C110-0F17-A00A81CFD655}"/>
              </a:ext>
            </a:extLst>
          </p:cNvPr>
          <p:cNvGraphicFramePr>
            <a:graphicFrameLocks noGrp="1"/>
          </p:cNvGraphicFramePr>
          <p:nvPr>
            <p:extLst>
              <p:ext uri="{D42A27DB-BD31-4B8C-83A1-F6EECF244321}">
                <p14:modId xmlns:p14="http://schemas.microsoft.com/office/powerpoint/2010/main" val="1055636270"/>
              </p:ext>
            </p:extLst>
          </p:nvPr>
        </p:nvGraphicFramePr>
        <p:xfrm>
          <a:off x="806239" y="1273386"/>
          <a:ext cx="7630619" cy="3282791"/>
        </p:xfrm>
        <a:graphic>
          <a:graphicData uri="http://schemas.openxmlformats.org/drawingml/2006/table">
            <a:tbl>
              <a:tblPr firstRow="1" firstCol="1" lastRow="1" lastCol="1" bandRow="1" bandCol="1">
                <a:tableStyleId>{5C22544A-7EE6-4342-B048-85BDC9FD1C3A}</a:tableStyleId>
              </a:tblPr>
              <a:tblGrid>
                <a:gridCol w="1240981">
                  <a:extLst>
                    <a:ext uri="{9D8B030D-6E8A-4147-A177-3AD203B41FA5}">
                      <a16:colId xmlns:a16="http://schemas.microsoft.com/office/drawing/2014/main" val="20000"/>
                    </a:ext>
                  </a:extLst>
                </a:gridCol>
                <a:gridCol w="6389638">
                  <a:extLst>
                    <a:ext uri="{9D8B030D-6E8A-4147-A177-3AD203B41FA5}">
                      <a16:colId xmlns:a16="http://schemas.microsoft.com/office/drawing/2014/main" val="20001"/>
                    </a:ext>
                  </a:extLst>
                </a:gridCol>
              </a:tblGrid>
              <a:tr h="408037">
                <a:tc>
                  <a:txBody>
                    <a:bodyPr/>
                    <a:lstStyle/>
                    <a:p>
                      <a:pPr marL="0" marR="0">
                        <a:spcBef>
                          <a:spcPts val="0"/>
                        </a:spcBef>
                        <a:spcAft>
                          <a:spcPts val="0"/>
                        </a:spcAft>
                      </a:pPr>
                      <a:r>
                        <a:rPr lang="en-US" sz="1400" dirty="0">
                          <a:solidFill>
                            <a:srgbClr val="FF0000"/>
                          </a:solidFill>
                          <a:effectLst/>
                        </a:rPr>
                        <a:t> </a:t>
                      </a:r>
                      <a:r>
                        <a:rPr lang="en-US" sz="1400" dirty="0" err="1">
                          <a:solidFill>
                            <a:srgbClr val="FF0000"/>
                          </a:solidFill>
                          <a:effectLst/>
                        </a:rPr>
                        <a:t>btrfs</a:t>
                      </a:r>
                      <a:endParaRPr lang="en-US" sz="1400" dirty="0">
                        <a:solidFill>
                          <a:srgbClr val="FF0000"/>
                        </a:solidFill>
                        <a:effectLst/>
                        <a:latin typeface="Times New Roman"/>
                        <a:ea typeface="Times New Roman"/>
                      </a:endParaRPr>
                    </a:p>
                  </a:txBody>
                  <a:tcPr marL="63639" marR="63639" marT="0" marB="0">
                    <a:solidFill>
                      <a:schemeClr val="bg1">
                        <a:lumMod val="95000"/>
                      </a:schemeClr>
                    </a:solidFill>
                  </a:tcPr>
                </a:tc>
                <a:tc>
                  <a:txBody>
                    <a:bodyPr/>
                    <a:lstStyle/>
                    <a:p>
                      <a:pPr marL="0" marR="0">
                        <a:spcBef>
                          <a:spcPts val="0"/>
                        </a:spcBef>
                        <a:spcAft>
                          <a:spcPts val="0"/>
                        </a:spcAft>
                      </a:pPr>
                      <a:r>
                        <a:rPr lang="en-US" sz="1400" b="0">
                          <a:solidFill>
                            <a:schemeClr val="tx2"/>
                          </a:solidFill>
                          <a:effectLst/>
                        </a:rPr>
                        <a:t>B-tree File System – a filesystem developed by Oracle for large-scale systems with some features similar to ZFS.  It is currently in development and not commonly used in production environments as a result. </a:t>
                      </a:r>
                      <a:endParaRPr lang="en-US" sz="1400" b="0">
                        <a:solidFill>
                          <a:schemeClr val="tx2"/>
                        </a:solidFill>
                        <a:effectLst/>
                        <a:latin typeface="Times New Roman"/>
                        <a:ea typeface="Times New Roman"/>
                      </a:endParaRPr>
                    </a:p>
                  </a:txBody>
                  <a:tcPr marL="63639" marR="63639" marT="0" marB="0">
                    <a:solidFill>
                      <a:schemeClr val="bg1">
                        <a:lumMod val="95000"/>
                      </a:schemeClr>
                    </a:solidFill>
                  </a:tcPr>
                </a:tc>
                <a:extLst>
                  <a:ext uri="{0D108BD9-81ED-4DB2-BD59-A6C34878D82A}">
                    <a16:rowId xmlns:a16="http://schemas.microsoft.com/office/drawing/2014/main" val="10000"/>
                  </a:ext>
                </a:extLst>
              </a:tr>
              <a:tr h="544530">
                <a:tc>
                  <a:txBody>
                    <a:bodyPr/>
                    <a:lstStyle/>
                    <a:p>
                      <a:pPr marL="0" marR="0">
                        <a:spcBef>
                          <a:spcPts val="0"/>
                        </a:spcBef>
                        <a:spcAft>
                          <a:spcPts val="0"/>
                        </a:spcAft>
                      </a:pPr>
                      <a:r>
                        <a:rPr lang="en-US" sz="1400">
                          <a:solidFill>
                            <a:srgbClr val="FF0000"/>
                          </a:solidFill>
                          <a:effectLst/>
                        </a:rPr>
                        <a:t> exfat</a:t>
                      </a:r>
                      <a:endParaRPr lang="en-US" sz="1400">
                        <a:solidFill>
                          <a:srgbClr val="FF0000"/>
                        </a:solidFill>
                        <a:effectLst/>
                        <a:latin typeface="Times New Roman"/>
                        <a:ea typeface="Times New Roman"/>
                      </a:endParaRPr>
                    </a:p>
                  </a:txBody>
                  <a:tcPr marL="63639" marR="63639" marT="0" marB="0">
                    <a:solidFill>
                      <a:schemeClr val="bg1">
                        <a:lumMod val="95000"/>
                      </a:schemeClr>
                    </a:solidFill>
                  </a:tcPr>
                </a:tc>
                <a:tc>
                  <a:txBody>
                    <a:bodyPr/>
                    <a:lstStyle/>
                    <a:p>
                      <a:pPr marL="0" marR="0">
                        <a:spcBef>
                          <a:spcPts val="0"/>
                        </a:spcBef>
                        <a:spcAft>
                          <a:spcPts val="0"/>
                        </a:spcAft>
                      </a:pPr>
                      <a:r>
                        <a:rPr lang="en-US" sz="1400" b="0" dirty="0">
                          <a:solidFill>
                            <a:schemeClr val="tx2"/>
                          </a:solidFill>
                          <a:effectLst/>
                        </a:rPr>
                        <a:t>Extended FAT filesystem – a version of the FAT32 filesystem with very large file support and commonly used on large removeable storage devices such as USB hard drives and USB flash drives that are larger than 32GB. </a:t>
                      </a:r>
                      <a:endParaRPr lang="en-US" sz="1400" b="0" dirty="0">
                        <a:solidFill>
                          <a:schemeClr val="tx2"/>
                        </a:solidFill>
                        <a:effectLst/>
                        <a:latin typeface="Times New Roman"/>
                        <a:ea typeface="Times New Roman"/>
                      </a:endParaRPr>
                    </a:p>
                  </a:txBody>
                  <a:tcPr marL="63639" marR="63639" marT="0" marB="0">
                    <a:solidFill>
                      <a:schemeClr val="bg1">
                        <a:lumMod val="95000"/>
                      </a:schemeClr>
                    </a:solidFill>
                  </a:tcPr>
                </a:tc>
                <a:extLst>
                  <a:ext uri="{0D108BD9-81ED-4DB2-BD59-A6C34878D82A}">
                    <a16:rowId xmlns:a16="http://schemas.microsoft.com/office/drawing/2014/main" val="10001"/>
                  </a:ext>
                </a:extLst>
              </a:tr>
              <a:tr h="575353">
                <a:tc>
                  <a:txBody>
                    <a:bodyPr/>
                    <a:lstStyle/>
                    <a:p>
                      <a:pPr marL="0" marR="0">
                        <a:spcBef>
                          <a:spcPts val="0"/>
                        </a:spcBef>
                        <a:spcAft>
                          <a:spcPts val="0"/>
                        </a:spcAft>
                      </a:pPr>
                      <a:r>
                        <a:rPr lang="en-US" sz="1400" dirty="0">
                          <a:solidFill>
                            <a:srgbClr val="FF0000"/>
                          </a:solidFill>
                          <a:effectLst/>
                        </a:rPr>
                        <a:t> ext2</a:t>
                      </a:r>
                      <a:endParaRPr lang="en-US" sz="1400" dirty="0">
                        <a:solidFill>
                          <a:srgbClr val="FF0000"/>
                        </a:solidFill>
                        <a:effectLst/>
                        <a:latin typeface="Times New Roman"/>
                        <a:ea typeface="Times New Roman"/>
                      </a:endParaRPr>
                    </a:p>
                  </a:txBody>
                  <a:tcPr marL="63639" marR="63639" marT="0" marB="0">
                    <a:solidFill>
                      <a:schemeClr val="bg1">
                        <a:lumMod val="95000"/>
                      </a:schemeClr>
                    </a:solidFill>
                  </a:tcPr>
                </a:tc>
                <a:tc>
                  <a:txBody>
                    <a:bodyPr/>
                    <a:lstStyle/>
                    <a:p>
                      <a:pPr marL="0" marR="0">
                        <a:spcBef>
                          <a:spcPts val="0"/>
                        </a:spcBef>
                        <a:spcAft>
                          <a:spcPts val="0"/>
                        </a:spcAft>
                      </a:pPr>
                      <a:r>
                        <a:rPr lang="en-US" sz="1400" b="0" dirty="0">
                          <a:solidFill>
                            <a:schemeClr val="tx2"/>
                          </a:solidFill>
                          <a:effectLst/>
                        </a:rPr>
                        <a:t>Second extended </a:t>
                      </a:r>
                      <a:r>
                        <a:rPr lang="en-US" sz="1400" b="0" dirty="0" err="1">
                          <a:solidFill>
                            <a:schemeClr val="tx2"/>
                          </a:solidFill>
                          <a:effectLst/>
                        </a:rPr>
                        <a:t>filesystem</a:t>
                      </a:r>
                      <a:r>
                        <a:rPr lang="en-US" sz="1400" b="0" dirty="0">
                          <a:solidFill>
                            <a:schemeClr val="tx2"/>
                          </a:solidFill>
                          <a:effectLst/>
                        </a:rPr>
                        <a:t> – the traditional Linux file system; it supports Access Control Lists (individual user permissions).  As well, it retains its name from being the new version of the original extended file system, based on the </a:t>
                      </a:r>
                      <a:r>
                        <a:rPr lang="en-US" sz="1400" b="0" dirty="0" err="1">
                          <a:solidFill>
                            <a:schemeClr val="tx2"/>
                          </a:solidFill>
                          <a:effectLst/>
                        </a:rPr>
                        <a:t>Minix</a:t>
                      </a:r>
                      <a:r>
                        <a:rPr lang="en-US" sz="1400" b="0" dirty="0">
                          <a:solidFill>
                            <a:schemeClr val="tx2"/>
                          </a:solidFill>
                          <a:effectLst/>
                        </a:rPr>
                        <a:t> </a:t>
                      </a:r>
                      <a:r>
                        <a:rPr lang="en-US" sz="1400" b="0" dirty="0" err="1">
                          <a:solidFill>
                            <a:schemeClr val="tx2"/>
                          </a:solidFill>
                          <a:effectLst/>
                        </a:rPr>
                        <a:t>filesystem</a:t>
                      </a:r>
                      <a:r>
                        <a:rPr lang="en-US" sz="1400" b="0" dirty="0">
                          <a:solidFill>
                            <a:schemeClr val="tx2"/>
                          </a:solidFill>
                          <a:effectLst/>
                        </a:rPr>
                        <a:t>. </a:t>
                      </a:r>
                      <a:endParaRPr lang="en-US" sz="1400" b="0" dirty="0">
                        <a:solidFill>
                          <a:schemeClr val="tx2"/>
                        </a:solidFill>
                        <a:effectLst/>
                        <a:latin typeface="Times New Roman"/>
                        <a:ea typeface="Times New Roman"/>
                      </a:endParaRPr>
                    </a:p>
                  </a:txBody>
                  <a:tcPr marL="63639" marR="63639" marT="0" marB="0">
                    <a:solidFill>
                      <a:schemeClr val="bg1">
                        <a:lumMod val="95000"/>
                      </a:schemeClr>
                    </a:solidFill>
                  </a:tcPr>
                </a:tc>
                <a:extLst>
                  <a:ext uri="{0D108BD9-81ED-4DB2-BD59-A6C34878D82A}">
                    <a16:rowId xmlns:a16="http://schemas.microsoft.com/office/drawing/2014/main" val="10002"/>
                  </a:ext>
                </a:extLst>
              </a:tr>
              <a:tr h="339407">
                <a:tc>
                  <a:txBody>
                    <a:bodyPr/>
                    <a:lstStyle/>
                    <a:p>
                      <a:pPr marL="0" marR="0">
                        <a:spcBef>
                          <a:spcPts val="0"/>
                        </a:spcBef>
                        <a:spcAft>
                          <a:spcPts val="0"/>
                        </a:spcAft>
                      </a:pPr>
                      <a:r>
                        <a:rPr lang="en-US" sz="1400" dirty="0">
                          <a:solidFill>
                            <a:srgbClr val="FF0000"/>
                          </a:solidFill>
                          <a:effectLst/>
                        </a:rPr>
                        <a:t> ext3</a:t>
                      </a:r>
                      <a:endParaRPr lang="en-US" sz="1400" dirty="0">
                        <a:solidFill>
                          <a:srgbClr val="FF0000"/>
                        </a:solidFill>
                        <a:effectLst/>
                        <a:latin typeface="Times New Roman"/>
                        <a:ea typeface="Times New Roman"/>
                      </a:endParaRPr>
                    </a:p>
                  </a:txBody>
                  <a:tcPr marL="63639" marR="63639" marT="0" marB="0">
                    <a:solidFill>
                      <a:schemeClr val="bg1">
                        <a:lumMod val="95000"/>
                      </a:schemeClr>
                    </a:solidFill>
                  </a:tcPr>
                </a:tc>
                <a:tc>
                  <a:txBody>
                    <a:bodyPr/>
                    <a:lstStyle/>
                    <a:p>
                      <a:pPr marL="0" marR="0">
                        <a:spcBef>
                          <a:spcPts val="0"/>
                        </a:spcBef>
                        <a:spcAft>
                          <a:spcPts val="0"/>
                        </a:spcAft>
                      </a:pPr>
                      <a:r>
                        <a:rPr lang="en-US" sz="1400" b="0" dirty="0">
                          <a:solidFill>
                            <a:schemeClr val="tx2"/>
                          </a:solidFill>
                          <a:effectLst/>
                        </a:rPr>
                        <a:t>Third extended </a:t>
                      </a:r>
                      <a:r>
                        <a:rPr lang="en-US" sz="1400" b="0" dirty="0" err="1">
                          <a:solidFill>
                            <a:schemeClr val="tx2"/>
                          </a:solidFill>
                          <a:effectLst/>
                        </a:rPr>
                        <a:t>filesystem</a:t>
                      </a:r>
                      <a:r>
                        <a:rPr lang="en-US" sz="1400" b="0" dirty="0">
                          <a:solidFill>
                            <a:schemeClr val="tx2"/>
                          </a:solidFill>
                          <a:effectLst/>
                        </a:rPr>
                        <a:t> – a variation on ext2 that has journaling and thus a faster startup and recovery time. </a:t>
                      </a:r>
                      <a:endParaRPr lang="en-US" sz="1400" b="0" dirty="0">
                        <a:solidFill>
                          <a:schemeClr val="tx2"/>
                        </a:solidFill>
                        <a:effectLst/>
                        <a:latin typeface="Times New Roman"/>
                        <a:ea typeface="Times New Roman"/>
                      </a:endParaRPr>
                    </a:p>
                  </a:txBody>
                  <a:tcPr marL="63639" marR="63639" marT="0" marB="0">
                    <a:solidFill>
                      <a:schemeClr val="bg1">
                        <a:lumMod val="95000"/>
                      </a:schemeClr>
                    </a:solidFill>
                  </a:tcPr>
                </a:tc>
                <a:extLst>
                  <a:ext uri="{0D108BD9-81ED-4DB2-BD59-A6C34878D82A}">
                    <a16:rowId xmlns:a16="http://schemas.microsoft.com/office/drawing/2014/main" val="10003"/>
                  </a:ext>
                </a:extLst>
              </a:tr>
              <a:tr h="339407">
                <a:tc>
                  <a:txBody>
                    <a:bodyPr/>
                    <a:lstStyle/>
                    <a:p>
                      <a:pPr marL="0" marR="0">
                        <a:spcBef>
                          <a:spcPts val="0"/>
                        </a:spcBef>
                        <a:spcAft>
                          <a:spcPts val="0"/>
                        </a:spcAft>
                      </a:pPr>
                      <a:r>
                        <a:rPr lang="en-US" sz="1400">
                          <a:solidFill>
                            <a:srgbClr val="FF0000"/>
                          </a:solidFill>
                          <a:effectLst/>
                        </a:rPr>
                        <a:t> ext4</a:t>
                      </a:r>
                      <a:endParaRPr lang="en-US" sz="1400">
                        <a:solidFill>
                          <a:srgbClr val="FF0000"/>
                        </a:solidFill>
                        <a:effectLst/>
                        <a:latin typeface="Times New Roman"/>
                        <a:ea typeface="Times New Roman"/>
                      </a:endParaRPr>
                    </a:p>
                  </a:txBody>
                  <a:tcPr marL="63639" marR="63639" marT="0" marB="0">
                    <a:solidFill>
                      <a:schemeClr val="bg1">
                        <a:lumMod val="95000"/>
                      </a:schemeClr>
                    </a:solidFill>
                  </a:tcPr>
                </a:tc>
                <a:tc>
                  <a:txBody>
                    <a:bodyPr/>
                    <a:lstStyle/>
                    <a:p>
                      <a:pPr marL="0" marR="0">
                        <a:spcBef>
                          <a:spcPts val="0"/>
                        </a:spcBef>
                        <a:spcAft>
                          <a:spcPts val="0"/>
                        </a:spcAft>
                      </a:pPr>
                      <a:r>
                        <a:rPr lang="en-US" sz="1400" b="0">
                          <a:solidFill>
                            <a:schemeClr val="tx2"/>
                          </a:solidFill>
                          <a:effectLst/>
                        </a:rPr>
                        <a:t>Fourth extended filesystem – a variation on ext3 that has larger filesystem support and speed enhancements.  </a:t>
                      </a:r>
                      <a:endParaRPr lang="en-US" sz="1400" b="0">
                        <a:solidFill>
                          <a:schemeClr val="tx2"/>
                        </a:solidFill>
                        <a:effectLst/>
                        <a:latin typeface="Times New Roman"/>
                        <a:ea typeface="Times New Roman"/>
                      </a:endParaRPr>
                    </a:p>
                  </a:txBody>
                  <a:tcPr marL="63639" marR="63639" marT="0" marB="0">
                    <a:solidFill>
                      <a:schemeClr val="bg1">
                        <a:lumMod val="95000"/>
                      </a:schemeClr>
                    </a:solidFill>
                  </a:tcPr>
                </a:tc>
                <a:extLst>
                  <a:ext uri="{0D108BD9-81ED-4DB2-BD59-A6C34878D82A}">
                    <a16:rowId xmlns:a16="http://schemas.microsoft.com/office/drawing/2014/main" val="10004"/>
                  </a:ext>
                </a:extLst>
              </a:tr>
              <a:tr h="509111">
                <a:tc>
                  <a:txBody>
                    <a:bodyPr/>
                    <a:lstStyle/>
                    <a:p>
                      <a:pPr marL="0" marR="0">
                        <a:spcBef>
                          <a:spcPts val="0"/>
                        </a:spcBef>
                        <a:spcAft>
                          <a:spcPts val="0"/>
                        </a:spcAft>
                      </a:pPr>
                      <a:r>
                        <a:rPr lang="en-US" sz="1400" dirty="0">
                          <a:solidFill>
                            <a:srgbClr val="FF0000"/>
                          </a:solidFill>
                          <a:effectLst/>
                        </a:rPr>
                        <a:t> </a:t>
                      </a:r>
                      <a:r>
                        <a:rPr lang="en-US" sz="1400" dirty="0" err="1">
                          <a:solidFill>
                            <a:srgbClr val="FF0000"/>
                          </a:solidFill>
                          <a:effectLst/>
                        </a:rPr>
                        <a:t>hfs</a:t>
                      </a:r>
                      <a:r>
                        <a:rPr lang="en-US" sz="1400" dirty="0">
                          <a:solidFill>
                            <a:srgbClr val="FF0000"/>
                          </a:solidFill>
                          <a:effectLst/>
                        </a:rPr>
                        <a:t>, </a:t>
                      </a:r>
                      <a:r>
                        <a:rPr lang="en-US" sz="1400" dirty="0" err="1">
                          <a:solidFill>
                            <a:srgbClr val="FF0000"/>
                          </a:solidFill>
                          <a:effectLst/>
                        </a:rPr>
                        <a:t>hfs</a:t>
                      </a:r>
                      <a:r>
                        <a:rPr lang="en-US" sz="1400" dirty="0">
                          <a:solidFill>
                            <a:srgbClr val="FF0000"/>
                          </a:solidFill>
                          <a:effectLst/>
                        </a:rPr>
                        <a:t>+, </a:t>
                      </a:r>
                      <a:r>
                        <a:rPr lang="en-US" sz="1400" dirty="0" err="1">
                          <a:solidFill>
                            <a:srgbClr val="FF0000"/>
                          </a:solidFill>
                          <a:effectLst/>
                        </a:rPr>
                        <a:t>apfs</a:t>
                      </a:r>
                      <a:endParaRPr lang="en-US" sz="1400" dirty="0">
                        <a:solidFill>
                          <a:srgbClr val="FF0000"/>
                        </a:solidFill>
                        <a:effectLst/>
                        <a:latin typeface="Times New Roman"/>
                        <a:ea typeface="Times New Roman"/>
                      </a:endParaRPr>
                    </a:p>
                  </a:txBody>
                  <a:tcPr marL="63639" marR="63639" marT="0" marB="0">
                    <a:solidFill>
                      <a:schemeClr val="bg1">
                        <a:lumMod val="95000"/>
                      </a:schemeClr>
                    </a:solidFill>
                  </a:tcPr>
                </a:tc>
                <a:tc>
                  <a:txBody>
                    <a:bodyPr/>
                    <a:lstStyle/>
                    <a:p>
                      <a:pPr marL="0" marR="0">
                        <a:spcBef>
                          <a:spcPts val="0"/>
                        </a:spcBef>
                        <a:spcAft>
                          <a:spcPts val="0"/>
                        </a:spcAft>
                      </a:pPr>
                      <a:r>
                        <a:rPr lang="en-US" sz="1400" b="0" dirty="0">
                          <a:solidFill>
                            <a:schemeClr val="tx2"/>
                          </a:solidFill>
                          <a:effectLst/>
                        </a:rPr>
                        <a:t>Hierarchical File System and Apple File System – </a:t>
                      </a:r>
                      <a:r>
                        <a:rPr lang="en-US" sz="1400" b="0" dirty="0" err="1">
                          <a:solidFill>
                            <a:schemeClr val="tx2"/>
                          </a:solidFill>
                          <a:effectLst/>
                        </a:rPr>
                        <a:t>filesystems</a:t>
                      </a:r>
                      <a:r>
                        <a:rPr lang="en-US" sz="1400" b="0" dirty="0">
                          <a:solidFill>
                            <a:schemeClr val="tx2"/>
                          </a:solidFill>
                          <a:effectLst/>
                        </a:rPr>
                        <a:t> native to Apple computers (</a:t>
                      </a:r>
                      <a:r>
                        <a:rPr lang="en-US" sz="1400" b="0" dirty="0" err="1">
                          <a:solidFill>
                            <a:schemeClr val="tx2"/>
                          </a:solidFill>
                          <a:effectLst/>
                        </a:rPr>
                        <a:t>apfs</a:t>
                      </a:r>
                      <a:r>
                        <a:rPr lang="en-US" sz="1400" b="0" dirty="0">
                          <a:solidFill>
                            <a:schemeClr val="tx2"/>
                          </a:solidFill>
                          <a:effectLst/>
                        </a:rPr>
                        <a:t> was added in </a:t>
                      </a:r>
                      <a:r>
                        <a:rPr lang="en-US" sz="1400" b="0" dirty="0" err="1">
                          <a:solidFill>
                            <a:schemeClr val="tx2"/>
                          </a:solidFill>
                          <a:effectLst/>
                        </a:rPr>
                        <a:t>macOS</a:t>
                      </a:r>
                      <a:r>
                        <a:rPr lang="en-US" sz="1400" b="0" dirty="0">
                          <a:solidFill>
                            <a:schemeClr val="tx2"/>
                          </a:solidFill>
                          <a:effectLst/>
                        </a:rPr>
                        <a:t> 10.13)</a:t>
                      </a:r>
                      <a:endParaRPr lang="en-US" sz="1400" b="0" dirty="0">
                        <a:solidFill>
                          <a:schemeClr val="tx2"/>
                        </a:solidFill>
                        <a:effectLst/>
                        <a:latin typeface="Times New Roman"/>
                        <a:ea typeface="Times New Roman"/>
                      </a:endParaRPr>
                    </a:p>
                  </a:txBody>
                  <a:tcPr marL="63639" marR="63639" marT="0" marB="0">
                    <a:solidFill>
                      <a:schemeClr val="bg1">
                        <a:lumMod val="95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77772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A8370-0772-E80A-9434-0E84FDB6595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E4DCB1-B41A-8DD5-A7CD-DEEFD0FA305A}"/>
              </a:ext>
            </a:extLst>
          </p:cNvPr>
          <p:cNvSpPr>
            <a:spLocks noGrp="1"/>
          </p:cNvSpPr>
          <p:nvPr>
            <p:ph type="sldNum" sz="quarter" idx="12"/>
          </p:nvPr>
        </p:nvSpPr>
        <p:spPr/>
        <p:txBody>
          <a:bodyPr/>
          <a:lstStyle/>
          <a:p>
            <a:fld id="{64537577-822C-42C9-B1FE-62AC5F07B59D}" type="slidenum">
              <a:rPr lang="en-US" smtClean="0"/>
              <a:pPr/>
              <a:t>22</a:t>
            </a:fld>
            <a:endParaRPr lang="en-US" dirty="0"/>
          </a:p>
        </p:txBody>
      </p:sp>
      <p:graphicFrame>
        <p:nvGraphicFramePr>
          <p:cNvPr id="5" name="Table 4">
            <a:extLst>
              <a:ext uri="{FF2B5EF4-FFF2-40B4-BE49-F238E27FC236}">
                <a16:creationId xmlns:a16="http://schemas.microsoft.com/office/drawing/2014/main" id="{D2D6DB26-5D19-CBE0-5C66-79C11D522C74}"/>
              </a:ext>
            </a:extLst>
          </p:cNvPr>
          <p:cNvGraphicFramePr>
            <a:graphicFrameLocks noGrp="1"/>
          </p:cNvGraphicFramePr>
          <p:nvPr>
            <p:extLst>
              <p:ext uri="{D42A27DB-BD31-4B8C-83A1-F6EECF244321}">
                <p14:modId xmlns:p14="http://schemas.microsoft.com/office/powerpoint/2010/main" val="2991110366"/>
              </p:ext>
            </p:extLst>
          </p:nvPr>
        </p:nvGraphicFramePr>
        <p:xfrm>
          <a:off x="696074" y="641789"/>
          <a:ext cx="7751851" cy="3782371"/>
        </p:xfrm>
        <a:graphic>
          <a:graphicData uri="http://schemas.openxmlformats.org/drawingml/2006/table">
            <a:tbl>
              <a:tblPr firstRow="1" firstCol="1" lastRow="1" lastCol="1" bandRow="1" bandCol="1">
                <a:tableStyleId>{5C22544A-7EE6-4342-B048-85BDC9FD1C3A}</a:tableStyleId>
              </a:tblPr>
              <a:tblGrid>
                <a:gridCol w="1316350">
                  <a:extLst>
                    <a:ext uri="{9D8B030D-6E8A-4147-A177-3AD203B41FA5}">
                      <a16:colId xmlns:a16="http://schemas.microsoft.com/office/drawing/2014/main" val="20000"/>
                    </a:ext>
                  </a:extLst>
                </a:gridCol>
                <a:gridCol w="6435501">
                  <a:extLst>
                    <a:ext uri="{9D8B030D-6E8A-4147-A177-3AD203B41FA5}">
                      <a16:colId xmlns:a16="http://schemas.microsoft.com/office/drawing/2014/main" val="20001"/>
                    </a:ext>
                  </a:extLst>
                </a:gridCol>
              </a:tblGrid>
              <a:tr h="620710">
                <a:tc>
                  <a:txBody>
                    <a:bodyPr/>
                    <a:lstStyle/>
                    <a:p>
                      <a:pPr marL="0" marR="0">
                        <a:spcBef>
                          <a:spcPts val="0"/>
                        </a:spcBef>
                        <a:spcAft>
                          <a:spcPts val="0"/>
                        </a:spcAft>
                      </a:pPr>
                      <a:r>
                        <a:rPr lang="en-US" sz="1400" dirty="0">
                          <a:solidFill>
                            <a:schemeClr val="accent1"/>
                          </a:solidFill>
                          <a:effectLst/>
                        </a:rPr>
                        <a:t> iso9660</a:t>
                      </a:r>
                      <a:endParaRPr lang="en-US" sz="1400" dirty="0">
                        <a:solidFill>
                          <a:schemeClr val="accent1"/>
                        </a:solidFill>
                        <a:effectLst/>
                        <a:latin typeface="Times New Roman"/>
                        <a:ea typeface="Times New Roman"/>
                      </a:endParaRPr>
                    </a:p>
                  </a:txBody>
                  <a:tcPr marL="57854" marR="57854" marT="0" marB="0">
                    <a:solidFill>
                      <a:schemeClr val="bg1">
                        <a:lumMod val="95000"/>
                      </a:schemeClr>
                    </a:solidFill>
                  </a:tcPr>
                </a:tc>
                <a:tc>
                  <a:txBody>
                    <a:bodyPr/>
                    <a:lstStyle/>
                    <a:p>
                      <a:pPr marL="0" marR="0">
                        <a:spcBef>
                          <a:spcPts val="0"/>
                        </a:spcBef>
                        <a:spcAft>
                          <a:spcPts val="0"/>
                        </a:spcAft>
                      </a:pPr>
                      <a:r>
                        <a:rPr lang="en-US" sz="1400" b="0" dirty="0">
                          <a:solidFill>
                            <a:schemeClr val="tx1"/>
                          </a:solidFill>
                          <a:effectLst/>
                        </a:rPr>
                        <a:t>The CDROM </a:t>
                      </a:r>
                      <a:r>
                        <a:rPr lang="en-US" sz="1400" b="0" dirty="0" err="1">
                          <a:solidFill>
                            <a:schemeClr val="tx1"/>
                          </a:solidFill>
                          <a:effectLst/>
                        </a:rPr>
                        <a:t>filesystem</a:t>
                      </a:r>
                      <a:r>
                        <a:rPr lang="en-US" sz="1400" b="0" dirty="0">
                          <a:solidFill>
                            <a:schemeClr val="tx1"/>
                          </a:solidFill>
                          <a:effectLst/>
                        </a:rPr>
                        <a:t> – originated from the International Standards Organization recommendation 9660 and used to access data stored on CDROMs.  This </a:t>
                      </a:r>
                      <a:r>
                        <a:rPr lang="en-US" sz="1400" b="0" dirty="0" err="1">
                          <a:solidFill>
                            <a:schemeClr val="tx1"/>
                          </a:solidFill>
                          <a:effectLst/>
                        </a:rPr>
                        <a:t>filesystem</a:t>
                      </a:r>
                      <a:r>
                        <a:rPr lang="en-US" sz="1400" b="0" dirty="0">
                          <a:solidFill>
                            <a:schemeClr val="tx1"/>
                          </a:solidFill>
                          <a:effectLst/>
                        </a:rPr>
                        <a:t> is also used by ISO images that may be mounted to a directory in Linux.</a:t>
                      </a:r>
                      <a:endParaRPr lang="en-US" sz="1400" b="0" dirty="0">
                        <a:solidFill>
                          <a:schemeClr val="tx1"/>
                        </a:solidFill>
                        <a:effectLst/>
                        <a:latin typeface="Times New Roman"/>
                        <a:ea typeface="Times New Roman"/>
                      </a:endParaRPr>
                    </a:p>
                  </a:txBody>
                  <a:tcPr marL="57854" marR="57854" marT="0" marB="0">
                    <a:solidFill>
                      <a:schemeClr val="bg1">
                        <a:lumMod val="95000"/>
                      </a:schemeClr>
                    </a:solidFill>
                  </a:tcPr>
                </a:tc>
                <a:extLst>
                  <a:ext uri="{0D108BD9-81ED-4DB2-BD59-A6C34878D82A}">
                    <a16:rowId xmlns:a16="http://schemas.microsoft.com/office/drawing/2014/main" val="10000"/>
                  </a:ext>
                </a:extLst>
              </a:tr>
              <a:tr h="310355">
                <a:tc>
                  <a:txBody>
                    <a:bodyPr/>
                    <a:lstStyle/>
                    <a:p>
                      <a:pPr marL="0" marR="0">
                        <a:spcBef>
                          <a:spcPts val="0"/>
                        </a:spcBef>
                        <a:spcAft>
                          <a:spcPts val="0"/>
                        </a:spcAft>
                      </a:pPr>
                      <a:r>
                        <a:rPr lang="en-US" sz="1400">
                          <a:solidFill>
                            <a:schemeClr val="accent1"/>
                          </a:solidFill>
                          <a:effectLst/>
                        </a:rPr>
                        <a:t> jfs</a:t>
                      </a:r>
                      <a:endParaRPr lang="en-US" sz="1400">
                        <a:solidFill>
                          <a:schemeClr val="accent1"/>
                        </a:solidFill>
                        <a:effectLst/>
                        <a:latin typeface="Times New Roman"/>
                        <a:ea typeface="Times New Roman"/>
                      </a:endParaRPr>
                    </a:p>
                  </a:txBody>
                  <a:tcPr marL="57854" marR="57854" marT="0" marB="0">
                    <a:solidFill>
                      <a:schemeClr val="bg1">
                        <a:lumMod val="95000"/>
                      </a:schemeClr>
                    </a:solidFill>
                  </a:tcPr>
                </a:tc>
                <a:tc>
                  <a:txBody>
                    <a:bodyPr/>
                    <a:lstStyle/>
                    <a:p>
                      <a:pPr marL="0" marR="0">
                        <a:spcBef>
                          <a:spcPts val="0"/>
                        </a:spcBef>
                        <a:spcAft>
                          <a:spcPts val="0"/>
                        </a:spcAft>
                      </a:pPr>
                      <a:r>
                        <a:rPr lang="en-US" sz="1400" b="0" dirty="0">
                          <a:solidFill>
                            <a:schemeClr val="tx1"/>
                          </a:solidFill>
                          <a:effectLst/>
                        </a:rPr>
                        <a:t>Journaling File System – a journaling file system created by IBM for their AIX UNIX systems. </a:t>
                      </a:r>
                      <a:endParaRPr lang="en-US" sz="1400" b="0" dirty="0">
                        <a:solidFill>
                          <a:schemeClr val="tx1"/>
                        </a:solidFill>
                        <a:effectLst/>
                        <a:latin typeface="Times New Roman"/>
                        <a:ea typeface="Times New Roman"/>
                      </a:endParaRPr>
                    </a:p>
                  </a:txBody>
                  <a:tcPr marL="57854" marR="57854" marT="0" marB="0">
                    <a:solidFill>
                      <a:schemeClr val="bg1">
                        <a:lumMod val="95000"/>
                      </a:schemeClr>
                    </a:solidFill>
                  </a:tcPr>
                </a:tc>
                <a:extLst>
                  <a:ext uri="{0D108BD9-81ED-4DB2-BD59-A6C34878D82A}">
                    <a16:rowId xmlns:a16="http://schemas.microsoft.com/office/drawing/2014/main" val="10001"/>
                  </a:ext>
                </a:extLst>
              </a:tr>
              <a:tr h="310355">
                <a:tc>
                  <a:txBody>
                    <a:bodyPr/>
                    <a:lstStyle/>
                    <a:p>
                      <a:pPr marL="0" marR="0">
                        <a:spcBef>
                          <a:spcPts val="0"/>
                        </a:spcBef>
                        <a:spcAft>
                          <a:spcPts val="0"/>
                        </a:spcAft>
                      </a:pPr>
                      <a:r>
                        <a:rPr lang="en-US" sz="1400">
                          <a:solidFill>
                            <a:schemeClr val="accent1"/>
                          </a:solidFill>
                          <a:effectLst/>
                        </a:rPr>
                        <a:t> msdos</a:t>
                      </a:r>
                      <a:endParaRPr lang="en-US" sz="1400">
                        <a:solidFill>
                          <a:schemeClr val="accent1"/>
                        </a:solidFill>
                        <a:effectLst/>
                        <a:latin typeface="Times New Roman"/>
                        <a:ea typeface="Times New Roman"/>
                      </a:endParaRPr>
                    </a:p>
                  </a:txBody>
                  <a:tcPr marL="57854" marR="57854" marT="0" marB="0">
                    <a:solidFill>
                      <a:schemeClr val="bg1">
                        <a:lumMod val="95000"/>
                      </a:schemeClr>
                    </a:solidFill>
                  </a:tcPr>
                </a:tc>
                <a:tc>
                  <a:txBody>
                    <a:bodyPr/>
                    <a:lstStyle/>
                    <a:p>
                      <a:pPr marL="0" marR="0">
                        <a:spcBef>
                          <a:spcPts val="0"/>
                        </a:spcBef>
                        <a:spcAft>
                          <a:spcPts val="0"/>
                        </a:spcAft>
                      </a:pPr>
                      <a:r>
                        <a:rPr lang="en-US" sz="1400" b="0">
                          <a:solidFill>
                            <a:schemeClr val="tx1"/>
                          </a:solidFill>
                          <a:effectLst/>
                        </a:rPr>
                        <a:t>The DOS FAT filesystem – it can support up to 32-bit FAT tables (FAT32)</a:t>
                      </a:r>
                      <a:endParaRPr lang="en-US" sz="1400" b="0">
                        <a:solidFill>
                          <a:schemeClr val="tx1"/>
                        </a:solidFill>
                        <a:effectLst/>
                        <a:latin typeface="Times New Roman"/>
                        <a:ea typeface="Times New Roman"/>
                      </a:endParaRPr>
                    </a:p>
                  </a:txBody>
                  <a:tcPr marL="57854" marR="57854" marT="0" marB="0">
                    <a:solidFill>
                      <a:schemeClr val="bg1">
                        <a:lumMod val="95000"/>
                      </a:schemeClr>
                    </a:solidFill>
                  </a:tcPr>
                </a:tc>
                <a:extLst>
                  <a:ext uri="{0D108BD9-81ED-4DB2-BD59-A6C34878D82A}">
                    <a16:rowId xmlns:a16="http://schemas.microsoft.com/office/drawing/2014/main" val="10002"/>
                  </a:ext>
                </a:extLst>
              </a:tr>
              <a:tr h="775889">
                <a:tc>
                  <a:txBody>
                    <a:bodyPr/>
                    <a:lstStyle/>
                    <a:p>
                      <a:pPr marL="0" marR="0">
                        <a:spcBef>
                          <a:spcPts val="0"/>
                        </a:spcBef>
                        <a:spcAft>
                          <a:spcPts val="0"/>
                        </a:spcAft>
                      </a:pPr>
                      <a:r>
                        <a:rPr lang="en-US" sz="1400">
                          <a:solidFill>
                            <a:schemeClr val="accent1"/>
                          </a:solidFill>
                          <a:effectLst/>
                        </a:rPr>
                        <a:t> ntfs</a:t>
                      </a:r>
                      <a:endParaRPr lang="en-US" sz="1400">
                        <a:solidFill>
                          <a:schemeClr val="accent1"/>
                        </a:solidFill>
                        <a:effectLst/>
                        <a:latin typeface="Times New Roman"/>
                        <a:ea typeface="Times New Roman"/>
                      </a:endParaRPr>
                    </a:p>
                  </a:txBody>
                  <a:tcPr marL="57854" marR="57854" marT="0" marB="0">
                    <a:solidFill>
                      <a:schemeClr val="bg1">
                        <a:lumMod val="95000"/>
                      </a:schemeClr>
                    </a:solidFill>
                  </a:tcPr>
                </a:tc>
                <a:tc>
                  <a:txBody>
                    <a:bodyPr/>
                    <a:lstStyle/>
                    <a:p>
                      <a:pPr marL="0" marR="0">
                        <a:spcBef>
                          <a:spcPts val="0"/>
                        </a:spcBef>
                        <a:spcAft>
                          <a:spcPts val="0"/>
                        </a:spcAft>
                      </a:pPr>
                      <a:r>
                        <a:rPr lang="en-US" sz="1400" b="0" dirty="0">
                          <a:solidFill>
                            <a:schemeClr val="tx1"/>
                          </a:solidFill>
                          <a:effectLst/>
                        </a:rPr>
                        <a:t>New Technology File System -  a Microsoft proprietary </a:t>
                      </a:r>
                      <a:r>
                        <a:rPr lang="en-US" sz="1400" b="0" dirty="0" err="1">
                          <a:solidFill>
                            <a:schemeClr val="tx1"/>
                          </a:solidFill>
                          <a:effectLst/>
                        </a:rPr>
                        <a:t>filesystem</a:t>
                      </a:r>
                      <a:r>
                        <a:rPr lang="en-US" sz="1400" b="0" dirty="0">
                          <a:solidFill>
                            <a:schemeClr val="tx1"/>
                          </a:solidFill>
                          <a:effectLst/>
                        </a:rPr>
                        <a:t> developed for its NT4 and Windows 2000/XP/2003 operating systems.  You can currently only mount NTFS </a:t>
                      </a:r>
                      <a:r>
                        <a:rPr lang="en-US" sz="1400" b="0" dirty="0" err="1">
                          <a:solidFill>
                            <a:schemeClr val="tx1"/>
                          </a:solidFill>
                          <a:effectLst/>
                        </a:rPr>
                        <a:t>filesystems</a:t>
                      </a:r>
                      <a:r>
                        <a:rPr lang="en-US" sz="1400" b="0" dirty="0">
                          <a:solidFill>
                            <a:schemeClr val="tx1"/>
                          </a:solidFill>
                          <a:effectLst/>
                        </a:rPr>
                        <a:t> as read-only in Linux due to legal restrictions put in place by Microsoft.</a:t>
                      </a:r>
                      <a:endParaRPr lang="en-US" sz="1400" b="0" dirty="0">
                        <a:solidFill>
                          <a:schemeClr val="tx1"/>
                        </a:solidFill>
                        <a:effectLst/>
                        <a:latin typeface="Times New Roman"/>
                        <a:ea typeface="Times New Roman"/>
                      </a:endParaRPr>
                    </a:p>
                  </a:txBody>
                  <a:tcPr marL="57854" marR="57854" marT="0" marB="0">
                    <a:solidFill>
                      <a:schemeClr val="bg1">
                        <a:lumMod val="95000"/>
                      </a:schemeClr>
                    </a:solidFill>
                  </a:tcPr>
                </a:tc>
                <a:extLst>
                  <a:ext uri="{0D108BD9-81ED-4DB2-BD59-A6C34878D82A}">
                    <a16:rowId xmlns:a16="http://schemas.microsoft.com/office/drawing/2014/main" val="10003"/>
                  </a:ext>
                </a:extLst>
              </a:tr>
              <a:tr h="310355">
                <a:tc>
                  <a:txBody>
                    <a:bodyPr/>
                    <a:lstStyle/>
                    <a:p>
                      <a:pPr marL="0" marR="0">
                        <a:spcBef>
                          <a:spcPts val="0"/>
                        </a:spcBef>
                        <a:spcAft>
                          <a:spcPts val="0"/>
                        </a:spcAft>
                      </a:pPr>
                      <a:r>
                        <a:rPr lang="en-US" sz="1400">
                          <a:solidFill>
                            <a:schemeClr val="accent1"/>
                          </a:solidFill>
                          <a:effectLst/>
                        </a:rPr>
                        <a:t> reiserfs</a:t>
                      </a:r>
                      <a:endParaRPr lang="en-US" sz="1400">
                        <a:solidFill>
                          <a:schemeClr val="accent1"/>
                        </a:solidFill>
                        <a:effectLst/>
                        <a:latin typeface="Times New Roman"/>
                        <a:ea typeface="Times New Roman"/>
                      </a:endParaRPr>
                    </a:p>
                  </a:txBody>
                  <a:tcPr marL="57854" marR="57854" marT="0" marB="0">
                    <a:solidFill>
                      <a:schemeClr val="bg1">
                        <a:lumMod val="95000"/>
                      </a:schemeClr>
                    </a:solidFill>
                  </a:tcPr>
                </a:tc>
                <a:tc>
                  <a:txBody>
                    <a:bodyPr/>
                    <a:lstStyle/>
                    <a:p>
                      <a:pPr marL="0" marR="0">
                        <a:spcBef>
                          <a:spcPts val="0"/>
                        </a:spcBef>
                        <a:spcAft>
                          <a:spcPts val="0"/>
                        </a:spcAft>
                      </a:pPr>
                      <a:r>
                        <a:rPr lang="en-US" sz="1400" b="0">
                          <a:solidFill>
                            <a:schemeClr val="tx1"/>
                          </a:solidFill>
                          <a:effectLst/>
                        </a:rPr>
                        <a:t>The REISERFS filesystem –  a journalizing filesystem similar to ext3 more suited for use with databases</a:t>
                      </a:r>
                      <a:endParaRPr lang="en-US" sz="1400" b="0">
                        <a:solidFill>
                          <a:schemeClr val="tx1"/>
                        </a:solidFill>
                        <a:effectLst/>
                        <a:latin typeface="Times New Roman"/>
                        <a:ea typeface="Times New Roman"/>
                      </a:endParaRPr>
                    </a:p>
                  </a:txBody>
                  <a:tcPr marL="57854" marR="57854" marT="0" marB="0">
                    <a:solidFill>
                      <a:schemeClr val="bg1">
                        <a:lumMod val="95000"/>
                      </a:schemeClr>
                    </a:solidFill>
                  </a:tcPr>
                </a:tc>
                <a:extLst>
                  <a:ext uri="{0D108BD9-81ED-4DB2-BD59-A6C34878D82A}">
                    <a16:rowId xmlns:a16="http://schemas.microsoft.com/office/drawing/2014/main" val="10004"/>
                  </a:ext>
                </a:extLst>
              </a:tr>
              <a:tr h="465532">
                <a:tc>
                  <a:txBody>
                    <a:bodyPr/>
                    <a:lstStyle/>
                    <a:p>
                      <a:pPr marL="0" marR="0">
                        <a:spcBef>
                          <a:spcPts val="0"/>
                        </a:spcBef>
                        <a:spcAft>
                          <a:spcPts val="0"/>
                        </a:spcAft>
                      </a:pPr>
                      <a:r>
                        <a:rPr lang="en-US" sz="1400">
                          <a:solidFill>
                            <a:schemeClr val="accent1"/>
                          </a:solidFill>
                          <a:effectLst/>
                        </a:rPr>
                        <a:t> udf</a:t>
                      </a:r>
                      <a:endParaRPr lang="en-US" sz="1400">
                        <a:solidFill>
                          <a:schemeClr val="accent1"/>
                        </a:solidFill>
                        <a:effectLst/>
                        <a:latin typeface="Times New Roman"/>
                        <a:ea typeface="Times New Roman"/>
                      </a:endParaRPr>
                    </a:p>
                  </a:txBody>
                  <a:tcPr marL="57854" marR="57854" marT="0" marB="0">
                    <a:solidFill>
                      <a:schemeClr val="bg1">
                        <a:lumMod val="95000"/>
                      </a:schemeClr>
                    </a:solidFill>
                  </a:tcPr>
                </a:tc>
                <a:tc>
                  <a:txBody>
                    <a:bodyPr/>
                    <a:lstStyle/>
                    <a:p>
                      <a:pPr marL="0" marR="0">
                        <a:spcBef>
                          <a:spcPts val="0"/>
                        </a:spcBef>
                        <a:spcAft>
                          <a:spcPts val="0"/>
                        </a:spcAft>
                      </a:pPr>
                      <a:r>
                        <a:rPr lang="en-US" sz="1400" b="0" dirty="0">
                          <a:solidFill>
                            <a:schemeClr val="tx1"/>
                          </a:solidFill>
                          <a:effectLst/>
                        </a:rPr>
                        <a:t>The DVD File System – the </a:t>
                      </a:r>
                      <a:r>
                        <a:rPr lang="en-US" sz="1400" b="0" dirty="0" err="1">
                          <a:solidFill>
                            <a:schemeClr val="tx1"/>
                          </a:solidFill>
                          <a:effectLst/>
                        </a:rPr>
                        <a:t>filesystem</a:t>
                      </a:r>
                      <a:r>
                        <a:rPr lang="en-US" sz="1400" b="0" dirty="0">
                          <a:solidFill>
                            <a:schemeClr val="tx1"/>
                          </a:solidFill>
                          <a:effectLst/>
                        </a:rPr>
                        <a:t> used on DVDs.  This </a:t>
                      </a:r>
                      <a:r>
                        <a:rPr lang="en-US" sz="1400" b="0" dirty="0" err="1">
                          <a:solidFill>
                            <a:schemeClr val="tx1"/>
                          </a:solidFill>
                          <a:effectLst/>
                        </a:rPr>
                        <a:t>filesystem</a:t>
                      </a:r>
                      <a:r>
                        <a:rPr lang="en-US" sz="1400" b="0" dirty="0">
                          <a:solidFill>
                            <a:schemeClr val="tx1"/>
                          </a:solidFill>
                          <a:effectLst/>
                        </a:rPr>
                        <a:t> can also be used to mount DVD ISO images to local directories in Linux.</a:t>
                      </a:r>
                      <a:endParaRPr lang="en-US" sz="1400" b="0" dirty="0">
                        <a:solidFill>
                          <a:schemeClr val="tx1"/>
                        </a:solidFill>
                        <a:effectLst/>
                        <a:latin typeface="Times New Roman"/>
                        <a:ea typeface="Times New Roman"/>
                      </a:endParaRPr>
                    </a:p>
                  </a:txBody>
                  <a:tcPr marL="57854" marR="57854" marT="0" marB="0">
                    <a:solidFill>
                      <a:schemeClr val="bg1">
                        <a:lumMod val="95000"/>
                      </a:schemeClr>
                    </a:solidFill>
                  </a:tcPr>
                </a:tc>
                <a:extLst>
                  <a:ext uri="{0D108BD9-81ED-4DB2-BD59-A6C34878D82A}">
                    <a16:rowId xmlns:a16="http://schemas.microsoft.com/office/drawing/2014/main" val="10005"/>
                  </a:ext>
                </a:extLst>
              </a:tr>
              <a:tr h="138464">
                <a:tc>
                  <a:txBody>
                    <a:bodyPr/>
                    <a:lstStyle/>
                    <a:p>
                      <a:pPr marL="0" marR="0">
                        <a:spcBef>
                          <a:spcPts val="0"/>
                        </a:spcBef>
                        <a:spcAft>
                          <a:spcPts val="0"/>
                        </a:spcAft>
                      </a:pPr>
                      <a:r>
                        <a:rPr lang="en-US" sz="1400">
                          <a:solidFill>
                            <a:schemeClr val="accent1"/>
                          </a:solidFill>
                          <a:effectLst/>
                        </a:rPr>
                        <a:t> ufs</a:t>
                      </a:r>
                      <a:endParaRPr lang="en-US" sz="1400">
                        <a:solidFill>
                          <a:schemeClr val="accent1"/>
                        </a:solidFill>
                        <a:effectLst/>
                        <a:latin typeface="Times New Roman"/>
                        <a:ea typeface="Times New Roman"/>
                      </a:endParaRPr>
                    </a:p>
                  </a:txBody>
                  <a:tcPr marL="57854" marR="57854" marT="0" marB="0">
                    <a:solidFill>
                      <a:schemeClr val="bg1">
                        <a:lumMod val="95000"/>
                      </a:schemeClr>
                    </a:solidFill>
                  </a:tcPr>
                </a:tc>
                <a:tc>
                  <a:txBody>
                    <a:bodyPr/>
                    <a:lstStyle/>
                    <a:p>
                      <a:pPr marL="0" marR="0">
                        <a:spcBef>
                          <a:spcPts val="0"/>
                        </a:spcBef>
                        <a:spcAft>
                          <a:spcPts val="0"/>
                        </a:spcAft>
                      </a:pPr>
                      <a:r>
                        <a:rPr lang="en-US" sz="1400" b="0" dirty="0">
                          <a:solidFill>
                            <a:schemeClr val="tx1"/>
                          </a:solidFill>
                          <a:effectLst/>
                        </a:rPr>
                        <a:t>The UNIX File System – a high-performance journaling file system used by Sun Solaris and </a:t>
                      </a:r>
                      <a:r>
                        <a:rPr lang="en-US" sz="1400" b="0" dirty="0" err="1">
                          <a:solidFill>
                            <a:schemeClr val="tx1"/>
                          </a:solidFill>
                          <a:effectLst/>
                        </a:rPr>
                        <a:t>macOS</a:t>
                      </a:r>
                      <a:r>
                        <a:rPr lang="en-US" sz="1400" b="0" dirty="0">
                          <a:solidFill>
                            <a:schemeClr val="tx1"/>
                          </a:solidFill>
                          <a:effectLst/>
                        </a:rPr>
                        <a:t>.</a:t>
                      </a:r>
                      <a:endParaRPr lang="en-US" sz="1400" b="0" dirty="0">
                        <a:solidFill>
                          <a:schemeClr val="tx1"/>
                        </a:solidFill>
                        <a:effectLst/>
                        <a:latin typeface="Times New Roman"/>
                        <a:ea typeface="Times New Roman"/>
                      </a:endParaRPr>
                    </a:p>
                  </a:txBody>
                  <a:tcPr marL="57854" marR="57854" marT="0" marB="0">
                    <a:solidFill>
                      <a:schemeClr val="bg1">
                        <a:lumMod val="95000"/>
                      </a:schemeClr>
                    </a:solidFill>
                  </a:tcPr>
                </a:tc>
                <a:extLst>
                  <a:ext uri="{0D108BD9-81ED-4DB2-BD59-A6C34878D82A}">
                    <a16:rowId xmlns:a16="http://schemas.microsoft.com/office/drawing/2014/main" val="10006"/>
                  </a:ext>
                </a:extLst>
              </a:tr>
              <a:tr h="310355">
                <a:tc>
                  <a:txBody>
                    <a:bodyPr/>
                    <a:lstStyle/>
                    <a:p>
                      <a:pPr marL="0" marR="0">
                        <a:spcBef>
                          <a:spcPts val="0"/>
                        </a:spcBef>
                        <a:spcAft>
                          <a:spcPts val="0"/>
                        </a:spcAft>
                      </a:pPr>
                      <a:r>
                        <a:rPr lang="en-US" sz="1400" dirty="0">
                          <a:solidFill>
                            <a:schemeClr val="accent1"/>
                          </a:solidFill>
                          <a:effectLst/>
                        </a:rPr>
                        <a:t> </a:t>
                      </a:r>
                      <a:r>
                        <a:rPr lang="en-US" sz="1400" dirty="0" err="1">
                          <a:solidFill>
                            <a:schemeClr val="accent1"/>
                          </a:solidFill>
                          <a:effectLst/>
                        </a:rPr>
                        <a:t>vfat</a:t>
                      </a:r>
                      <a:endParaRPr lang="en-US" sz="1400" dirty="0">
                        <a:solidFill>
                          <a:schemeClr val="accent1"/>
                        </a:solidFill>
                        <a:effectLst/>
                        <a:latin typeface="Times New Roman"/>
                        <a:ea typeface="Times New Roman"/>
                      </a:endParaRPr>
                    </a:p>
                  </a:txBody>
                  <a:tcPr marL="57854" marR="57854" marT="0" marB="0">
                    <a:solidFill>
                      <a:schemeClr val="bg1">
                        <a:lumMod val="95000"/>
                      </a:schemeClr>
                    </a:solidFill>
                  </a:tcPr>
                </a:tc>
                <a:tc>
                  <a:txBody>
                    <a:bodyPr/>
                    <a:lstStyle/>
                    <a:p>
                      <a:pPr marL="0" marR="0">
                        <a:spcBef>
                          <a:spcPts val="0"/>
                        </a:spcBef>
                        <a:spcAft>
                          <a:spcPts val="0"/>
                        </a:spcAft>
                      </a:pPr>
                      <a:r>
                        <a:rPr lang="en-US" sz="1400" b="0" dirty="0">
                          <a:solidFill>
                            <a:schemeClr val="tx1"/>
                          </a:solidFill>
                          <a:effectLst/>
                        </a:rPr>
                        <a:t>The DOS FAT </a:t>
                      </a:r>
                      <a:r>
                        <a:rPr lang="en-US" sz="1400" b="0" dirty="0" err="1">
                          <a:solidFill>
                            <a:schemeClr val="tx1"/>
                          </a:solidFill>
                          <a:effectLst/>
                        </a:rPr>
                        <a:t>filesystem</a:t>
                      </a:r>
                      <a:r>
                        <a:rPr lang="en-US" sz="1400" b="0" dirty="0">
                          <a:solidFill>
                            <a:schemeClr val="tx1"/>
                          </a:solidFill>
                          <a:effectLst/>
                        </a:rPr>
                        <a:t> with long file name support (it can support up to FAT32)</a:t>
                      </a:r>
                      <a:endParaRPr lang="en-US" sz="1400" b="0" dirty="0">
                        <a:solidFill>
                          <a:schemeClr val="tx1"/>
                        </a:solidFill>
                        <a:effectLst/>
                        <a:latin typeface="Times New Roman"/>
                        <a:ea typeface="Times New Roman"/>
                      </a:endParaRPr>
                    </a:p>
                  </a:txBody>
                  <a:tcPr marL="57854" marR="57854" marT="0" marB="0">
                    <a:solidFill>
                      <a:schemeClr val="bg1">
                        <a:lumMod val="95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6046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758176-75B2-1EB6-BBCD-81AFF4A8AEC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540B53-DDAA-6FEE-ADDD-3D58EAE71EB3}"/>
              </a:ext>
            </a:extLst>
          </p:cNvPr>
          <p:cNvSpPr>
            <a:spLocks noGrp="1"/>
          </p:cNvSpPr>
          <p:nvPr>
            <p:ph type="sldNum" sz="quarter" idx="12"/>
          </p:nvPr>
        </p:nvSpPr>
        <p:spPr/>
        <p:txBody>
          <a:bodyPr/>
          <a:lstStyle/>
          <a:p>
            <a:fld id="{64537577-822C-42C9-B1FE-62AC5F07B59D}" type="slidenum">
              <a:rPr lang="en-US" smtClean="0"/>
              <a:pPr/>
              <a:t>23</a:t>
            </a:fld>
            <a:endParaRPr lang="en-US" dirty="0"/>
          </a:p>
        </p:txBody>
      </p:sp>
      <p:graphicFrame>
        <p:nvGraphicFramePr>
          <p:cNvPr id="2" name="Table 1">
            <a:extLst>
              <a:ext uri="{FF2B5EF4-FFF2-40B4-BE49-F238E27FC236}">
                <a16:creationId xmlns:a16="http://schemas.microsoft.com/office/drawing/2014/main" id="{8F737228-0885-0584-83AB-8EEBC31CB9EC}"/>
              </a:ext>
            </a:extLst>
          </p:cNvPr>
          <p:cNvGraphicFramePr>
            <a:graphicFrameLocks noGrp="1"/>
          </p:cNvGraphicFramePr>
          <p:nvPr>
            <p:extLst>
              <p:ext uri="{D42A27DB-BD31-4B8C-83A1-F6EECF244321}">
                <p14:modId xmlns:p14="http://schemas.microsoft.com/office/powerpoint/2010/main" val="2575061235"/>
              </p:ext>
            </p:extLst>
          </p:nvPr>
        </p:nvGraphicFramePr>
        <p:xfrm>
          <a:off x="780836" y="1366619"/>
          <a:ext cx="7582328" cy="2011869"/>
        </p:xfrm>
        <a:graphic>
          <a:graphicData uri="http://schemas.openxmlformats.org/drawingml/2006/table">
            <a:tbl>
              <a:tblPr firstRow="1" firstCol="1" lastRow="1" lastCol="1" bandRow="1" bandCol="1">
                <a:tableStyleId>{5C22544A-7EE6-4342-B048-85BDC9FD1C3A}</a:tableStyleId>
              </a:tblPr>
              <a:tblGrid>
                <a:gridCol w="1266065">
                  <a:extLst>
                    <a:ext uri="{9D8B030D-6E8A-4147-A177-3AD203B41FA5}">
                      <a16:colId xmlns:a16="http://schemas.microsoft.com/office/drawing/2014/main" val="20000"/>
                    </a:ext>
                  </a:extLst>
                </a:gridCol>
                <a:gridCol w="6316263">
                  <a:extLst>
                    <a:ext uri="{9D8B030D-6E8A-4147-A177-3AD203B41FA5}">
                      <a16:colId xmlns:a16="http://schemas.microsoft.com/office/drawing/2014/main" val="20001"/>
                    </a:ext>
                  </a:extLst>
                </a:gridCol>
              </a:tblGrid>
              <a:tr h="482730">
                <a:tc>
                  <a:txBody>
                    <a:bodyPr/>
                    <a:lstStyle/>
                    <a:p>
                      <a:pPr marL="0" marR="0">
                        <a:spcBef>
                          <a:spcPts val="0"/>
                        </a:spcBef>
                        <a:spcAft>
                          <a:spcPts val="0"/>
                        </a:spcAft>
                      </a:pPr>
                      <a:r>
                        <a:rPr lang="en-US" sz="1400" dirty="0">
                          <a:solidFill>
                            <a:schemeClr val="accent1"/>
                          </a:solidFill>
                          <a:effectLst/>
                        </a:rPr>
                        <a:t> </a:t>
                      </a:r>
                      <a:r>
                        <a:rPr lang="en-US" sz="1400" dirty="0" err="1">
                          <a:solidFill>
                            <a:schemeClr val="accent1"/>
                          </a:solidFill>
                          <a:effectLst/>
                        </a:rPr>
                        <a:t>vxfs</a:t>
                      </a:r>
                      <a:endParaRPr lang="en-US" sz="1400" dirty="0">
                        <a:solidFill>
                          <a:schemeClr val="accent1"/>
                        </a:solidFill>
                        <a:effectLst/>
                        <a:latin typeface="Times New Roman"/>
                        <a:ea typeface="Times New Roman"/>
                      </a:endParaRPr>
                    </a:p>
                  </a:txBody>
                  <a:tcPr marL="68580" marR="68580" marT="0" marB="0">
                    <a:solidFill>
                      <a:schemeClr val="bg1">
                        <a:lumMod val="95000"/>
                      </a:schemeClr>
                    </a:solidFill>
                  </a:tcPr>
                </a:tc>
                <a:tc>
                  <a:txBody>
                    <a:bodyPr/>
                    <a:lstStyle/>
                    <a:p>
                      <a:pPr marL="0" marR="0">
                        <a:spcBef>
                          <a:spcPts val="0"/>
                        </a:spcBef>
                        <a:spcAft>
                          <a:spcPts val="0"/>
                        </a:spcAft>
                      </a:pPr>
                      <a:r>
                        <a:rPr lang="en-US" sz="1400" b="0" dirty="0">
                          <a:solidFill>
                            <a:schemeClr val="tx1"/>
                          </a:solidFill>
                          <a:effectLst/>
                        </a:rPr>
                        <a:t>The </a:t>
                      </a:r>
                      <a:r>
                        <a:rPr lang="en-US" sz="1400" b="0" dirty="0" err="1">
                          <a:solidFill>
                            <a:schemeClr val="tx1"/>
                          </a:solidFill>
                          <a:effectLst/>
                        </a:rPr>
                        <a:t>Veritas</a:t>
                      </a:r>
                      <a:r>
                        <a:rPr lang="en-US" sz="1400" b="0" dirty="0">
                          <a:solidFill>
                            <a:schemeClr val="tx1"/>
                          </a:solidFill>
                          <a:effectLst/>
                        </a:rPr>
                        <a:t> File System – a high-performance journaling file system created by </a:t>
                      </a:r>
                      <a:r>
                        <a:rPr lang="en-US" sz="1400" b="0" dirty="0" err="1">
                          <a:solidFill>
                            <a:schemeClr val="tx1"/>
                          </a:solidFill>
                          <a:effectLst/>
                        </a:rPr>
                        <a:t>Veritas</a:t>
                      </a:r>
                      <a:r>
                        <a:rPr lang="en-US" sz="1400" b="0" dirty="0">
                          <a:solidFill>
                            <a:schemeClr val="tx1"/>
                          </a:solidFill>
                          <a:effectLst/>
                        </a:rPr>
                        <a:t> and used on many UNIX systems including SCO </a:t>
                      </a:r>
                      <a:r>
                        <a:rPr lang="en-US" sz="1400" b="0" dirty="0" err="1">
                          <a:solidFill>
                            <a:schemeClr val="tx1"/>
                          </a:solidFill>
                          <a:effectLst/>
                        </a:rPr>
                        <a:t>Unixware</a:t>
                      </a:r>
                      <a:r>
                        <a:rPr lang="en-US" sz="1400" b="0" dirty="0">
                          <a:solidFill>
                            <a:schemeClr val="tx1"/>
                          </a:solidFill>
                          <a:effectLst/>
                        </a:rPr>
                        <a:t> and Sun Solaris.</a:t>
                      </a:r>
                      <a:endParaRPr lang="en-US" sz="1400" b="0" dirty="0">
                        <a:solidFill>
                          <a:schemeClr val="tx1"/>
                        </a:solidFill>
                        <a:effectLst/>
                        <a:latin typeface="Times New Roman"/>
                        <a:ea typeface="Times New Roman"/>
                      </a:endParaRPr>
                    </a:p>
                  </a:txBody>
                  <a:tcPr marL="68580" marR="68580" marT="0" marB="0">
                    <a:solidFill>
                      <a:schemeClr val="bg1">
                        <a:lumMod val="95000"/>
                      </a:schemeClr>
                    </a:solidFill>
                  </a:tcPr>
                </a:tc>
                <a:extLst>
                  <a:ext uri="{0D108BD9-81ED-4DB2-BD59-A6C34878D82A}">
                    <a16:rowId xmlns:a16="http://schemas.microsoft.com/office/drawing/2014/main" val="10000"/>
                  </a:ext>
                </a:extLst>
              </a:tr>
              <a:tr h="708916">
                <a:tc>
                  <a:txBody>
                    <a:bodyPr/>
                    <a:lstStyle/>
                    <a:p>
                      <a:pPr marL="0" marR="0">
                        <a:spcBef>
                          <a:spcPts val="0"/>
                        </a:spcBef>
                        <a:spcAft>
                          <a:spcPts val="0"/>
                        </a:spcAft>
                      </a:pPr>
                      <a:r>
                        <a:rPr lang="en-US" sz="1400" dirty="0">
                          <a:solidFill>
                            <a:schemeClr val="accent1"/>
                          </a:solidFill>
                          <a:effectLst/>
                        </a:rPr>
                        <a:t> </a:t>
                      </a:r>
                      <a:r>
                        <a:rPr lang="en-US" sz="1400" dirty="0" err="1">
                          <a:solidFill>
                            <a:schemeClr val="accent1"/>
                          </a:solidFill>
                          <a:effectLst/>
                        </a:rPr>
                        <a:t>xfs</a:t>
                      </a:r>
                      <a:endParaRPr lang="en-US" sz="1400" dirty="0">
                        <a:solidFill>
                          <a:schemeClr val="accent1"/>
                        </a:solidFill>
                        <a:effectLst/>
                        <a:latin typeface="Times New Roman"/>
                        <a:ea typeface="Times New Roman"/>
                      </a:endParaRPr>
                    </a:p>
                  </a:txBody>
                  <a:tcPr marL="68580" marR="68580" marT="0" marB="0">
                    <a:solidFill>
                      <a:schemeClr val="bg1">
                        <a:lumMod val="95000"/>
                      </a:schemeClr>
                    </a:solidFill>
                  </a:tcPr>
                </a:tc>
                <a:tc>
                  <a:txBody>
                    <a:bodyPr/>
                    <a:lstStyle/>
                    <a:p>
                      <a:pPr marL="0" marR="0">
                        <a:spcBef>
                          <a:spcPts val="0"/>
                        </a:spcBef>
                        <a:spcAft>
                          <a:spcPts val="0"/>
                        </a:spcAft>
                      </a:pPr>
                      <a:r>
                        <a:rPr lang="en-US" sz="1400" b="0">
                          <a:solidFill>
                            <a:schemeClr val="tx1"/>
                          </a:solidFill>
                          <a:effectLst/>
                        </a:rPr>
                        <a:t>The X File System – a high-performance journaling file system created by Silicon Graphics and used on their IRIX UNIX systems.  It is very common on production Linux and UNIX servers today.</a:t>
                      </a:r>
                      <a:endParaRPr lang="en-US" sz="1400" b="0">
                        <a:solidFill>
                          <a:schemeClr val="tx1"/>
                        </a:solidFill>
                        <a:effectLst/>
                        <a:latin typeface="Times New Roman"/>
                        <a:ea typeface="Times New Roman"/>
                      </a:endParaRPr>
                    </a:p>
                  </a:txBody>
                  <a:tcPr marL="68580" marR="68580" marT="0" marB="0">
                    <a:solidFill>
                      <a:schemeClr val="bg1">
                        <a:lumMod val="95000"/>
                      </a:schemeClr>
                    </a:solidFill>
                  </a:tcPr>
                </a:tc>
                <a:extLst>
                  <a:ext uri="{0D108BD9-81ED-4DB2-BD59-A6C34878D82A}">
                    <a16:rowId xmlns:a16="http://schemas.microsoft.com/office/drawing/2014/main" val="10001"/>
                  </a:ext>
                </a:extLst>
              </a:tr>
              <a:tr h="820223">
                <a:tc>
                  <a:txBody>
                    <a:bodyPr/>
                    <a:lstStyle/>
                    <a:p>
                      <a:pPr marL="0" marR="0">
                        <a:spcBef>
                          <a:spcPts val="0"/>
                        </a:spcBef>
                        <a:spcAft>
                          <a:spcPts val="0"/>
                        </a:spcAft>
                      </a:pPr>
                      <a:r>
                        <a:rPr lang="en-US" sz="1400" dirty="0">
                          <a:solidFill>
                            <a:schemeClr val="accent1"/>
                          </a:solidFill>
                          <a:effectLst/>
                        </a:rPr>
                        <a:t> </a:t>
                      </a:r>
                      <a:r>
                        <a:rPr lang="en-US" sz="1400" dirty="0" err="1">
                          <a:solidFill>
                            <a:schemeClr val="accent1"/>
                          </a:solidFill>
                          <a:effectLst/>
                        </a:rPr>
                        <a:t>zfs</a:t>
                      </a:r>
                      <a:endParaRPr lang="en-US" sz="1400" dirty="0">
                        <a:solidFill>
                          <a:schemeClr val="accent1"/>
                        </a:solidFill>
                        <a:effectLst/>
                        <a:latin typeface="Times New Roman"/>
                        <a:ea typeface="Times New Roman"/>
                      </a:endParaRPr>
                    </a:p>
                  </a:txBody>
                  <a:tcPr marL="68580" marR="68580" marT="0" marB="0">
                    <a:solidFill>
                      <a:schemeClr val="bg1">
                        <a:lumMod val="95000"/>
                      </a:schemeClr>
                    </a:solidFill>
                  </a:tcPr>
                </a:tc>
                <a:tc>
                  <a:txBody>
                    <a:bodyPr/>
                    <a:lstStyle/>
                    <a:p>
                      <a:pPr marL="0" marR="0">
                        <a:spcBef>
                          <a:spcPts val="0"/>
                        </a:spcBef>
                        <a:spcAft>
                          <a:spcPts val="0"/>
                        </a:spcAft>
                      </a:pPr>
                      <a:r>
                        <a:rPr lang="en-US" sz="1400" b="0" dirty="0">
                          <a:solidFill>
                            <a:schemeClr val="tx1"/>
                          </a:solidFill>
                          <a:effectLst/>
                        </a:rPr>
                        <a:t>The </a:t>
                      </a:r>
                      <a:r>
                        <a:rPr lang="en-US" sz="1400" b="0" dirty="0" err="1">
                          <a:solidFill>
                            <a:schemeClr val="tx1"/>
                          </a:solidFill>
                          <a:effectLst/>
                        </a:rPr>
                        <a:t>Zettabyte</a:t>
                      </a:r>
                      <a:r>
                        <a:rPr lang="en-US" sz="1400" b="0" dirty="0">
                          <a:solidFill>
                            <a:schemeClr val="tx1"/>
                          </a:solidFill>
                          <a:effectLst/>
                        </a:rPr>
                        <a:t> File System – a very high-performance, high scalability file system created by Sun Microsystems.  It’s commonly used by the largest Linux systems in the world.</a:t>
                      </a:r>
                      <a:endParaRPr lang="en-US" sz="1400" b="0" dirty="0">
                        <a:solidFill>
                          <a:schemeClr val="tx1"/>
                        </a:solidFill>
                        <a:effectLst/>
                        <a:latin typeface="Times New Roman"/>
                        <a:ea typeface="Times New Roman"/>
                      </a:endParaRPr>
                    </a:p>
                  </a:txBody>
                  <a:tcPr marL="68580" marR="68580" marT="0" marB="0">
                    <a:solidFill>
                      <a:schemeClr val="bg1">
                        <a:lumMod val="95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97267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766E6-C308-C662-CC6C-B365078259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044127-AA35-92E9-869B-81973012C0BE}"/>
              </a:ext>
            </a:extLst>
          </p:cNvPr>
          <p:cNvSpPr>
            <a:spLocks noGrp="1"/>
          </p:cNvSpPr>
          <p:nvPr>
            <p:ph type="title"/>
          </p:nvPr>
        </p:nvSpPr>
        <p:spPr>
          <a:xfrm>
            <a:off x="628650" y="587323"/>
            <a:ext cx="7886699" cy="572790"/>
          </a:xfrm>
        </p:spPr>
        <p:txBody>
          <a:bodyPr>
            <a:normAutofit/>
          </a:bodyPr>
          <a:lstStyle/>
          <a:p>
            <a:r>
              <a:rPr lang="en-US" dirty="0"/>
              <a:t>Working with Removable Media</a:t>
            </a:r>
          </a:p>
        </p:txBody>
      </p:sp>
      <p:sp>
        <p:nvSpPr>
          <p:cNvPr id="4" name="Slide Number Placeholder 3">
            <a:extLst>
              <a:ext uri="{FF2B5EF4-FFF2-40B4-BE49-F238E27FC236}">
                <a16:creationId xmlns:a16="http://schemas.microsoft.com/office/drawing/2014/main" id="{1C0838F0-B894-F337-F7C0-DC6451D65155}"/>
              </a:ext>
            </a:extLst>
          </p:cNvPr>
          <p:cNvSpPr>
            <a:spLocks noGrp="1"/>
          </p:cNvSpPr>
          <p:nvPr>
            <p:ph type="sldNum" sz="quarter" idx="12"/>
          </p:nvPr>
        </p:nvSpPr>
        <p:spPr/>
        <p:txBody>
          <a:bodyPr/>
          <a:lstStyle/>
          <a:p>
            <a:fld id="{64537577-822C-42C9-B1FE-62AC5F07B59D}" type="slidenum">
              <a:rPr lang="en-US" smtClean="0"/>
              <a:pPr/>
              <a:t>24</a:t>
            </a:fld>
            <a:endParaRPr lang="en-US" dirty="0"/>
          </a:p>
        </p:txBody>
      </p:sp>
      <p:sp>
        <p:nvSpPr>
          <p:cNvPr id="8" name="Content Placeholder 2">
            <a:extLst>
              <a:ext uri="{FF2B5EF4-FFF2-40B4-BE49-F238E27FC236}">
                <a16:creationId xmlns:a16="http://schemas.microsoft.com/office/drawing/2014/main" id="{23B47E2A-F49A-FDD4-60AF-C7DE9A7ACF56}"/>
              </a:ext>
            </a:extLst>
          </p:cNvPr>
          <p:cNvSpPr txBox="1">
            <a:spLocks/>
          </p:cNvSpPr>
          <p:nvPr/>
        </p:nvSpPr>
        <p:spPr>
          <a:xfrm>
            <a:off x="628650" y="1386565"/>
            <a:ext cx="8515350" cy="3380698"/>
          </a:xfrm>
          <a:prstGeom prst="rect">
            <a:avLst/>
          </a:prstGeom>
        </p:spPr>
        <p:txBody>
          <a:bodyPr vert="horz" lIns="91440" tIns="45720" rIns="91440" bIns="45720" rtlCol="0">
            <a:normAutofit fontScale="85000" lnSpcReduction="20000"/>
          </a:bodyPr>
          <a:lstStyle>
            <a:lvl1pPr marL="171290" indent="-171290" algn="l" defTabSz="685160" rtl="0" eaLnBrk="1" latinLnBrk="0" hangingPunct="1">
              <a:lnSpc>
                <a:spcPct val="100000"/>
              </a:lnSpc>
              <a:spcBef>
                <a:spcPts val="0"/>
              </a:spcBef>
              <a:buFont typeface="Arial" panose="020B0604020202020204" pitchFamily="34" charset="0"/>
              <a:buChar char="•"/>
              <a:defRPr sz="2400" kern="1200">
                <a:solidFill>
                  <a:srgbClr val="404448"/>
                </a:solidFill>
                <a:latin typeface="+mn-lt"/>
                <a:ea typeface="+mn-ea"/>
                <a:cs typeface="+mn-cs"/>
              </a:defRPr>
            </a:lvl1pPr>
            <a:lvl2pPr marL="571500" indent="-228600" algn="l" defTabSz="685160" rtl="0" eaLnBrk="1" latinLnBrk="0" hangingPunct="1">
              <a:lnSpc>
                <a:spcPct val="100000"/>
              </a:lnSpc>
              <a:spcBef>
                <a:spcPts val="0"/>
              </a:spcBef>
              <a:buSzPct val="80000"/>
              <a:buFont typeface="Courier New" panose="02070309020205020404" pitchFamily="49" charset="0"/>
              <a:buChar char="o"/>
              <a:defRPr sz="2000" kern="1200">
                <a:solidFill>
                  <a:srgbClr val="404448"/>
                </a:solidFill>
                <a:latin typeface="+mn-lt"/>
                <a:ea typeface="+mn-ea"/>
                <a:cs typeface="+mn-cs"/>
              </a:defRPr>
            </a:lvl2pPr>
            <a:lvl3pPr marL="856450" indent="-171290" algn="l" defTabSz="685160" rtl="0" eaLnBrk="1" latinLnBrk="0" hangingPunct="1">
              <a:lnSpc>
                <a:spcPct val="100000"/>
              </a:lnSpc>
              <a:spcBef>
                <a:spcPts val="0"/>
              </a:spcBef>
              <a:buSzPct val="80000"/>
              <a:buFont typeface="Wingdings" panose="05000000000000000000" pitchFamily="2" charset="2"/>
              <a:buChar char="§"/>
              <a:defRPr sz="1800" kern="1200">
                <a:solidFill>
                  <a:srgbClr val="404448"/>
                </a:solidFill>
                <a:latin typeface="+mn-lt"/>
                <a:ea typeface="+mn-ea"/>
                <a:cs typeface="+mn-cs"/>
              </a:defRPr>
            </a:lvl3pPr>
            <a:lvl4pPr marL="1199030" indent="-171290" algn="l" defTabSz="685160" rtl="0" eaLnBrk="1" latinLnBrk="0" hangingPunct="1">
              <a:lnSpc>
                <a:spcPct val="90000"/>
              </a:lnSpc>
              <a:spcBef>
                <a:spcPts val="375"/>
              </a:spcBef>
              <a:buFont typeface="Arial" panose="020B0604020202020204" pitchFamily="34" charset="0"/>
              <a:buChar char="•"/>
              <a:defRPr sz="1600" kern="1200">
                <a:solidFill>
                  <a:srgbClr val="404448"/>
                </a:solidFill>
                <a:latin typeface="+mn-lt"/>
                <a:ea typeface="+mn-ea"/>
                <a:cs typeface="+mn-cs"/>
              </a:defRPr>
            </a:lvl4pPr>
            <a:lvl5pPr marL="1541610" indent="-171290" algn="l" defTabSz="685160" rtl="0" eaLnBrk="1" latinLnBrk="0" hangingPunct="1">
              <a:lnSpc>
                <a:spcPct val="90000"/>
              </a:lnSpc>
              <a:spcBef>
                <a:spcPts val="375"/>
              </a:spcBef>
              <a:buFont typeface="Courier New" panose="02070309020205020404" pitchFamily="49" charset="0"/>
              <a:buChar char="o"/>
              <a:defRPr sz="1400" kern="1200">
                <a:solidFill>
                  <a:srgbClr val="404448"/>
                </a:solidFill>
                <a:latin typeface="+mn-lt"/>
                <a:ea typeface="+mn-ea"/>
                <a:cs typeface="+mn-cs"/>
              </a:defRPr>
            </a:lvl5pPr>
            <a:lvl6pPr marL="188419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677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6935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193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a:lstStyle>
          <a:p>
            <a:pPr marL="0" indent="0">
              <a:buNone/>
            </a:pPr>
            <a:r>
              <a:rPr lang="en-US" sz="2800" dirty="0" err="1">
                <a:solidFill>
                  <a:srgbClr val="FF0000"/>
                </a:solidFill>
              </a:rPr>
              <a:t>lsblk</a:t>
            </a:r>
            <a:r>
              <a:rPr lang="en-US" sz="2800" dirty="0">
                <a:solidFill>
                  <a:srgbClr val="FF0000"/>
                </a:solidFill>
              </a:rPr>
              <a:t> </a:t>
            </a:r>
          </a:p>
          <a:p>
            <a:pPr marL="0" indent="0">
              <a:buNone/>
            </a:pPr>
            <a:r>
              <a:rPr lang="en-US" sz="2800" dirty="0">
                <a:solidFill>
                  <a:srgbClr val="FF0000"/>
                </a:solidFill>
              </a:rPr>
              <a:t>mount </a:t>
            </a:r>
            <a:r>
              <a:rPr lang="en-US" sz="2800" dirty="0">
                <a:solidFill>
                  <a:schemeClr val="tx1"/>
                </a:solidFill>
              </a:rPr>
              <a:t>(/</a:t>
            </a:r>
            <a:r>
              <a:rPr lang="en-US" sz="2800" dirty="0" err="1">
                <a:solidFill>
                  <a:schemeClr val="tx1"/>
                </a:solidFill>
              </a:rPr>
              <a:t>etc</a:t>
            </a:r>
            <a:r>
              <a:rPr lang="en-US" sz="2800" dirty="0">
                <a:solidFill>
                  <a:schemeClr val="tx1"/>
                </a:solidFill>
              </a:rPr>
              <a:t>/</a:t>
            </a:r>
            <a:r>
              <a:rPr lang="en-US" sz="2800" dirty="0" err="1">
                <a:solidFill>
                  <a:schemeClr val="tx1"/>
                </a:solidFill>
              </a:rPr>
              <a:t>mtab</a:t>
            </a:r>
            <a:r>
              <a:rPr lang="en-US" sz="2800" dirty="0">
                <a:solidFill>
                  <a:schemeClr val="tx1"/>
                </a:solidFill>
              </a:rPr>
              <a:t>)</a:t>
            </a:r>
            <a:br>
              <a:rPr lang="en-US" sz="2800" dirty="0">
                <a:solidFill>
                  <a:schemeClr val="tx1"/>
                </a:solidFill>
              </a:rPr>
            </a:br>
            <a:r>
              <a:rPr lang="en-US" sz="2800" dirty="0" err="1">
                <a:solidFill>
                  <a:srgbClr val="FF0000"/>
                </a:solidFill>
              </a:rPr>
              <a:t>df</a:t>
            </a:r>
            <a:r>
              <a:rPr lang="en-US" sz="2800" dirty="0">
                <a:solidFill>
                  <a:srgbClr val="FF0000"/>
                </a:solidFill>
              </a:rPr>
              <a:t> –</a:t>
            </a:r>
            <a:r>
              <a:rPr lang="en-US" sz="2800" dirty="0" err="1">
                <a:solidFill>
                  <a:srgbClr val="FF0000"/>
                </a:solidFill>
              </a:rPr>
              <a:t>hT</a:t>
            </a:r>
            <a:r>
              <a:rPr lang="en-US" sz="2800" dirty="0">
                <a:solidFill>
                  <a:srgbClr val="FF0000"/>
                </a:solidFill>
              </a:rPr>
              <a:t> </a:t>
            </a:r>
            <a:r>
              <a:rPr lang="en-US" sz="2800" dirty="0">
                <a:solidFill>
                  <a:schemeClr val="tx1"/>
                </a:solidFill>
              </a:rPr>
              <a:t>or</a:t>
            </a:r>
            <a:r>
              <a:rPr lang="en-US" sz="2800" dirty="0">
                <a:solidFill>
                  <a:srgbClr val="FF0000"/>
                </a:solidFill>
              </a:rPr>
              <a:t> </a:t>
            </a:r>
            <a:r>
              <a:rPr lang="en-US" sz="2800" dirty="0" err="1">
                <a:solidFill>
                  <a:srgbClr val="FF0000"/>
                </a:solidFill>
              </a:rPr>
              <a:t>df</a:t>
            </a:r>
            <a:r>
              <a:rPr lang="en-US" sz="2800" dirty="0">
                <a:solidFill>
                  <a:srgbClr val="FF0000"/>
                </a:solidFill>
              </a:rPr>
              <a:t> –</a:t>
            </a:r>
            <a:r>
              <a:rPr lang="en-US" sz="2800" dirty="0" err="1">
                <a:solidFill>
                  <a:srgbClr val="FF0000"/>
                </a:solidFill>
              </a:rPr>
              <a:t>i</a:t>
            </a:r>
            <a:r>
              <a:rPr lang="en-US" sz="2800" dirty="0">
                <a:solidFill>
                  <a:srgbClr val="FF0000"/>
                </a:solidFill>
              </a:rPr>
              <a:t> </a:t>
            </a:r>
            <a:r>
              <a:rPr lang="en-US" sz="2800" dirty="0">
                <a:solidFill>
                  <a:schemeClr val="tx1"/>
                </a:solidFill>
              </a:rPr>
              <a:t>(</a:t>
            </a:r>
            <a:r>
              <a:rPr lang="en-US" sz="2800" dirty="0" err="1">
                <a:solidFill>
                  <a:schemeClr val="tx1"/>
                </a:solidFill>
              </a:rPr>
              <a:t>inode</a:t>
            </a:r>
            <a:r>
              <a:rPr lang="en-US" sz="2800" dirty="0">
                <a:solidFill>
                  <a:schemeClr val="tx1"/>
                </a:solidFill>
              </a:rPr>
              <a:t> exhaustion?)</a:t>
            </a:r>
            <a:br>
              <a:rPr lang="en-US" sz="2800" dirty="0">
                <a:solidFill>
                  <a:schemeClr val="tx1"/>
                </a:solidFill>
              </a:rPr>
            </a:br>
            <a:br>
              <a:rPr lang="en-US" sz="2800" dirty="0">
                <a:solidFill>
                  <a:schemeClr val="tx1"/>
                </a:solidFill>
              </a:rPr>
            </a:br>
            <a:r>
              <a:rPr lang="en-US" sz="2800" dirty="0">
                <a:solidFill>
                  <a:srgbClr val="FF0000"/>
                </a:solidFill>
              </a:rPr>
              <a:t>mount –t </a:t>
            </a:r>
            <a:r>
              <a:rPr lang="en-US" sz="2800" dirty="0" err="1">
                <a:solidFill>
                  <a:srgbClr val="FF0000"/>
                </a:solidFill>
              </a:rPr>
              <a:t>exfat</a:t>
            </a:r>
            <a:r>
              <a:rPr lang="en-US" sz="2800" dirty="0">
                <a:solidFill>
                  <a:srgbClr val="FF0000"/>
                </a:solidFill>
              </a:rPr>
              <a:t> /dev/sdb1 /</a:t>
            </a:r>
            <a:r>
              <a:rPr lang="en-US" sz="2800" dirty="0" err="1">
                <a:solidFill>
                  <a:srgbClr val="FF0000"/>
                </a:solidFill>
              </a:rPr>
              <a:t>mnt</a:t>
            </a:r>
            <a:br>
              <a:rPr lang="en-US" sz="2800" dirty="0">
                <a:solidFill>
                  <a:schemeClr val="tx1"/>
                </a:solidFill>
              </a:rPr>
            </a:br>
            <a:r>
              <a:rPr lang="en-US" sz="2800" dirty="0">
                <a:solidFill>
                  <a:schemeClr val="tx1"/>
                </a:solidFill>
              </a:rPr>
              <a:t>GUI automounter (/dev/sdb1</a:t>
            </a:r>
            <a:r>
              <a:rPr lang="en-US" sz="2800" dirty="0">
                <a:solidFill>
                  <a:schemeClr val="tx1"/>
                </a:solidFill>
                <a:sym typeface="Wingdings" pitchFamily="2" charset="2"/>
              </a:rPr>
              <a:t></a:t>
            </a:r>
            <a:r>
              <a:rPr lang="en-US" sz="2800" dirty="0">
                <a:solidFill>
                  <a:schemeClr val="tx1"/>
                </a:solidFill>
              </a:rPr>
              <a:t>/run/media/username/label)</a:t>
            </a:r>
            <a:br>
              <a:rPr lang="en-US" sz="2800" dirty="0">
                <a:solidFill>
                  <a:schemeClr val="tx1"/>
                </a:solidFill>
              </a:rPr>
            </a:br>
            <a:r>
              <a:rPr lang="en-US" sz="2800" dirty="0" err="1">
                <a:solidFill>
                  <a:srgbClr val="FF0000"/>
                </a:solidFill>
              </a:rPr>
              <a:t>umount</a:t>
            </a:r>
            <a:r>
              <a:rPr lang="en-US" sz="2800" dirty="0">
                <a:solidFill>
                  <a:srgbClr val="FF0000"/>
                </a:solidFill>
              </a:rPr>
              <a:t> /</a:t>
            </a:r>
            <a:r>
              <a:rPr lang="en-US" sz="2800" dirty="0" err="1">
                <a:solidFill>
                  <a:srgbClr val="FF0000"/>
                </a:solidFill>
              </a:rPr>
              <a:t>mnt</a:t>
            </a:r>
            <a:r>
              <a:rPr lang="en-US" sz="2800" dirty="0">
                <a:solidFill>
                  <a:srgbClr val="FF0000"/>
                </a:solidFill>
              </a:rPr>
              <a:t>   </a:t>
            </a:r>
            <a:r>
              <a:rPr lang="en-US" sz="2800" dirty="0">
                <a:solidFill>
                  <a:schemeClr val="tx1"/>
                </a:solidFill>
              </a:rPr>
              <a:t>(no users must be within /</a:t>
            </a:r>
            <a:r>
              <a:rPr lang="en-US" sz="2800" dirty="0" err="1">
                <a:solidFill>
                  <a:schemeClr val="tx1"/>
                </a:solidFill>
              </a:rPr>
              <a:t>mnt</a:t>
            </a:r>
            <a:r>
              <a:rPr lang="en-US" sz="2800" dirty="0">
                <a:solidFill>
                  <a:schemeClr val="tx1"/>
                </a:solidFill>
              </a:rPr>
              <a:t>) </a:t>
            </a:r>
            <a:br>
              <a:rPr lang="en-US" sz="2800" dirty="0">
                <a:solidFill>
                  <a:schemeClr val="tx1"/>
                </a:solidFill>
              </a:rPr>
            </a:br>
            <a:r>
              <a:rPr lang="en-US" sz="2800" dirty="0">
                <a:solidFill>
                  <a:srgbClr val="FF0000"/>
                </a:solidFill>
              </a:rPr>
              <a:t>fuser –u /</a:t>
            </a:r>
            <a:r>
              <a:rPr lang="en-US" sz="2800" dirty="0" err="1">
                <a:solidFill>
                  <a:srgbClr val="FF0000"/>
                </a:solidFill>
              </a:rPr>
              <a:t>mnt</a:t>
            </a:r>
            <a:r>
              <a:rPr lang="en-US" sz="2800" dirty="0">
                <a:solidFill>
                  <a:srgbClr val="FF0000"/>
                </a:solidFill>
              </a:rPr>
              <a:t>   </a:t>
            </a:r>
            <a:r>
              <a:rPr lang="en-US" sz="2800" dirty="0">
                <a:solidFill>
                  <a:schemeClr val="tx1"/>
                </a:solidFill>
              </a:rPr>
              <a:t>(no users must be within /</a:t>
            </a:r>
            <a:r>
              <a:rPr lang="en-US" sz="2800" dirty="0" err="1">
                <a:solidFill>
                  <a:schemeClr val="tx1"/>
                </a:solidFill>
              </a:rPr>
              <a:t>mnt</a:t>
            </a:r>
            <a:r>
              <a:rPr lang="en-US" sz="2800" dirty="0">
                <a:solidFill>
                  <a:schemeClr val="tx1"/>
                </a:solidFill>
              </a:rPr>
              <a:t>)</a:t>
            </a:r>
            <a:br>
              <a:rPr lang="en-US" sz="2800" dirty="0">
                <a:solidFill>
                  <a:schemeClr val="tx1"/>
                </a:solidFill>
              </a:rPr>
            </a:br>
            <a:br>
              <a:rPr lang="en-US" sz="2800" dirty="0">
                <a:solidFill>
                  <a:schemeClr val="tx1"/>
                </a:solidFill>
              </a:rPr>
            </a:br>
            <a:r>
              <a:rPr lang="en-US" sz="2800" dirty="0">
                <a:solidFill>
                  <a:srgbClr val="FF0000"/>
                </a:solidFill>
              </a:rPr>
              <a:t>mount /dev/</a:t>
            </a:r>
            <a:r>
              <a:rPr lang="en-US" sz="2800" dirty="0" err="1">
                <a:solidFill>
                  <a:srgbClr val="FF0000"/>
                </a:solidFill>
              </a:rPr>
              <a:t>cdrom</a:t>
            </a:r>
            <a:r>
              <a:rPr lang="en-US" sz="2800" dirty="0">
                <a:solidFill>
                  <a:srgbClr val="FF0000"/>
                </a:solidFill>
              </a:rPr>
              <a:t> /</a:t>
            </a:r>
            <a:r>
              <a:rPr lang="en-US" sz="2800" dirty="0" err="1">
                <a:solidFill>
                  <a:srgbClr val="FF0000"/>
                </a:solidFill>
              </a:rPr>
              <a:t>mnt</a:t>
            </a:r>
            <a:r>
              <a:rPr lang="en-US" sz="2800" dirty="0">
                <a:solidFill>
                  <a:srgbClr val="FF0000"/>
                </a:solidFill>
              </a:rPr>
              <a:t> </a:t>
            </a:r>
            <a:br>
              <a:rPr lang="en-US" sz="2800" dirty="0">
                <a:solidFill>
                  <a:srgbClr val="FF0000"/>
                </a:solidFill>
              </a:rPr>
            </a:br>
            <a:r>
              <a:rPr lang="en-US" sz="2800" dirty="0">
                <a:solidFill>
                  <a:srgbClr val="FF0000"/>
                </a:solidFill>
              </a:rPr>
              <a:t>eject</a:t>
            </a:r>
            <a:endParaRPr lang="en-US" b="1" dirty="0">
              <a:solidFill>
                <a:schemeClr val="tx1"/>
              </a:solidFill>
            </a:endParaRPr>
          </a:p>
        </p:txBody>
      </p:sp>
    </p:spTree>
    <p:extLst>
      <p:ext uri="{BB962C8B-B14F-4D97-AF65-F5344CB8AC3E}">
        <p14:creationId xmlns:p14="http://schemas.microsoft.com/office/powerpoint/2010/main" val="1765609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16074D-1EB6-37E8-DD46-5E607D5B86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139014-3587-73DC-D302-623B788BA2AB}"/>
              </a:ext>
            </a:extLst>
          </p:cNvPr>
          <p:cNvSpPr>
            <a:spLocks noGrp="1"/>
          </p:cNvSpPr>
          <p:nvPr>
            <p:ph type="title"/>
          </p:nvPr>
        </p:nvSpPr>
        <p:spPr>
          <a:xfrm>
            <a:off x="628650" y="587323"/>
            <a:ext cx="7886699" cy="572790"/>
          </a:xfrm>
        </p:spPr>
        <p:txBody>
          <a:bodyPr>
            <a:normAutofit/>
          </a:bodyPr>
          <a:lstStyle/>
          <a:p>
            <a:r>
              <a:rPr lang="en-US" dirty="0"/>
              <a:t>Working with HDDs/SSDs (Standard Partitions)</a:t>
            </a:r>
          </a:p>
        </p:txBody>
      </p:sp>
      <p:sp>
        <p:nvSpPr>
          <p:cNvPr id="4" name="Slide Number Placeholder 3">
            <a:extLst>
              <a:ext uri="{FF2B5EF4-FFF2-40B4-BE49-F238E27FC236}">
                <a16:creationId xmlns:a16="http://schemas.microsoft.com/office/drawing/2014/main" id="{83B2F7FB-DBD8-CF2B-30A5-72CA574EBFD5}"/>
              </a:ext>
            </a:extLst>
          </p:cNvPr>
          <p:cNvSpPr>
            <a:spLocks noGrp="1"/>
          </p:cNvSpPr>
          <p:nvPr>
            <p:ph type="sldNum" sz="quarter" idx="12"/>
          </p:nvPr>
        </p:nvSpPr>
        <p:spPr/>
        <p:txBody>
          <a:bodyPr/>
          <a:lstStyle/>
          <a:p>
            <a:fld id="{64537577-822C-42C9-B1FE-62AC5F07B59D}" type="slidenum">
              <a:rPr lang="en-US" smtClean="0"/>
              <a:pPr/>
              <a:t>25</a:t>
            </a:fld>
            <a:endParaRPr lang="en-US" dirty="0"/>
          </a:p>
        </p:txBody>
      </p:sp>
      <p:sp>
        <p:nvSpPr>
          <p:cNvPr id="8" name="Content Placeholder 2">
            <a:extLst>
              <a:ext uri="{FF2B5EF4-FFF2-40B4-BE49-F238E27FC236}">
                <a16:creationId xmlns:a16="http://schemas.microsoft.com/office/drawing/2014/main" id="{467A9B28-9CD5-55B1-0D03-AE1043565C1D}"/>
              </a:ext>
            </a:extLst>
          </p:cNvPr>
          <p:cNvSpPr txBox="1">
            <a:spLocks/>
          </p:cNvSpPr>
          <p:nvPr/>
        </p:nvSpPr>
        <p:spPr>
          <a:xfrm>
            <a:off x="628650" y="1386565"/>
            <a:ext cx="8515350" cy="3654542"/>
          </a:xfrm>
          <a:prstGeom prst="rect">
            <a:avLst/>
          </a:prstGeom>
        </p:spPr>
        <p:txBody>
          <a:bodyPr vert="horz" lIns="91440" tIns="45720" rIns="91440" bIns="45720" rtlCol="0">
            <a:normAutofit/>
          </a:bodyPr>
          <a:lstStyle>
            <a:lvl1pPr marL="171290" indent="-171290" algn="l" defTabSz="685160" rtl="0" eaLnBrk="1" latinLnBrk="0" hangingPunct="1">
              <a:lnSpc>
                <a:spcPct val="100000"/>
              </a:lnSpc>
              <a:spcBef>
                <a:spcPts val="0"/>
              </a:spcBef>
              <a:buFont typeface="Arial" panose="020B0604020202020204" pitchFamily="34" charset="0"/>
              <a:buChar char="•"/>
              <a:defRPr sz="2400" kern="1200">
                <a:solidFill>
                  <a:srgbClr val="404448"/>
                </a:solidFill>
                <a:latin typeface="+mn-lt"/>
                <a:ea typeface="+mn-ea"/>
                <a:cs typeface="+mn-cs"/>
              </a:defRPr>
            </a:lvl1pPr>
            <a:lvl2pPr marL="571500" indent="-228600" algn="l" defTabSz="685160" rtl="0" eaLnBrk="1" latinLnBrk="0" hangingPunct="1">
              <a:lnSpc>
                <a:spcPct val="100000"/>
              </a:lnSpc>
              <a:spcBef>
                <a:spcPts val="0"/>
              </a:spcBef>
              <a:buSzPct val="80000"/>
              <a:buFont typeface="Courier New" panose="02070309020205020404" pitchFamily="49" charset="0"/>
              <a:buChar char="o"/>
              <a:defRPr sz="2000" kern="1200">
                <a:solidFill>
                  <a:srgbClr val="404448"/>
                </a:solidFill>
                <a:latin typeface="+mn-lt"/>
                <a:ea typeface="+mn-ea"/>
                <a:cs typeface="+mn-cs"/>
              </a:defRPr>
            </a:lvl2pPr>
            <a:lvl3pPr marL="856450" indent="-171290" algn="l" defTabSz="685160" rtl="0" eaLnBrk="1" latinLnBrk="0" hangingPunct="1">
              <a:lnSpc>
                <a:spcPct val="100000"/>
              </a:lnSpc>
              <a:spcBef>
                <a:spcPts val="0"/>
              </a:spcBef>
              <a:buSzPct val="80000"/>
              <a:buFont typeface="Wingdings" panose="05000000000000000000" pitchFamily="2" charset="2"/>
              <a:buChar char="§"/>
              <a:defRPr sz="1800" kern="1200">
                <a:solidFill>
                  <a:srgbClr val="404448"/>
                </a:solidFill>
                <a:latin typeface="+mn-lt"/>
                <a:ea typeface="+mn-ea"/>
                <a:cs typeface="+mn-cs"/>
              </a:defRPr>
            </a:lvl3pPr>
            <a:lvl4pPr marL="1199030" indent="-171290" algn="l" defTabSz="685160" rtl="0" eaLnBrk="1" latinLnBrk="0" hangingPunct="1">
              <a:lnSpc>
                <a:spcPct val="90000"/>
              </a:lnSpc>
              <a:spcBef>
                <a:spcPts val="375"/>
              </a:spcBef>
              <a:buFont typeface="Arial" panose="020B0604020202020204" pitchFamily="34" charset="0"/>
              <a:buChar char="•"/>
              <a:defRPr sz="1600" kern="1200">
                <a:solidFill>
                  <a:srgbClr val="404448"/>
                </a:solidFill>
                <a:latin typeface="+mn-lt"/>
                <a:ea typeface="+mn-ea"/>
                <a:cs typeface="+mn-cs"/>
              </a:defRPr>
            </a:lvl4pPr>
            <a:lvl5pPr marL="1541610" indent="-171290" algn="l" defTabSz="685160" rtl="0" eaLnBrk="1" latinLnBrk="0" hangingPunct="1">
              <a:lnSpc>
                <a:spcPct val="90000"/>
              </a:lnSpc>
              <a:spcBef>
                <a:spcPts val="375"/>
              </a:spcBef>
              <a:buFont typeface="Courier New" panose="02070309020205020404" pitchFamily="49" charset="0"/>
              <a:buChar char="o"/>
              <a:defRPr sz="1400" kern="1200">
                <a:solidFill>
                  <a:srgbClr val="404448"/>
                </a:solidFill>
                <a:latin typeface="+mn-lt"/>
                <a:ea typeface="+mn-ea"/>
                <a:cs typeface="+mn-cs"/>
              </a:defRPr>
            </a:lvl5pPr>
            <a:lvl6pPr marL="188419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677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6935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193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a:lstStyle>
          <a:p>
            <a:pPr marL="0" indent="0">
              <a:buNone/>
            </a:pPr>
            <a:r>
              <a:rPr lang="en-US" dirty="0" err="1">
                <a:solidFill>
                  <a:srgbClr val="FF0000"/>
                </a:solidFill>
              </a:rPr>
              <a:t>fdisk</a:t>
            </a:r>
            <a:r>
              <a:rPr lang="en-US" dirty="0">
                <a:solidFill>
                  <a:srgbClr val="FF0000"/>
                </a:solidFill>
              </a:rPr>
              <a:t> –l /dev/</a:t>
            </a:r>
            <a:r>
              <a:rPr lang="en-US" dirty="0" err="1">
                <a:solidFill>
                  <a:srgbClr val="FF0000"/>
                </a:solidFill>
              </a:rPr>
              <a:t>sdb</a:t>
            </a:r>
            <a:br>
              <a:rPr lang="en-US" dirty="0">
                <a:solidFill>
                  <a:srgbClr val="FF0000"/>
                </a:solidFill>
              </a:rPr>
            </a:br>
            <a:r>
              <a:rPr lang="en-US" dirty="0" err="1">
                <a:solidFill>
                  <a:srgbClr val="FF0000"/>
                </a:solidFill>
              </a:rPr>
              <a:t>fdisk</a:t>
            </a:r>
            <a:r>
              <a:rPr lang="en-US" dirty="0">
                <a:solidFill>
                  <a:srgbClr val="FF0000"/>
                </a:solidFill>
              </a:rPr>
              <a:t> /dev/</a:t>
            </a:r>
            <a:r>
              <a:rPr lang="en-US" dirty="0" err="1">
                <a:solidFill>
                  <a:srgbClr val="FF0000"/>
                </a:solidFill>
              </a:rPr>
              <a:t>sdb</a:t>
            </a:r>
            <a:r>
              <a:rPr lang="en-US" dirty="0">
                <a:solidFill>
                  <a:srgbClr val="FF0000"/>
                </a:solidFill>
              </a:rPr>
              <a:t> </a:t>
            </a:r>
            <a:r>
              <a:rPr lang="en-US" dirty="0">
                <a:solidFill>
                  <a:schemeClr val="tx1"/>
                </a:solidFill>
              </a:rPr>
              <a:t>or  </a:t>
            </a:r>
            <a:r>
              <a:rPr lang="en-US" dirty="0" err="1">
                <a:solidFill>
                  <a:srgbClr val="FF0000"/>
                </a:solidFill>
              </a:rPr>
              <a:t>cfdisk</a:t>
            </a:r>
            <a:r>
              <a:rPr lang="en-US" dirty="0">
                <a:solidFill>
                  <a:srgbClr val="FF0000"/>
                </a:solidFill>
              </a:rPr>
              <a:t> /dev/</a:t>
            </a:r>
            <a:r>
              <a:rPr lang="en-US" dirty="0" err="1">
                <a:solidFill>
                  <a:srgbClr val="FF0000"/>
                </a:solidFill>
              </a:rPr>
              <a:t>sdb</a:t>
            </a:r>
            <a:r>
              <a:rPr lang="en-US" dirty="0">
                <a:solidFill>
                  <a:srgbClr val="FF0000"/>
                </a:solidFill>
              </a:rPr>
              <a:t> </a:t>
            </a:r>
            <a:r>
              <a:rPr lang="en-US" dirty="0">
                <a:solidFill>
                  <a:schemeClr val="tx1"/>
                </a:solidFill>
              </a:rPr>
              <a:t>or</a:t>
            </a:r>
            <a:r>
              <a:rPr lang="en-US" dirty="0">
                <a:solidFill>
                  <a:srgbClr val="FF0000"/>
                </a:solidFill>
              </a:rPr>
              <a:t> parted /dev/</a:t>
            </a:r>
            <a:r>
              <a:rPr lang="en-US" dirty="0" err="1">
                <a:solidFill>
                  <a:srgbClr val="FF0000"/>
                </a:solidFill>
              </a:rPr>
              <a:t>sdb</a:t>
            </a:r>
            <a:r>
              <a:rPr lang="en-US" dirty="0">
                <a:solidFill>
                  <a:srgbClr val="FF0000"/>
                </a:solidFill>
              </a:rPr>
              <a:t> </a:t>
            </a:r>
          </a:p>
          <a:p>
            <a:pPr marL="0" indent="0">
              <a:buNone/>
            </a:pPr>
            <a:r>
              <a:rPr lang="en-US" dirty="0" err="1">
                <a:solidFill>
                  <a:srgbClr val="FF0000"/>
                </a:solidFill>
              </a:rPr>
              <a:t>partprobe</a:t>
            </a:r>
            <a:r>
              <a:rPr lang="en-US" dirty="0">
                <a:solidFill>
                  <a:schemeClr val="tx1"/>
                </a:solidFill>
              </a:rPr>
              <a:t>		</a:t>
            </a:r>
            <a:br>
              <a:rPr lang="en-US" dirty="0">
                <a:solidFill>
                  <a:srgbClr val="FF0000"/>
                </a:solidFill>
              </a:rPr>
            </a:br>
            <a:r>
              <a:rPr lang="en-US" dirty="0" err="1">
                <a:solidFill>
                  <a:srgbClr val="FF0000"/>
                </a:solidFill>
              </a:rPr>
              <a:t>mkfs</a:t>
            </a:r>
            <a:r>
              <a:rPr lang="en-US" dirty="0">
                <a:solidFill>
                  <a:srgbClr val="FF0000"/>
                </a:solidFill>
              </a:rPr>
              <a:t> –t ext4 /dev/sdb1 </a:t>
            </a:r>
          </a:p>
          <a:p>
            <a:pPr marL="0" indent="0">
              <a:buNone/>
            </a:pPr>
            <a:r>
              <a:rPr lang="en-US" dirty="0" err="1">
                <a:solidFill>
                  <a:srgbClr val="FF0000"/>
                </a:solidFill>
              </a:rPr>
              <a:t>mkdir</a:t>
            </a:r>
            <a:r>
              <a:rPr lang="en-US" dirty="0">
                <a:solidFill>
                  <a:srgbClr val="FF0000"/>
                </a:solidFill>
              </a:rPr>
              <a:t> /data1</a:t>
            </a:r>
          </a:p>
          <a:p>
            <a:pPr marL="0" indent="0">
              <a:buNone/>
            </a:pPr>
            <a:r>
              <a:rPr lang="en-US" dirty="0">
                <a:solidFill>
                  <a:srgbClr val="FF0000"/>
                </a:solidFill>
              </a:rPr>
              <a:t>mount /dev/sdb1 /data1</a:t>
            </a:r>
            <a:br>
              <a:rPr lang="en-US" dirty="0">
                <a:solidFill>
                  <a:srgbClr val="FF0000"/>
                </a:solidFill>
              </a:rPr>
            </a:br>
            <a:r>
              <a:rPr lang="en-US" dirty="0" err="1">
                <a:solidFill>
                  <a:srgbClr val="FF0000"/>
                </a:solidFill>
              </a:rPr>
              <a:t>df</a:t>
            </a:r>
            <a:r>
              <a:rPr lang="en-US" dirty="0">
                <a:solidFill>
                  <a:srgbClr val="FF0000"/>
                </a:solidFill>
              </a:rPr>
              <a:t> –</a:t>
            </a:r>
            <a:r>
              <a:rPr lang="en-US" dirty="0" err="1">
                <a:solidFill>
                  <a:srgbClr val="FF0000"/>
                </a:solidFill>
              </a:rPr>
              <a:t>hT</a:t>
            </a:r>
            <a:br>
              <a:rPr lang="en-US" dirty="0">
                <a:solidFill>
                  <a:srgbClr val="FF0000"/>
                </a:solidFill>
              </a:rPr>
            </a:br>
            <a:r>
              <a:rPr lang="en-US" dirty="0">
                <a:solidFill>
                  <a:srgbClr val="FF0000"/>
                </a:solidFill>
              </a:rPr>
              <a:t>ls /data1 	(</a:t>
            </a:r>
            <a:r>
              <a:rPr lang="en-US" dirty="0" err="1">
                <a:solidFill>
                  <a:srgbClr val="FF0000"/>
                </a:solidFill>
              </a:rPr>
              <a:t>lost+found</a:t>
            </a:r>
            <a:r>
              <a:rPr lang="en-US" dirty="0">
                <a:solidFill>
                  <a:srgbClr val="FF0000"/>
                </a:solidFill>
              </a:rPr>
              <a:t> directory only)</a:t>
            </a:r>
            <a:br>
              <a:rPr lang="en-US" dirty="0">
                <a:solidFill>
                  <a:srgbClr val="FF0000"/>
                </a:solidFill>
              </a:rPr>
            </a:br>
            <a:r>
              <a:rPr lang="en-US" dirty="0">
                <a:solidFill>
                  <a:srgbClr val="FF0000"/>
                </a:solidFill>
              </a:rPr>
              <a:t>du –</a:t>
            </a:r>
            <a:r>
              <a:rPr lang="en-US" dirty="0" err="1">
                <a:solidFill>
                  <a:srgbClr val="FF0000"/>
                </a:solidFill>
              </a:rPr>
              <a:t>ks</a:t>
            </a:r>
            <a:r>
              <a:rPr lang="en-US" dirty="0">
                <a:solidFill>
                  <a:srgbClr val="FF0000"/>
                </a:solidFill>
              </a:rPr>
              <a:t> /data1</a:t>
            </a:r>
            <a:endParaRPr lang="en-US" sz="2800" dirty="0">
              <a:solidFill>
                <a:srgbClr val="FF0000"/>
              </a:solidFill>
            </a:endParaRPr>
          </a:p>
          <a:p>
            <a:pPr marL="0" indent="0">
              <a:buNone/>
            </a:pPr>
            <a:endParaRPr lang="en-US" sz="2800" dirty="0">
              <a:solidFill>
                <a:srgbClr val="FF0000"/>
              </a:solidFill>
            </a:endParaRPr>
          </a:p>
        </p:txBody>
      </p:sp>
    </p:spTree>
    <p:extLst>
      <p:ext uri="{BB962C8B-B14F-4D97-AF65-F5344CB8AC3E}">
        <p14:creationId xmlns:p14="http://schemas.microsoft.com/office/powerpoint/2010/main" val="3014345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88578-7CAB-07F7-FDA7-DD884394CF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20F418-F73A-4A94-BA23-EB2C287C29F4}"/>
              </a:ext>
            </a:extLst>
          </p:cNvPr>
          <p:cNvSpPr>
            <a:spLocks noGrp="1"/>
          </p:cNvSpPr>
          <p:nvPr>
            <p:ph type="title"/>
          </p:nvPr>
        </p:nvSpPr>
        <p:spPr>
          <a:xfrm>
            <a:off x="628650" y="587323"/>
            <a:ext cx="7886699" cy="572790"/>
          </a:xfrm>
        </p:spPr>
        <p:txBody>
          <a:bodyPr>
            <a:normAutofit/>
          </a:bodyPr>
          <a:lstStyle/>
          <a:p>
            <a:r>
              <a:rPr lang="en-US" dirty="0"/>
              <a:t>Working with HDDs/SSDs (Standard Partitions)</a:t>
            </a:r>
          </a:p>
        </p:txBody>
      </p:sp>
      <p:sp>
        <p:nvSpPr>
          <p:cNvPr id="4" name="Slide Number Placeholder 3">
            <a:extLst>
              <a:ext uri="{FF2B5EF4-FFF2-40B4-BE49-F238E27FC236}">
                <a16:creationId xmlns:a16="http://schemas.microsoft.com/office/drawing/2014/main" id="{9ED82308-F5D6-D61B-8984-F74F8180A9E8}"/>
              </a:ext>
            </a:extLst>
          </p:cNvPr>
          <p:cNvSpPr>
            <a:spLocks noGrp="1"/>
          </p:cNvSpPr>
          <p:nvPr>
            <p:ph type="sldNum" sz="quarter" idx="12"/>
          </p:nvPr>
        </p:nvSpPr>
        <p:spPr/>
        <p:txBody>
          <a:bodyPr/>
          <a:lstStyle/>
          <a:p>
            <a:fld id="{64537577-822C-42C9-B1FE-62AC5F07B59D}" type="slidenum">
              <a:rPr lang="en-US" smtClean="0"/>
              <a:pPr/>
              <a:t>26</a:t>
            </a:fld>
            <a:endParaRPr lang="en-US" dirty="0"/>
          </a:p>
        </p:txBody>
      </p:sp>
      <p:sp>
        <p:nvSpPr>
          <p:cNvPr id="8" name="Content Placeholder 2">
            <a:extLst>
              <a:ext uri="{FF2B5EF4-FFF2-40B4-BE49-F238E27FC236}">
                <a16:creationId xmlns:a16="http://schemas.microsoft.com/office/drawing/2014/main" id="{0AEEACE4-DC7E-7FE8-206E-A1469EC6E1E3}"/>
              </a:ext>
            </a:extLst>
          </p:cNvPr>
          <p:cNvSpPr txBox="1">
            <a:spLocks/>
          </p:cNvSpPr>
          <p:nvPr/>
        </p:nvSpPr>
        <p:spPr>
          <a:xfrm>
            <a:off x="628650" y="1386565"/>
            <a:ext cx="8515350" cy="3378316"/>
          </a:xfrm>
          <a:prstGeom prst="rect">
            <a:avLst/>
          </a:prstGeom>
        </p:spPr>
        <p:txBody>
          <a:bodyPr vert="horz" lIns="91440" tIns="45720" rIns="91440" bIns="45720" rtlCol="0">
            <a:normAutofit/>
          </a:bodyPr>
          <a:lstStyle>
            <a:lvl1pPr marL="171290" indent="-171290" algn="l" defTabSz="685160" rtl="0" eaLnBrk="1" latinLnBrk="0" hangingPunct="1">
              <a:lnSpc>
                <a:spcPct val="100000"/>
              </a:lnSpc>
              <a:spcBef>
                <a:spcPts val="0"/>
              </a:spcBef>
              <a:buFont typeface="Arial" panose="020B0604020202020204" pitchFamily="34" charset="0"/>
              <a:buChar char="•"/>
              <a:defRPr sz="2400" kern="1200">
                <a:solidFill>
                  <a:srgbClr val="404448"/>
                </a:solidFill>
                <a:latin typeface="+mn-lt"/>
                <a:ea typeface="+mn-ea"/>
                <a:cs typeface="+mn-cs"/>
              </a:defRPr>
            </a:lvl1pPr>
            <a:lvl2pPr marL="571500" indent="-228600" algn="l" defTabSz="685160" rtl="0" eaLnBrk="1" latinLnBrk="0" hangingPunct="1">
              <a:lnSpc>
                <a:spcPct val="100000"/>
              </a:lnSpc>
              <a:spcBef>
                <a:spcPts val="0"/>
              </a:spcBef>
              <a:buSzPct val="80000"/>
              <a:buFont typeface="Courier New" panose="02070309020205020404" pitchFamily="49" charset="0"/>
              <a:buChar char="o"/>
              <a:defRPr sz="2000" kern="1200">
                <a:solidFill>
                  <a:srgbClr val="404448"/>
                </a:solidFill>
                <a:latin typeface="+mn-lt"/>
                <a:ea typeface="+mn-ea"/>
                <a:cs typeface="+mn-cs"/>
              </a:defRPr>
            </a:lvl2pPr>
            <a:lvl3pPr marL="856450" indent="-171290" algn="l" defTabSz="685160" rtl="0" eaLnBrk="1" latinLnBrk="0" hangingPunct="1">
              <a:lnSpc>
                <a:spcPct val="100000"/>
              </a:lnSpc>
              <a:spcBef>
                <a:spcPts val="0"/>
              </a:spcBef>
              <a:buSzPct val="80000"/>
              <a:buFont typeface="Wingdings" panose="05000000000000000000" pitchFamily="2" charset="2"/>
              <a:buChar char="§"/>
              <a:defRPr sz="1800" kern="1200">
                <a:solidFill>
                  <a:srgbClr val="404448"/>
                </a:solidFill>
                <a:latin typeface="+mn-lt"/>
                <a:ea typeface="+mn-ea"/>
                <a:cs typeface="+mn-cs"/>
              </a:defRPr>
            </a:lvl3pPr>
            <a:lvl4pPr marL="1199030" indent="-171290" algn="l" defTabSz="685160" rtl="0" eaLnBrk="1" latinLnBrk="0" hangingPunct="1">
              <a:lnSpc>
                <a:spcPct val="90000"/>
              </a:lnSpc>
              <a:spcBef>
                <a:spcPts val="375"/>
              </a:spcBef>
              <a:buFont typeface="Arial" panose="020B0604020202020204" pitchFamily="34" charset="0"/>
              <a:buChar char="•"/>
              <a:defRPr sz="1600" kern="1200">
                <a:solidFill>
                  <a:srgbClr val="404448"/>
                </a:solidFill>
                <a:latin typeface="+mn-lt"/>
                <a:ea typeface="+mn-ea"/>
                <a:cs typeface="+mn-cs"/>
              </a:defRPr>
            </a:lvl4pPr>
            <a:lvl5pPr marL="1541610" indent="-171290" algn="l" defTabSz="685160" rtl="0" eaLnBrk="1" latinLnBrk="0" hangingPunct="1">
              <a:lnSpc>
                <a:spcPct val="90000"/>
              </a:lnSpc>
              <a:spcBef>
                <a:spcPts val="375"/>
              </a:spcBef>
              <a:buFont typeface="Courier New" panose="02070309020205020404" pitchFamily="49" charset="0"/>
              <a:buChar char="o"/>
              <a:defRPr sz="1400" kern="1200">
                <a:solidFill>
                  <a:srgbClr val="404448"/>
                </a:solidFill>
                <a:latin typeface="+mn-lt"/>
                <a:ea typeface="+mn-ea"/>
                <a:cs typeface="+mn-cs"/>
              </a:defRPr>
            </a:lvl5pPr>
            <a:lvl6pPr marL="188419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677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6935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193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a:lstStyle>
          <a:p>
            <a:pPr marL="0" indent="0">
              <a:buNone/>
            </a:pPr>
            <a:r>
              <a:rPr lang="en-US" dirty="0">
                <a:solidFill>
                  <a:schemeClr val="tx1"/>
                </a:solidFill>
              </a:rPr>
              <a:t>If /dev/sdb1 should be a swap partition: </a:t>
            </a:r>
            <a:br>
              <a:rPr lang="en-US" dirty="0">
                <a:solidFill>
                  <a:srgbClr val="FF0000"/>
                </a:solidFill>
              </a:rPr>
            </a:br>
            <a:r>
              <a:rPr lang="en-US" dirty="0" err="1">
                <a:solidFill>
                  <a:srgbClr val="FF0000"/>
                </a:solidFill>
              </a:rPr>
              <a:t>mkswap</a:t>
            </a:r>
            <a:r>
              <a:rPr lang="en-US" dirty="0">
                <a:solidFill>
                  <a:srgbClr val="FF0000"/>
                </a:solidFill>
              </a:rPr>
              <a:t> /dev/sdb1</a:t>
            </a:r>
            <a:br>
              <a:rPr lang="en-US" dirty="0">
                <a:solidFill>
                  <a:srgbClr val="FF0000"/>
                </a:solidFill>
              </a:rPr>
            </a:br>
            <a:r>
              <a:rPr lang="en-US" dirty="0" err="1">
                <a:solidFill>
                  <a:srgbClr val="FF0000"/>
                </a:solidFill>
              </a:rPr>
              <a:t>swapon</a:t>
            </a:r>
            <a:r>
              <a:rPr lang="en-US" dirty="0">
                <a:solidFill>
                  <a:srgbClr val="FF0000"/>
                </a:solidFill>
              </a:rPr>
              <a:t> /dev/sdb1</a:t>
            </a:r>
            <a:br>
              <a:rPr lang="en-US" dirty="0">
                <a:solidFill>
                  <a:srgbClr val="FF0000"/>
                </a:solidFill>
              </a:rPr>
            </a:br>
            <a:r>
              <a:rPr lang="en-US" dirty="0">
                <a:solidFill>
                  <a:srgbClr val="FF0000"/>
                </a:solidFill>
              </a:rPr>
              <a:t>free</a:t>
            </a:r>
            <a:br>
              <a:rPr lang="en-US" dirty="0">
                <a:solidFill>
                  <a:srgbClr val="FF0000"/>
                </a:solidFill>
              </a:rPr>
            </a:br>
            <a:endParaRPr lang="en-US" sz="2800" dirty="0">
              <a:solidFill>
                <a:srgbClr val="FF0000"/>
              </a:solidFill>
            </a:endParaRPr>
          </a:p>
        </p:txBody>
      </p:sp>
    </p:spTree>
    <p:extLst>
      <p:ext uri="{BB962C8B-B14F-4D97-AF65-F5344CB8AC3E}">
        <p14:creationId xmlns:p14="http://schemas.microsoft.com/office/powerpoint/2010/main" val="436975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7FC7A8-0101-1CFF-FBF7-7840A4F2D3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9E97B7-8C2E-9960-8F75-500797382EA8}"/>
              </a:ext>
            </a:extLst>
          </p:cNvPr>
          <p:cNvSpPr>
            <a:spLocks noGrp="1"/>
          </p:cNvSpPr>
          <p:nvPr>
            <p:ph type="title"/>
          </p:nvPr>
        </p:nvSpPr>
        <p:spPr>
          <a:xfrm>
            <a:off x="628650" y="587323"/>
            <a:ext cx="7886699" cy="572790"/>
          </a:xfrm>
        </p:spPr>
        <p:txBody>
          <a:bodyPr>
            <a:normAutofit/>
          </a:bodyPr>
          <a:lstStyle/>
          <a:p>
            <a:r>
              <a:rPr lang="en-US" dirty="0"/>
              <a:t>Working with HDDs/SSDs (Logical Volume Manager)</a:t>
            </a:r>
          </a:p>
        </p:txBody>
      </p:sp>
      <p:sp>
        <p:nvSpPr>
          <p:cNvPr id="4" name="Slide Number Placeholder 3">
            <a:extLst>
              <a:ext uri="{FF2B5EF4-FFF2-40B4-BE49-F238E27FC236}">
                <a16:creationId xmlns:a16="http://schemas.microsoft.com/office/drawing/2014/main" id="{7DA11340-05AD-2906-9CFD-A7EABE086F08}"/>
              </a:ext>
            </a:extLst>
          </p:cNvPr>
          <p:cNvSpPr>
            <a:spLocks noGrp="1"/>
          </p:cNvSpPr>
          <p:nvPr>
            <p:ph type="sldNum" sz="quarter" idx="12"/>
          </p:nvPr>
        </p:nvSpPr>
        <p:spPr/>
        <p:txBody>
          <a:bodyPr/>
          <a:lstStyle/>
          <a:p>
            <a:fld id="{64537577-822C-42C9-B1FE-62AC5F07B59D}" type="slidenum">
              <a:rPr lang="en-US" smtClean="0"/>
              <a:pPr/>
              <a:t>27</a:t>
            </a:fld>
            <a:endParaRPr lang="en-US" dirty="0"/>
          </a:p>
        </p:txBody>
      </p:sp>
      <p:pic>
        <p:nvPicPr>
          <p:cNvPr id="3" name="Picture 2" descr="LVM">
            <a:extLst>
              <a:ext uri="{FF2B5EF4-FFF2-40B4-BE49-F238E27FC236}">
                <a16:creationId xmlns:a16="http://schemas.microsoft.com/office/drawing/2014/main" id="{CD277D39-E0BD-3248-9443-F0CD3B2C50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9174" y="1083905"/>
            <a:ext cx="3405649" cy="3683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3165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247A2-D7E1-C32D-A024-5157DBCE9F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766131-118A-5583-30A2-0C75A6E87BAD}"/>
              </a:ext>
            </a:extLst>
          </p:cNvPr>
          <p:cNvSpPr>
            <a:spLocks noGrp="1"/>
          </p:cNvSpPr>
          <p:nvPr>
            <p:ph type="title"/>
          </p:nvPr>
        </p:nvSpPr>
        <p:spPr>
          <a:xfrm>
            <a:off x="628650" y="587323"/>
            <a:ext cx="7886699" cy="572790"/>
          </a:xfrm>
        </p:spPr>
        <p:txBody>
          <a:bodyPr>
            <a:normAutofit/>
          </a:bodyPr>
          <a:lstStyle/>
          <a:p>
            <a:r>
              <a:rPr lang="en-US" dirty="0"/>
              <a:t>Working with HDDs/SSDs (Logical Volume Manager)</a:t>
            </a:r>
          </a:p>
        </p:txBody>
      </p:sp>
      <p:sp>
        <p:nvSpPr>
          <p:cNvPr id="4" name="Slide Number Placeholder 3">
            <a:extLst>
              <a:ext uri="{FF2B5EF4-FFF2-40B4-BE49-F238E27FC236}">
                <a16:creationId xmlns:a16="http://schemas.microsoft.com/office/drawing/2014/main" id="{1E88EEE9-533C-8D44-45FF-FDEA490A81F0}"/>
              </a:ext>
            </a:extLst>
          </p:cNvPr>
          <p:cNvSpPr>
            <a:spLocks noGrp="1"/>
          </p:cNvSpPr>
          <p:nvPr>
            <p:ph type="sldNum" sz="quarter" idx="12"/>
          </p:nvPr>
        </p:nvSpPr>
        <p:spPr/>
        <p:txBody>
          <a:bodyPr/>
          <a:lstStyle/>
          <a:p>
            <a:fld id="{64537577-822C-42C9-B1FE-62AC5F07B59D}" type="slidenum">
              <a:rPr lang="en-US" smtClean="0"/>
              <a:pPr/>
              <a:t>28</a:t>
            </a:fld>
            <a:endParaRPr lang="en-US" dirty="0"/>
          </a:p>
        </p:txBody>
      </p:sp>
      <p:sp>
        <p:nvSpPr>
          <p:cNvPr id="8" name="Content Placeholder 2">
            <a:extLst>
              <a:ext uri="{FF2B5EF4-FFF2-40B4-BE49-F238E27FC236}">
                <a16:creationId xmlns:a16="http://schemas.microsoft.com/office/drawing/2014/main" id="{FA64788D-BDB9-C887-C9F7-5CD5D66A2410}"/>
              </a:ext>
            </a:extLst>
          </p:cNvPr>
          <p:cNvSpPr txBox="1">
            <a:spLocks/>
          </p:cNvSpPr>
          <p:nvPr/>
        </p:nvSpPr>
        <p:spPr>
          <a:xfrm>
            <a:off x="628650" y="1386565"/>
            <a:ext cx="8515350" cy="3378316"/>
          </a:xfrm>
          <a:prstGeom prst="rect">
            <a:avLst/>
          </a:prstGeom>
        </p:spPr>
        <p:txBody>
          <a:bodyPr vert="horz" lIns="91440" tIns="45720" rIns="91440" bIns="45720" rtlCol="0">
            <a:normAutofit fontScale="92500" lnSpcReduction="20000"/>
          </a:bodyPr>
          <a:lstStyle>
            <a:lvl1pPr marL="171290" indent="-171290" algn="l" defTabSz="685160" rtl="0" eaLnBrk="1" latinLnBrk="0" hangingPunct="1">
              <a:lnSpc>
                <a:spcPct val="100000"/>
              </a:lnSpc>
              <a:spcBef>
                <a:spcPts val="0"/>
              </a:spcBef>
              <a:buFont typeface="Arial" panose="020B0604020202020204" pitchFamily="34" charset="0"/>
              <a:buChar char="•"/>
              <a:defRPr sz="2400" kern="1200">
                <a:solidFill>
                  <a:srgbClr val="404448"/>
                </a:solidFill>
                <a:latin typeface="+mn-lt"/>
                <a:ea typeface="+mn-ea"/>
                <a:cs typeface="+mn-cs"/>
              </a:defRPr>
            </a:lvl1pPr>
            <a:lvl2pPr marL="571500" indent="-228600" algn="l" defTabSz="685160" rtl="0" eaLnBrk="1" latinLnBrk="0" hangingPunct="1">
              <a:lnSpc>
                <a:spcPct val="100000"/>
              </a:lnSpc>
              <a:spcBef>
                <a:spcPts val="0"/>
              </a:spcBef>
              <a:buSzPct val="80000"/>
              <a:buFont typeface="Courier New" panose="02070309020205020404" pitchFamily="49" charset="0"/>
              <a:buChar char="o"/>
              <a:defRPr sz="2000" kern="1200">
                <a:solidFill>
                  <a:srgbClr val="404448"/>
                </a:solidFill>
                <a:latin typeface="+mn-lt"/>
                <a:ea typeface="+mn-ea"/>
                <a:cs typeface="+mn-cs"/>
              </a:defRPr>
            </a:lvl2pPr>
            <a:lvl3pPr marL="856450" indent="-171290" algn="l" defTabSz="685160" rtl="0" eaLnBrk="1" latinLnBrk="0" hangingPunct="1">
              <a:lnSpc>
                <a:spcPct val="100000"/>
              </a:lnSpc>
              <a:spcBef>
                <a:spcPts val="0"/>
              </a:spcBef>
              <a:buSzPct val="80000"/>
              <a:buFont typeface="Wingdings" panose="05000000000000000000" pitchFamily="2" charset="2"/>
              <a:buChar char="§"/>
              <a:defRPr sz="1800" kern="1200">
                <a:solidFill>
                  <a:srgbClr val="404448"/>
                </a:solidFill>
                <a:latin typeface="+mn-lt"/>
                <a:ea typeface="+mn-ea"/>
                <a:cs typeface="+mn-cs"/>
              </a:defRPr>
            </a:lvl3pPr>
            <a:lvl4pPr marL="1199030" indent="-171290" algn="l" defTabSz="685160" rtl="0" eaLnBrk="1" latinLnBrk="0" hangingPunct="1">
              <a:lnSpc>
                <a:spcPct val="90000"/>
              </a:lnSpc>
              <a:spcBef>
                <a:spcPts val="375"/>
              </a:spcBef>
              <a:buFont typeface="Arial" panose="020B0604020202020204" pitchFamily="34" charset="0"/>
              <a:buChar char="•"/>
              <a:defRPr sz="1600" kern="1200">
                <a:solidFill>
                  <a:srgbClr val="404448"/>
                </a:solidFill>
                <a:latin typeface="+mn-lt"/>
                <a:ea typeface="+mn-ea"/>
                <a:cs typeface="+mn-cs"/>
              </a:defRPr>
            </a:lvl4pPr>
            <a:lvl5pPr marL="1541610" indent="-171290" algn="l" defTabSz="685160" rtl="0" eaLnBrk="1" latinLnBrk="0" hangingPunct="1">
              <a:lnSpc>
                <a:spcPct val="90000"/>
              </a:lnSpc>
              <a:spcBef>
                <a:spcPts val="375"/>
              </a:spcBef>
              <a:buFont typeface="Courier New" panose="02070309020205020404" pitchFamily="49" charset="0"/>
              <a:buChar char="o"/>
              <a:defRPr sz="1400" kern="1200">
                <a:solidFill>
                  <a:srgbClr val="404448"/>
                </a:solidFill>
                <a:latin typeface="+mn-lt"/>
                <a:ea typeface="+mn-ea"/>
                <a:cs typeface="+mn-cs"/>
              </a:defRPr>
            </a:lvl5pPr>
            <a:lvl6pPr marL="188419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677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6935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193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a:lstStyle>
          <a:p>
            <a:pPr marL="0" indent="0">
              <a:buNone/>
            </a:pPr>
            <a:r>
              <a:rPr lang="en-US" sz="2800" dirty="0" err="1">
                <a:solidFill>
                  <a:srgbClr val="FF0000"/>
                </a:solidFill>
              </a:rPr>
              <a:t>pvcreate</a:t>
            </a:r>
            <a:r>
              <a:rPr lang="en-US" sz="2800" dirty="0">
                <a:solidFill>
                  <a:srgbClr val="FF0000"/>
                </a:solidFill>
              </a:rPr>
              <a:t> /dev/hda1 /dev/sda1 /dev/sda4 /dev/sdb2</a:t>
            </a:r>
            <a:br>
              <a:rPr lang="en-US" sz="2800" dirty="0">
                <a:solidFill>
                  <a:srgbClr val="FF0000"/>
                </a:solidFill>
              </a:rPr>
            </a:br>
            <a:r>
              <a:rPr lang="en-US" sz="2800" dirty="0" err="1">
                <a:solidFill>
                  <a:srgbClr val="FF0000"/>
                </a:solidFill>
              </a:rPr>
              <a:t>pvdisplay</a:t>
            </a:r>
            <a:r>
              <a:rPr lang="en-US" sz="2800" dirty="0">
                <a:solidFill>
                  <a:srgbClr val="FF0000"/>
                </a:solidFill>
              </a:rPr>
              <a:t> </a:t>
            </a:r>
            <a:r>
              <a:rPr lang="en-US" sz="2800" dirty="0">
                <a:solidFill>
                  <a:schemeClr val="tx1"/>
                </a:solidFill>
              </a:rPr>
              <a:t>(or </a:t>
            </a:r>
            <a:r>
              <a:rPr lang="en-US" sz="2800" dirty="0" err="1">
                <a:solidFill>
                  <a:srgbClr val="FF0000"/>
                </a:solidFill>
              </a:rPr>
              <a:t>pvscan</a:t>
            </a:r>
            <a:r>
              <a:rPr lang="en-US" sz="2800" dirty="0">
                <a:solidFill>
                  <a:srgbClr val="FF0000"/>
                </a:solidFill>
              </a:rPr>
              <a:t> </a:t>
            </a:r>
            <a:r>
              <a:rPr lang="en-US" sz="2800" dirty="0">
                <a:solidFill>
                  <a:schemeClr val="tx1"/>
                </a:solidFill>
              </a:rPr>
              <a:t>or </a:t>
            </a:r>
            <a:r>
              <a:rPr lang="en-US" sz="2800" dirty="0" err="1">
                <a:solidFill>
                  <a:srgbClr val="FF0000"/>
                </a:solidFill>
              </a:rPr>
              <a:t>pvs</a:t>
            </a:r>
            <a:r>
              <a:rPr lang="en-US" sz="2800" dirty="0">
                <a:solidFill>
                  <a:schemeClr val="tx1"/>
                </a:solidFill>
              </a:rPr>
              <a:t>)</a:t>
            </a:r>
            <a:br>
              <a:rPr lang="en-US" sz="2800" dirty="0">
                <a:solidFill>
                  <a:srgbClr val="FF0000"/>
                </a:solidFill>
              </a:rPr>
            </a:br>
            <a:br>
              <a:rPr lang="en-US" sz="2800" dirty="0">
                <a:solidFill>
                  <a:srgbClr val="FF0000"/>
                </a:solidFill>
              </a:rPr>
            </a:br>
            <a:r>
              <a:rPr lang="en-US" sz="2800" dirty="0" err="1">
                <a:solidFill>
                  <a:srgbClr val="FF0000"/>
                </a:solidFill>
              </a:rPr>
              <a:t>vgcreate</a:t>
            </a:r>
            <a:r>
              <a:rPr lang="en-US" sz="2800" dirty="0">
                <a:solidFill>
                  <a:srgbClr val="FF0000"/>
                </a:solidFill>
              </a:rPr>
              <a:t> vg00 /dev/hda1 /dev/sda1 /dev/sda4 /dev/sdb2</a:t>
            </a:r>
            <a:br>
              <a:rPr lang="en-US" sz="2800" dirty="0">
                <a:solidFill>
                  <a:srgbClr val="FF0000"/>
                </a:solidFill>
              </a:rPr>
            </a:br>
            <a:r>
              <a:rPr lang="en-US" sz="2800" dirty="0" err="1">
                <a:solidFill>
                  <a:srgbClr val="FF0000"/>
                </a:solidFill>
              </a:rPr>
              <a:t>vgdisplay</a:t>
            </a:r>
            <a:endParaRPr lang="en-US" sz="2800" dirty="0">
              <a:solidFill>
                <a:srgbClr val="FF0000"/>
              </a:solidFill>
            </a:endParaRPr>
          </a:p>
          <a:p>
            <a:pPr marL="0" indent="0">
              <a:buNone/>
            </a:pPr>
            <a:br>
              <a:rPr lang="en-US" sz="2800" dirty="0">
                <a:solidFill>
                  <a:srgbClr val="FF0000"/>
                </a:solidFill>
              </a:rPr>
            </a:br>
            <a:r>
              <a:rPr lang="en-US" sz="2800" dirty="0" err="1">
                <a:solidFill>
                  <a:srgbClr val="FF0000"/>
                </a:solidFill>
              </a:rPr>
              <a:t>lvcreate</a:t>
            </a:r>
            <a:r>
              <a:rPr lang="en-US" sz="2800" dirty="0">
                <a:solidFill>
                  <a:srgbClr val="FF0000"/>
                </a:solidFill>
              </a:rPr>
              <a:t> –L  8GB –n  data vg00 </a:t>
            </a:r>
            <a:br>
              <a:rPr lang="en-US" sz="2800" dirty="0">
                <a:solidFill>
                  <a:srgbClr val="FF0000"/>
                </a:solidFill>
              </a:rPr>
            </a:br>
            <a:r>
              <a:rPr lang="en-US" sz="2800" dirty="0" err="1">
                <a:solidFill>
                  <a:srgbClr val="FF0000"/>
                </a:solidFill>
              </a:rPr>
              <a:t>lvcreate</a:t>
            </a:r>
            <a:r>
              <a:rPr lang="en-US" sz="2800" dirty="0">
                <a:solidFill>
                  <a:srgbClr val="FF0000"/>
                </a:solidFill>
              </a:rPr>
              <a:t> –L  12GB –n  data vg00 </a:t>
            </a:r>
            <a:br>
              <a:rPr lang="en-US" sz="2800" dirty="0">
                <a:solidFill>
                  <a:srgbClr val="FF0000"/>
                </a:solidFill>
              </a:rPr>
            </a:br>
            <a:r>
              <a:rPr lang="en-US" sz="2800" dirty="0" err="1">
                <a:solidFill>
                  <a:srgbClr val="FF0000"/>
                </a:solidFill>
              </a:rPr>
              <a:t>lvcreate</a:t>
            </a:r>
            <a:r>
              <a:rPr lang="en-US" sz="2800" dirty="0">
                <a:solidFill>
                  <a:srgbClr val="FF0000"/>
                </a:solidFill>
              </a:rPr>
              <a:t> –L  20GB –n  data vg00</a:t>
            </a:r>
            <a:br>
              <a:rPr lang="en-US" sz="2800" dirty="0">
                <a:solidFill>
                  <a:srgbClr val="FF0000"/>
                </a:solidFill>
              </a:rPr>
            </a:br>
            <a:r>
              <a:rPr lang="en-US" sz="2800" dirty="0" err="1">
                <a:solidFill>
                  <a:srgbClr val="FF0000"/>
                </a:solidFill>
              </a:rPr>
              <a:t>lvdisplay</a:t>
            </a:r>
            <a:r>
              <a:rPr lang="en-US" sz="2800" dirty="0">
                <a:solidFill>
                  <a:srgbClr val="FF0000"/>
                </a:solidFill>
              </a:rPr>
              <a:t> </a:t>
            </a:r>
          </a:p>
        </p:txBody>
      </p:sp>
    </p:spTree>
    <p:extLst>
      <p:ext uri="{BB962C8B-B14F-4D97-AF65-F5344CB8AC3E}">
        <p14:creationId xmlns:p14="http://schemas.microsoft.com/office/powerpoint/2010/main" val="3256110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9423D9-C998-48DA-AA28-1A11737B00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9232E0-F656-804C-1EB0-EFE95AFF12D1}"/>
              </a:ext>
            </a:extLst>
          </p:cNvPr>
          <p:cNvSpPr>
            <a:spLocks noGrp="1"/>
          </p:cNvSpPr>
          <p:nvPr>
            <p:ph type="title"/>
          </p:nvPr>
        </p:nvSpPr>
        <p:spPr>
          <a:xfrm>
            <a:off x="628650" y="587323"/>
            <a:ext cx="7886699" cy="572790"/>
          </a:xfrm>
        </p:spPr>
        <p:txBody>
          <a:bodyPr>
            <a:normAutofit/>
          </a:bodyPr>
          <a:lstStyle/>
          <a:p>
            <a:r>
              <a:rPr lang="en-US" dirty="0"/>
              <a:t>Working with HDDs/SSDs (Logical Volume Manager)</a:t>
            </a:r>
          </a:p>
        </p:txBody>
      </p:sp>
      <p:sp>
        <p:nvSpPr>
          <p:cNvPr id="4" name="Slide Number Placeholder 3">
            <a:extLst>
              <a:ext uri="{FF2B5EF4-FFF2-40B4-BE49-F238E27FC236}">
                <a16:creationId xmlns:a16="http://schemas.microsoft.com/office/drawing/2014/main" id="{F53878C1-BA83-1565-A298-0D401963AB24}"/>
              </a:ext>
            </a:extLst>
          </p:cNvPr>
          <p:cNvSpPr>
            <a:spLocks noGrp="1"/>
          </p:cNvSpPr>
          <p:nvPr>
            <p:ph type="sldNum" sz="quarter" idx="12"/>
          </p:nvPr>
        </p:nvSpPr>
        <p:spPr/>
        <p:txBody>
          <a:bodyPr/>
          <a:lstStyle/>
          <a:p>
            <a:fld id="{64537577-822C-42C9-B1FE-62AC5F07B59D}" type="slidenum">
              <a:rPr lang="en-US" smtClean="0"/>
              <a:pPr/>
              <a:t>29</a:t>
            </a:fld>
            <a:endParaRPr lang="en-US" dirty="0"/>
          </a:p>
        </p:txBody>
      </p:sp>
      <p:sp>
        <p:nvSpPr>
          <p:cNvPr id="8" name="Content Placeholder 2">
            <a:extLst>
              <a:ext uri="{FF2B5EF4-FFF2-40B4-BE49-F238E27FC236}">
                <a16:creationId xmlns:a16="http://schemas.microsoft.com/office/drawing/2014/main" id="{F36442DE-8EE3-8AFF-2ABC-1BCA38F7F256}"/>
              </a:ext>
            </a:extLst>
          </p:cNvPr>
          <p:cNvSpPr txBox="1">
            <a:spLocks/>
          </p:cNvSpPr>
          <p:nvPr/>
        </p:nvSpPr>
        <p:spPr>
          <a:xfrm>
            <a:off x="628650" y="1386565"/>
            <a:ext cx="8515350" cy="3378316"/>
          </a:xfrm>
          <a:prstGeom prst="rect">
            <a:avLst/>
          </a:prstGeom>
        </p:spPr>
        <p:txBody>
          <a:bodyPr vert="horz" lIns="91440" tIns="45720" rIns="91440" bIns="45720" rtlCol="0">
            <a:normAutofit lnSpcReduction="10000"/>
          </a:bodyPr>
          <a:lstStyle>
            <a:lvl1pPr marL="171290" indent="-171290" algn="l" defTabSz="685160" rtl="0" eaLnBrk="1" latinLnBrk="0" hangingPunct="1">
              <a:lnSpc>
                <a:spcPct val="100000"/>
              </a:lnSpc>
              <a:spcBef>
                <a:spcPts val="0"/>
              </a:spcBef>
              <a:buFont typeface="Arial" panose="020B0604020202020204" pitchFamily="34" charset="0"/>
              <a:buChar char="•"/>
              <a:defRPr sz="2400" kern="1200">
                <a:solidFill>
                  <a:srgbClr val="404448"/>
                </a:solidFill>
                <a:latin typeface="+mn-lt"/>
                <a:ea typeface="+mn-ea"/>
                <a:cs typeface="+mn-cs"/>
              </a:defRPr>
            </a:lvl1pPr>
            <a:lvl2pPr marL="571500" indent="-228600" algn="l" defTabSz="685160" rtl="0" eaLnBrk="1" latinLnBrk="0" hangingPunct="1">
              <a:lnSpc>
                <a:spcPct val="100000"/>
              </a:lnSpc>
              <a:spcBef>
                <a:spcPts val="0"/>
              </a:spcBef>
              <a:buSzPct val="80000"/>
              <a:buFont typeface="Courier New" panose="02070309020205020404" pitchFamily="49" charset="0"/>
              <a:buChar char="o"/>
              <a:defRPr sz="2000" kern="1200">
                <a:solidFill>
                  <a:srgbClr val="404448"/>
                </a:solidFill>
                <a:latin typeface="+mn-lt"/>
                <a:ea typeface="+mn-ea"/>
                <a:cs typeface="+mn-cs"/>
              </a:defRPr>
            </a:lvl2pPr>
            <a:lvl3pPr marL="856450" indent="-171290" algn="l" defTabSz="685160" rtl="0" eaLnBrk="1" latinLnBrk="0" hangingPunct="1">
              <a:lnSpc>
                <a:spcPct val="100000"/>
              </a:lnSpc>
              <a:spcBef>
                <a:spcPts val="0"/>
              </a:spcBef>
              <a:buSzPct val="80000"/>
              <a:buFont typeface="Wingdings" panose="05000000000000000000" pitchFamily="2" charset="2"/>
              <a:buChar char="§"/>
              <a:defRPr sz="1800" kern="1200">
                <a:solidFill>
                  <a:srgbClr val="404448"/>
                </a:solidFill>
                <a:latin typeface="+mn-lt"/>
                <a:ea typeface="+mn-ea"/>
                <a:cs typeface="+mn-cs"/>
              </a:defRPr>
            </a:lvl3pPr>
            <a:lvl4pPr marL="1199030" indent="-171290" algn="l" defTabSz="685160" rtl="0" eaLnBrk="1" latinLnBrk="0" hangingPunct="1">
              <a:lnSpc>
                <a:spcPct val="90000"/>
              </a:lnSpc>
              <a:spcBef>
                <a:spcPts val="375"/>
              </a:spcBef>
              <a:buFont typeface="Arial" panose="020B0604020202020204" pitchFamily="34" charset="0"/>
              <a:buChar char="•"/>
              <a:defRPr sz="1600" kern="1200">
                <a:solidFill>
                  <a:srgbClr val="404448"/>
                </a:solidFill>
                <a:latin typeface="+mn-lt"/>
                <a:ea typeface="+mn-ea"/>
                <a:cs typeface="+mn-cs"/>
              </a:defRPr>
            </a:lvl4pPr>
            <a:lvl5pPr marL="1541610" indent="-171290" algn="l" defTabSz="685160" rtl="0" eaLnBrk="1" latinLnBrk="0" hangingPunct="1">
              <a:lnSpc>
                <a:spcPct val="90000"/>
              </a:lnSpc>
              <a:spcBef>
                <a:spcPts val="375"/>
              </a:spcBef>
              <a:buFont typeface="Courier New" panose="02070309020205020404" pitchFamily="49" charset="0"/>
              <a:buChar char="o"/>
              <a:defRPr sz="1400" kern="1200">
                <a:solidFill>
                  <a:srgbClr val="404448"/>
                </a:solidFill>
                <a:latin typeface="+mn-lt"/>
                <a:ea typeface="+mn-ea"/>
                <a:cs typeface="+mn-cs"/>
              </a:defRPr>
            </a:lvl5pPr>
            <a:lvl6pPr marL="188419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677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6935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193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a:lstStyle>
          <a:p>
            <a:pPr marL="0" indent="0">
              <a:buNone/>
            </a:pPr>
            <a:r>
              <a:rPr lang="en-US" sz="2800" dirty="0">
                <a:solidFill>
                  <a:schemeClr val="tx1"/>
                </a:solidFill>
              </a:rPr>
              <a:t>Uses the Device Mapper (DM)</a:t>
            </a:r>
            <a:br>
              <a:rPr lang="en-US" sz="2800" dirty="0">
                <a:solidFill>
                  <a:schemeClr val="tx1"/>
                </a:solidFill>
              </a:rPr>
            </a:br>
            <a:r>
              <a:rPr lang="en-US" sz="2800" dirty="0">
                <a:solidFill>
                  <a:schemeClr val="tx1"/>
                </a:solidFill>
              </a:rPr>
              <a:t>	/dev/vg00/data = /dev/mapper/vg00-data</a:t>
            </a:r>
            <a:br>
              <a:rPr lang="en-US" sz="2800" dirty="0">
                <a:solidFill>
                  <a:schemeClr val="tx1"/>
                </a:solidFill>
              </a:rPr>
            </a:br>
            <a:r>
              <a:rPr lang="en-US" sz="2800" dirty="0">
                <a:solidFill>
                  <a:schemeClr val="tx1"/>
                </a:solidFill>
              </a:rPr>
              <a:t>	/sys/block/dm* directories store the configuration</a:t>
            </a:r>
            <a:br>
              <a:rPr lang="en-US" sz="2800" dirty="0">
                <a:solidFill>
                  <a:srgbClr val="FF0000"/>
                </a:solidFill>
              </a:rPr>
            </a:br>
            <a:br>
              <a:rPr lang="en-US" sz="2800" dirty="0">
                <a:solidFill>
                  <a:srgbClr val="FF0000"/>
                </a:solidFill>
              </a:rPr>
            </a:br>
            <a:r>
              <a:rPr lang="en-US" sz="2800" dirty="0" err="1">
                <a:solidFill>
                  <a:srgbClr val="FF0000"/>
                </a:solidFill>
              </a:rPr>
              <a:t>mkfs</a:t>
            </a:r>
            <a:r>
              <a:rPr lang="en-US" sz="2800" dirty="0">
                <a:solidFill>
                  <a:srgbClr val="FF0000"/>
                </a:solidFill>
              </a:rPr>
              <a:t> –t ext4 /dev/vg00/data</a:t>
            </a:r>
            <a:br>
              <a:rPr lang="en-US" sz="2800" dirty="0">
                <a:solidFill>
                  <a:srgbClr val="FF0000"/>
                </a:solidFill>
              </a:rPr>
            </a:br>
            <a:r>
              <a:rPr lang="en-US" sz="2800" dirty="0" err="1">
                <a:solidFill>
                  <a:srgbClr val="FF0000"/>
                </a:solidFill>
              </a:rPr>
              <a:t>mkdir</a:t>
            </a:r>
            <a:r>
              <a:rPr lang="en-US" sz="2800" dirty="0">
                <a:solidFill>
                  <a:srgbClr val="FF0000"/>
                </a:solidFill>
              </a:rPr>
              <a:t> /data</a:t>
            </a:r>
            <a:br>
              <a:rPr lang="en-US" sz="2800" dirty="0">
                <a:solidFill>
                  <a:srgbClr val="FF0000"/>
                </a:solidFill>
              </a:rPr>
            </a:br>
            <a:r>
              <a:rPr lang="en-US" sz="2800" dirty="0">
                <a:solidFill>
                  <a:srgbClr val="FF0000"/>
                </a:solidFill>
              </a:rPr>
              <a:t>mount /dev/vg00/data /data</a:t>
            </a:r>
            <a:br>
              <a:rPr lang="en-US" sz="2800" dirty="0">
                <a:solidFill>
                  <a:srgbClr val="FF0000"/>
                </a:solidFill>
              </a:rPr>
            </a:br>
            <a:endParaRPr lang="en-US" sz="2800" dirty="0">
              <a:solidFill>
                <a:srgbClr val="FF0000"/>
              </a:solidFill>
            </a:endParaRPr>
          </a:p>
        </p:txBody>
      </p:sp>
    </p:spTree>
    <p:extLst>
      <p:ext uri="{BB962C8B-B14F-4D97-AF65-F5344CB8AC3E}">
        <p14:creationId xmlns:p14="http://schemas.microsoft.com/office/powerpoint/2010/main" val="3784421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7"/>
          <p:cNvSpPr/>
          <p:nvPr/>
        </p:nvSpPr>
        <p:spPr>
          <a:xfrm>
            <a:off x="5623016" y="3238217"/>
            <a:ext cx="2743200" cy="1107996"/>
          </a:xfrm>
          <a:prstGeom prst="rect">
            <a:avLst/>
          </a:prstGeom>
          <a:noFill/>
          <a:ln>
            <a:noFill/>
          </a:ln>
        </p:spPr>
        <p:txBody>
          <a:bodyPr spcFirstLastPara="1" wrap="square" lIns="68569" tIns="34275" rIns="68569" bIns="34275" anchor="t" anchorCtr="0">
            <a:noAutofit/>
          </a:bodyPr>
          <a:lstStyle/>
          <a:p>
            <a:r>
              <a:rPr lang="en-US" sz="1400" dirty="0">
                <a:solidFill>
                  <a:srgbClr val="000000"/>
                </a:solidFill>
                <a:ea typeface="Calibri"/>
                <a:cs typeface="Calibri"/>
                <a:sym typeface="Calibri"/>
              </a:rPr>
              <a:t>Host:</a:t>
            </a:r>
            <a:endParaRPr sz="1400" dirty="0"/>
          </a:p>
          <a:p>
            <a:r>
              <a:rPr lang="en-US" sz="1400" dirty="0">
                <a:solidFill>
                  <a:srgbClr val="000000"/>
                </a:solidFill>
                <a:ea typeface="Calibri"/>
                <a:cs typeface="Calibri"/>
                <a:sym typeface="Calibri"/>
              </a:rPr>
              <a:t>Stephen Schneiter</a:t>
            </a:r>
            <a:endParaRPr sz="1400" dirty="0"/>
          </a:p>
          <a:p>
            <a:r>
              <a:rPr lang="en-US" sz="1400" dirty="0">
                <a:solidFill>
                  <a:srgbClr val="000000"/>
                </a:solidFill>
                <a:ea typeface="Calibri"/>
                <a:cs typeface="Calibri"/>
                <a:sym typeface="Calibri"/>
              </a:rPr>
              <a:t>Instructor Network Program Director</a:t>
            </a:r>
            <a:endParaRPr sz="1400" dirty="0"/>
          </a:p>
          <a:p>
            <a:r>
              <a:rPr lang="en-US" sz="1400" dirty="0">
                <a:solidFill>
                  <a:srgbClr val="000000"/>
                </a:solidFill>
                <a:ea typeface="Calibri"/>
                <a:cs typeface="Calibri"/>
                <a:sym typeface="Calibri"/>
              </a:rPr>
              <a:t>CompTIA</a:t>
            </a:r>
            <a:endParaRPr sz="1400" dirty="0"/>
          </a:p>
          <a:p>
            <a:r>
              <a:rPr lang="en-US" sz="1400" u="sng" dirty="0">
                <a:solidFill>
                  <a:schemeClr val="hlink"/>
                </a:solidFill>
                <a:ea typeface="Calibri"/>
                <a:cs typeface="Calibri"/>
                <a:sym typeface="Calibri"/>
                <a:hlinkClick r:id="rId3"/>
              </a:rPr>
              <a:t>sschneiter@comptia.org</a:t>
            </a:r>
            <a:r>
              <a:rPr lang="en-US" sz="1400" dirty="0">
                <a:solidFill>
                  <a:srgbClr val="000000"/>
                </a:solidFill>
                <a:ea typeface="Calibri"/>
                <a:cs typeface="Calibri"/>
                <a:sym typeface="Calibri"/>
              </a:rPr>
              <a:t> </a:t>
            </a:r>
            <a:endParaRPr sz="1400" dirty="0"/>
          </a:p>
        </p:txBody>
      </p:sp>
      <p:pic>
        <p:nvPicPr>
          <p:cNvPr id="248" name="Google Shape;248;p37" descr="A person in a suit and tie&#10;&#10;Description automatically generated with medium confidence"/>
          <p:cNvPicPr preferRelativeResize="0"/>
          <p:nvPr/>
        </p:nvPicPr>
        <p:blipFill rotWithShape="1">
          <a:blip r:embed="rId4">
            <a:alphaModFix/>
          </a:blip>
          <a:srcRect/>
          <a:stretch/>
        </p:blipFill>
        <p:spPr>
          <a:xfrm>
            <a:off x="5479892" y="1149513"/>
            <a:ext cx="1967057" cy="1967057"/>
          </a:xfrm>
          <a:prstGeom prst="ellipse">
            <a:avLst/>
          </a:prstGeom>
          <a:noFill/>
          <a:ln>
            <a:noFill/>
          </a:ln>
        </p:spPr>
      </p:pic>
      <p:sp>
        <p:nvSpPr>
          <p:cNvPr id="253" name="Google Shape;253;p37"/>
          <p:cNvSpPr txBox="1">
            <a:spLocks noGrp="1"/>
          </p:cNvSpPr>
          <p:nvPr>
            <p:ph type="title" idx="4294967295"/>
          </p:nvPr>
        </p:nvSpPr>
        <p:spPr>
          <a:xfrm>
            <a:off x="457200" y="205979"/>
            <a:ext cx="8229600" cy="857250"/>
          </a:xfrm>
          <a:prstGeom prst="rect">
            <a:avLst/>
          </a:prstGeom>
          <a:noFill/>
          <a:ln>
            <a:noFill/>
          </a:ln>
        </p:spPr>
        <p:txBody>
          <a:bodyPr spcFirstLastPara="1" vert="horz" wrap="square" lIns="0" tIns="34275" rIns="68569" bIns="34275" rtlCol="0" anchor="ctr" anchorCtr="0">
            <a:noAutofit/>
          </a:bodyPr>
          <a:lstStyle/>
          <a:p>
            <a:pPr>
              <a:spcBef>
                <a:spcPts val="0"/>
              </a:spcBef>
              <a:buClr>
                <a:srgbClr val="FF0000"/>
              </a:buClr>
              <a:buSzPts val="3700"/>
            </a:pPr>
            <a:r>
              <a:rPr lang="en-US" dirty="0"/>
              <a:t>Linux+ Team</a:t>
            </a:r>
            <a:endParaRPr dirty="0"/>
          </a:p>
        </p:txBody>
      </p:sp>
      <p:sp>
        <p:nvSpPr>
          <p:cNvPr id="3" name="TextBox 12">
            <a:extLst>
              <a:ext uri="{FF2B5EF4-FFF2-40B4-BE49-F238E27FC236}">
                <a16:creationId xmlns:a16="http://schemas.microsoft.com/office/drawing/2014/main" id="{124FDA21-F5C5-F6DC-182A-5F5F42A9BAA4}"/>
              </a:ext>
            </a:extLst>
          </p:cNvPr>
          <p:cNvSpPr txBox="1">
            <a:spLocks noChangeArrowheads="1"/>
          </p:cNvSpPr>
          <p:nvPr/>
        </p:nvSpPr>
        <p:spPr bwMode="auto">
          <a:xfrm>
            <a:off x="1408799" y="3239628"/>
            <a:ext cx="3418923"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342900">
              <a:defRPr>
                <a:solidFill>
                  <a:schemeClr val="tx1"/>
                </a:solidFill>
                <a:latin typeface="Calibri" panose="020F0502020204030204" pitchFamily="34" charset="0"/>
                <a:cs typeface="Arial" panose="020B0604020202020204" pitchFamily="34" charset="0"/>
              </a:defRPr>
            </a:lvl1pPr>
            <a:lvl2pPr marL="742950" indent="-285750" defTabSz="342900">
              <a:defRPr>
                <a:solidFill>
                  <a:schemeClr val="tx1"/>
                </a:solidFill>
                <a:latin typeface="Calibri" panose="020F0502020204030204" pitchFamily="34" charset="0"/>
                <a:cs typeface="Arial" panose="020B0604020202020204" pitchFamily="34" charset="0"/>
              </a:defRPr>
            </a:lvl2pPr>
            <a:lvl3pPr marL="1143000" indent="-228600" defTabSz="342900">
              <a:defRPr>
                <a:solidFill>
                  <a:schemeClr val="tx1"/>
                </a:solidFill>
                <a:latin typeface="Calibri" panose="020F0502020204030204" pitchFamily="34" charset="0"/>
                <a:cs typeface="Arial" panose="020B0604020202020204" pitchFamily="34" charset="0"/>
              </a:defRPr>
            </a:lvl3pPr>
            <a:lvl4pPr marL="1600200" indent="-228600" defTabSz="342900">
              <a:defRPr>
                <a:solidFill>
                  <a:schemeClr val="tx1"/>
                </a:solidFill>
                <a:latin typeface="Calibri" panose="020F0502020204030204" pitchFamily="34" charset="0"/>
                <a:cs typeface="Arial" panose="020B0604020202020204" pitchFamily="34" charset="0"/>
              </a:defRPr>
            </a:lvl4pPr>
            <a:lvl5pPr marL="2057400" indent="-228600" defTabSz="342900">
              <a:defRPr>
                <a:solidFill>
                  <a:schemeClr val="tx1"/>
                </a:solidFill>
                <a:latin typeface="Calibri" panose="020F0502020204030204" pitchFamily="34" charset="0"/>
                <a:cs typeface="Arial" panose="020B0604020202020204" pitchFamily="34" charset="0"/>
              </a:defRPr>
            </a:lvl5pPr>
            <a:lvl6pPr marL="2514600" indent="-228600" defTabSz="3429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3429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3429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3429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rPr>
              <a:t>Guest:</a:t>
            </a:r>
          </a:p>
          <a:p>
            <a:pPr marL="0" marR="0" lvl="0" indent="0" algn="l" defTabSz="342900" rtl="0" eaLnBrk="1" fontAlgn="auto" latinLnBrk="0" hangingPunct="1">
              <a:lnSpc>
                <a:spcPct val="100000"/>
              </a:lnSpc>
              <a:spcBef>
                <a:spcPts val="0"/>
              </a:spcBef>
              <a:spcAft>
                <a:spcPts val="0"/>
              </a:spcAft>
              <a:buClrTx/>
              <a:buSzTx/>
              <a:buFontTx/>
              <a:buNone/>
              <a:tabLst/>
              <a:defRPr/>
            </a:pPr>
            <a:r>
              <a:rPr lang="en-US" altLang="en-US" sz="1400" dirty="0">
                <a:solidFill>
                  <a:srgbClr val="000000"/>
                </a:solidFill>
              </a:rPr>
              <a:t>Jason Eckert</a:t>
            </a:r>
          </a:p>
          <a:p>
            <a:pPr>
              <a:defRPr/>
            </a:pPr>
            <a:r>
              <a:rPr lang="en-US" sz="1400" dirty="0">
                <a:solidFill>
                  <a:srgbClr val="000000"/>
                </a:solidFill>
              </a:rPr>
              <a:t>Dean of Technology</a:t>
            </a:r>
          </a:p>
          <a:p>
            <a:pPr marL="0" marR="0" lvl="0" indent="0" algn="l" defTabSz="342900" rtl="0" eaLnBrk="1" fontAlgn="auto" latinLnBrk="0" hangingPunct="1">
              <a:lnSpc>
                <a:spcPct val="100000"/>
              </a:lnSpc>
              <a:spcBef>
                <a:spcPts val="0"/>
              </a:spcBef>
              <a:spcAft>
                <a:spcPts val="0"/>
              </a:spcAft>
              <a:buClrTx/>
              <a:buSzTx/>
              <a:buFontTx/>
              <a:buNone/>
              <a:tabLst/>
              <a:defRPr/>
            </a:pPr>
            <a:r>
              <a:rPr lang="en-US" altLang="en-US" sz="1400" dirty="0" err="1">
                <a:solidFill>
                  <a:srgbClr val="000000"/>
                </a:solidFill>
              </a:rPr>
              <a:t>triOS</a:t>
            </a:r>
            <a:r>
              <a:rPr lang="en-US" altLang="en-US" sz="1400" dirty="0">
                <a:solidFill>
                  <a:srgbClr val="000000"/>
                </a:solidFill>
              </a:rPr>
              <a:t> College</a:t>
            </a:r>
          </a:p>
          <a:p>
            <a:pPr marL="0" marR="0" lvl="0" indent="0" algn="l" defTabSz="342900" rtl="0" eaLnBrk="1" fontAlgn="auto" latinLnBrk="0" hangingPunct="1">
              <a:lnSpc>
                <a:spcPct val="100000"/>
              </a:lnSpc>
              <a:spcBef>
                <a:spcPts val="0"/>
              </a:spcBef>
              <a:spcAft>
                <a:spcPts val="0"/>
              </a:spcAft>
              <a:buClrTx/>
              <a:buSzTx/>
              <a:buFontTx/>
              <a:buNone/>
              <a:tabLst/>
              <a:defRPr/>
            </a:pPr>
            <a:r>
              <a:rPr lang="en-US" sz="1400" u="sng" dirty="0">
                <a:solidFill>
                  <a:srgbClr val="000000"/>
                </a:solidFill>
                <a:effectLst/>
                <a:ea typeface="Aptos" panose="020B0004020202020204" pitchFamily="34" charset="0"/>
                <a:hlinkClick r:id="rId5"/>
              </a:rPr>
              <a:t>jason.eckert@trios.com</a:t>
            </a:r>
            <a:endParaRPr lang="en-US" altLang="en-US" sz="1400" dirty="0">
              <a:solidFill>
                <a:srgbClr val="000000"/>
              </a:solidFill>
            </a:endParaRPr>
          </a:p>
          <a:p>
            <a:pPr marL="0" marR="0" lvl="0" indent="0" algn="l" defTabSz="342900" rtl="0" eaLnBrk="1" fontAlgn="auto" latinLnBrk="0" hangingPunct="1">
              <a:lnSpc>
                <a:spcPct val="100000"/>
              </a:lnSpc>
              <a:spcBef>
                <a:spcPts val="0"/>
              </a:spcBef>
              <a:spcAft>
                <a:spcPts val="0"/>
              </a:spcAft>
              <a:buClrTx/>
              <a:buSzTx/>
              <a:buFontTx/>
              <a:buNone/>
              <a:tabLst/>
              <a:defRPr/>
            </a:pPr>
            <a:endParaRPr lang="en-US" altLang="en-US" sz="1400" dirty="0">
              <a:solidFill>
                <a:srgbClr val="000000"/>
              </a:solidFill>
            </a:endParaRPr>
          </a:p>
          <a:p>
            <a:pPr marL="0" marR="0" lvl="0" indent="0" algn="l" defTabSz="342900" rtl="0" eaLnBrk="1" fontAlgn="auto" latinLnBrk="0" hangingPunct="1">
              <a:lnSpc>
                <a:spcPct val="100000"/>
              </a:lnSpc>
              <a:spcBef>
                <a:spcPts val="0"/>
              </a:spcBef>
              <a:spcAft>
                <a:spcPts val="0"/>
              </a:spcAft>
              <a:buClrTx/>
              <a:buSzTx/>
              <a:buFontTx/>
              <a:buNone/>
              <a:tabLst/>
              <a:defRPr/>
            </a:pPr>
            <a:endParaRPr lang="en-US" altLang="en-US" sz="1400" dirty="0">
              <a:solidFill>
                <a:srgbClr val="000000"/>
              </a:solidFill>
            </a:endParaRPr>
          </a:p>
          <a:p>
            <a:pPr marL="0" marR="0" lvl="0" indent="0" algn="l" defTabSz="3429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srgbClr val="000000"/>
              </a:solidFill>
              <a:effectLst/>
              <a:uLnTx/>
              <a:uFillTx/>
            </a:endParaRPr>
          </a:p>
        </p:txBody>
      </p:sp>
      <p:pic>
        <p:nvPicPr>
          <p:cNvPr id="2" name="Picture 1">
            <a:extLst>
              <a:ext uri="{FF2B5EF4-FFF2-40B4-BE49-F238E27FC236}">
                <a16:creationId xmlns:a16="http://schemas.microsoft.com/office/drawing/2014/main" id="{18A147B5-91AD-C127-D90B-1FDB47D19574}"/>
              </a:ext>
            </a:extLst>
          </p:cNvPr>
          <p:cNvPicPr>
            <a:picLocks noChangeAspect="1"/>
          </p:cNvPicPr>
          <p:nvPr/>
        </p:nvPicPr>
        <p:blipFill>
          <a:blip r:embed="rId6">
            <a:extLst>
              <a:ext uri="{28A0092B-C50C-407E-A947-70E740481C1C}">
                <a14:useLocalDpi xmlns:a14="http://schemas.microsoft.com/office/drawing/2010/main" val="0"/>
              </a:ext>
            </a:extLst>
          </a:blip>
          <a:srcRect l="2055" r="2055"/>
          <a:stretch/>
        </p:blipFill>
        <p:spPr>
          <a:xfrm>
            <a:off x="1207395" y="1149512"/>
            <a:ext cx="1967057" cy="1967057"/>
          </a:xfrm>
          <a:prstGeom prst="ellipse">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4BD01-CBA8-D004-A1EB-958210CF00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EEA2A8-A986-8520-689A-8BCF6CBD6738}"/>
              </a:ext>
            </a:extLst>
          </p:cNvPr>
          <p:cNvSpPr>
            <a:spLocks noGrp="1"/>
          </p:cNvSpPr>
          <p:nvPr>
            <p:ph type="title"/>
          </p:nvPr>
        </p:nvSpPr>
        <p:spPr>
          <a:xfrm>
            <a:off x="628650" y="587323"/>
            <a:ext cx="7886699" cy="572790"/>
          </a:xfrm>
        </p:spPr>
        <p:txBody>
          <a:bodyPr>
            <a:normAutofit/>
          </a:bodyPr>
          <a:lstStyle/>
          <a:p>
            <a:r>
              <a:rPr lang="en-US" dirty="0"/>
              <a:t>Working with HDDs/SSDs (Logical Volume Manager)</a:t>
            </a:r>
          </a:p>
        </p:txBody>
      </p:sp>
      <p:sp>
        <p:nvSpPr>
          <p:cNvPr id="4" name="Slide Number Placeholder 3">
            <a:extLst>
              <a:ext uri="{FF2B5EF4-FFF2-40B4-BE49-F238E27FC236}">
                <a16:creationId xmlns:a16="http://schemas.microsoft.com/office/drawing/2014/main" id="{16809605-5168-252C-719A-A4FC3BBEB0FE}"/>
              </a:ext>
            </a:extLst>
          </p:cNvPr>
          <p:cNvSpPr>
            <a:spLocks noGrp="1"/>
          </p:cNvSpPr>
          <p:nvPr>
            <p:ph type="sldNum" sz="quarter" idx="12"/>
          </p:nvPr>
        </p:nvSpPr>
        <p:spPr/>
        <p:txBody>
          <a:bodyPr/>
          <a:lstStyle/>
          <a:p>
            <a:fld id="{64537577-822C-42C9-B1FE-62AC5F07B59D}" type="slidenum">
              <a:rPr lang="en-US" smtClean="0"/>
              <a:pPr/>
              <a:t>30</a:t>
            </a:fld>
            <a:endParaRPr lang="en-US" dirty="0"/>
          </a:p>
        </p:txBody>
      </p:sp>
      <p:sp>
        <p:nvSpPr>
          <p:cNvPr id="8" name="Content Placeholder 2">
            <a:extLst>
              <a:ext uri="{FF2B5EF4-FFF2-40B4-BE49-F238E27FC236}">
                <a16:creationId xmlns:a16="http://schemas.microsoft.com/office/drawing/2014/main" id="{109B1E20-D2B6-E888-4785-B08903A25A9D}"/>
              </a:ext>
            </a:extLst>
          </p:cNvPr>
          <p:cNvSpPr txBox="1">
            <a:spLocks/>
          </p:cNvSpPr>
          <p:nvPr/>
        </p:nvSpPr>
        <p:spPr>
          <a:xfrm>
            <a:off x="628650" y="1386565"/>
            <a:ext cx="8515350" cy="3378316"/>
          </a:xfrm>
          <a:prstGeom prst="rect">
            <a:avLst/>
          </a:prstGeom>
        </p:spPr>
        <p:txBody>
          <a:bodyPr vert="horz" lIns="91440" tIns="45720" rIns="91440" bIns="45720" rtlCol="0">
            <a:normAutofit fontScale="92500" lnSpcReduction="10000"/>
          </a:bodyPr>
          <a:lstStyle>
            <a:lvl1pPr marL="171290" indent="-171290" algn="l" defTabSz="685160" rtl="0" eaLnBrk="1" latinLnBrk="0" hangingPunct="1">
              <a:lnSpc>
                <a:spcPct val="100000"/>
              </a:lnSpc>
              <a:spcBef>
                <a:spcPts val="0"/>
              </a:spcBef>
              <a:buFont typeface="Arial" panose="020B0604020202020204" pitchFamily="34" charset="0"/>
              <a:buChar char="•"/>
              <a:defRPr sz="2400" kern="1200">
                <a:solidFill>
                  <a:srgbClr val="404448"/>
                </a:solidFill>
                <a:latin typeface="+mn-lt"/>
                <a:ea typeface="+mn-ea"/>
                <a:cs typeface="+mn-cs"/>
              </a:defRPr>
            </a:lvl1pPr>
            <a:lvl2pPr marL="571500" indent="-228600" algn="l" defTabSz="685160" rtl="0" eaLnBrk="1" latinLnBrk="0" hangingPunct="1">
              <a:lnSpc>
                <a:spcPct val="100000"/>
              </a:lnSpc>
              <a:spcBef>
                <a:spcPts val="0"/>
              </a:spcBef>
              <a:buSzPct val="80000"/>
              <a:buFont typeface="Courier New" panose="02070309020205020404" pitchFamily="49" charset="0"/>
              <a:buChar char="o"/>
              <a:defRPr sz="2000" kern="1200">
                <a:solidFill>
                  <a:srgbClr val="404448"/>
                </a:solidFill>
                <a:latin typeface="+mn-lt"/>
                <a:ea typeface="+mn-ea"/>
                <a:cs typeface="+mn-cs"/>
              </a:defRPr>
            </a:lvl2pPr>
            <a:lvl3pPr marL="856450" indent="-171290" algn="l" defTabSz="685160" rtl="0" eaLnBrk="1" latinLnBrk="0" hangingPunct="1">
              <a:lnSpc>
                <a:spcPct val="100000"/>
              </a:lnSpc>
              <a:spcBef>
                <a:spcPts val="0"/>
              </a:spcBef>
              <a:buSzPct val="80000"/>
              <a:buFont typeface="Wingdings" panose="05000000000000000000" pitchFamily="2" charset="2"/>
              <a:buChar char="§"/>
              <a:defRPr sz="1800" kern="1200">
                <a:solidFill>
                  <a:srgbClr val="404448"/>
                </a:solidFill>
                <a:latin typeface="+mn-lt"/>
                <a:ea typeface="+mn-ea"/>
                <a:cs typeface="+mn-cs"/>
              </a:defRPr>
            </a:lvl3pPr>
            <a:lvl4pPr marL="1199030" indent="-171290" algn="l" defTabSz="685160" rtl="0" eaLnBrk="1" latinLnBrk="0" hangingPunct="1">
              <a:lnSpc>
                <a:spcPct val="90000"/>
              </a:lnSpc>
              <a:spcBef>
                <a:spcPts val="375"/>
              </a:spcBef>
              <a:buFont typeface="Arial" panose="020B0604020202020204" pitchFamily="34" charset="0"/>
              <a:buChar char="•"/>
              <a:defRPr sz="1600" kern="1200">
                <a:solidFill>
                  <a:srgbClr val="404448"/>
                </a:solidFill>
                <a:latin typeface="+mn-lt"/>
                <a:ea typeface="+mn-ea"/>
                <a:cs typeface="+mn-cs"/>
              </a:defRPr>
            </a:lvl4pPr>
            <a:lvl5pPr marL="1541610" indent="-171290" algn="l" defTabSz="685160" rtl="0" eaLnBrk="1" latinLnBrk="0" hangingPunct="1">
              <a:lnSpc>
                <a:spcPct val="90000"/>
              </a:lnSpc>
              <a:spcBef>
                <a:spcPts val="375"/>
              </a:spcBef>
              <a:buFont typeface="Courier New" panose="02070309020205020404" pitchFamily="49" charset="0"/>
              <a:buChar char="o"/>
              <a:defRPr sz="1400" kern="1200">
                <a:solidFill>
                  <a:srgbClr val="404448"/>
                </a:solidFill>
                <a:latin typeface="+mn-lt"/>
                <a:ea typeface="+mn-ea"/>
                <a:cs typeface="+mn-cs"/>
              </a:defRPr>
            </a:lvl5pPr>
            <a:lvl6pPr marL="188419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677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6935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193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a:lstStyle>
          <a:p>
            <a:pPr marL="0" indent="0">
              <a:buNone/>
            </a:pPr>
            <a:r>
              <a:rPr lang="en-US" sz="2800" dirty="0">
                <a:solidFill>
                  <a:schemeClr val="tx1"/>
                </a:solidFill>
              </a:rPr>
              <a:t>Now you can add more storage online!</a:t>
            </a:r>
            <a:br>
              <a:rPr lang="en-US" sz="2800" dirty="0">
                <a:solidFill>
                  <a:schemeClr val="tx1"/>
                </a:solidFill>
              </a:rPr>
            </a:br>
            <a:r>
              <a:rPr lang="en-US" sz="2800" dirty="0" err="1">
                <a:solidFill>
                  <a:srgbClr val="FF0000"/>
                </a:solidFill>
              </a:rPr>
              <a:t>pvcreate</a:t>
            </a:r>
            <a:r>
              <a:rPr lang="en-US" sz="2800" dirty="0">
                <a:solidFill>
                  <a:srgbClr val="FF0000"/>
                </a:solidFill>
              </a:rPr>
              <a:t> /dev/sdc1</a:t>
            </a:r>
            <a:br>
              <a:rPr lang="en-US" sz="2800" dirty="0">
                <a:solidFill>
                  <a:srgbClr val="FF0000"/>
                </a:solidFill>
              </a:rPr>
            </a:br>
            <a:r>
              <a:rPr lang="en-US" sz="2800" dirty="0" err="1">
                <a:solidFill>
                  <a:srgbClr val="FF0000"/>
                </a:solidFill>
              </a:rPr>
              <a:t>vgextend</a:t>
            </a:r>
            <a:r>
              <a:rPr lang="en-US" sz="2800" dirty="0">
                <a:solidFill>
                  <a:srgbClr val="FF0000"/>
                </a:solidFill>
              </a:rPr>
              <a:t> vg00 /dev/sdc1</a:t>
            </a:r>
            <a:br>
              <a:rPr lang="en-US" sz="2800" dirty="0">
                <a:solidFill>
                  <a:srgbClr val="FF0000"/>
                </a:solidFill>
              </a:rPr>
            </a:br>
            <a:r>
              <a:rPr lang="en-US" sz="2800" dirty="0" err="1">
                <a:solidFill>
                  <a:srgbClr val="FF0000"/>
                </a:solidFill>
              </a:rPr>
              <a:t>lvextend</a:t>
            </a:r>
            <a:r>
              <a:rPr lang="en-US" sz="2800" dirty="0">
                <a:solidFill>
                  <a:srgbClr val="FF0000"/>
                </a:solidFill>
              </a:rPr>
              <a:t> –L +30GB –r vg00/data</a:t>
            </a:r>
            <a:br>
              <a:rPr lang="en-US" sz="2800" dirty="0">
                <a:solidFill>
                  <a:schemeClr val="tx1"/>
                </a:solidFill>
              </a:rPr>
            </a:br>
            <a:endParaRPr lang="en-US" sz="2800" dirty="0">
              <a:solidFill>
                <a:schemeClr val="tx1"/>
              </a:solidFill>
            </a:endParaRPr>
          </a:p>
          <a:p>
            <a:pPr lvl="1"/>
            <a:r>
              <a:rPr lang="en-US" sz="2400" dirty="0">
                <a:solidFill>
                  <a:schemeClr val="tx1"/>
                </a:solidFill>
              </a:rPr>
              <a:t>If the </a:t>
            </a:r>
            <a:r>
              <a:rPr lang="en-US" sz="2400" dirty="0">
                <a:solidFill>
                  <a:srgbClr val="FF0000"/>
                </a:solidFill>
              </a:rPr>
              <a:t>–r</a:t>
            </a:r>
            <a:r>
              <a:rPr lang="en-US" sz="2400" dirty="0">
                <a:solidFill>
                  <a:schemeClr val="tx1"/>
                </a:solidFill>
              </a:rPr>
              <a:t> (resize) option does not work, use </a:t>
            </a:r>
            <a:r>
              <a:rPr lang="en-US" sz="2400" dirty="0">
                <a:solidFill>
                  <a:srgbClr val="FF0000"/>
                </a:solidFill>
              </a:rPr>
              <a:t>resize2fs</a:t>
            </a:r>
            <a:r>
              <a:rPr lang="en-US" sz="2400" dirty="0">
                <a:solidFill>
                  <a:schemeClr val="tx1"/>
                </a:solidFill>
              </a:rPr>
              <a:t> (for ext2/3/4) or </a:t>
            </a:r>
            <a:r>
              <a:rPr lang="en-US" sz="2400" dirty="0" err="1">
                <a:solidFill>
                  <a:srgbClr val="FF0000"/>
                </a:solidFill>
              </a:rPr>
              <a:t>xfs_info</a:t>
            </a:r>
            <a:r>
              <a:rPr lang="en-US" sz="2400" dirty="0">
                <a:solidFill>
                  <a:srgbClr val="FF0000"/>
                </a:solidFill>
              </a:rPr>
              <a:t> </a:t>
            </a:r>
            <a:r>
              <a:rPr lang="en-US" sz="2400" dirty="0">
                <a:solidFill>
                  <a:schemeClr val="tx1"/>
                </a:solidFill>
              </a:rPr>
              <a:t>or </a:t>
            </a:r>
            <a:r>
              <a:rPr lang="en-US" sz="2400" dirty="0" err="1">
                <a:solidFill>
                  <a:srgbClr val="FF0000"/>
                </a:solidFill>
              </a:rPr>
              <a:t>xfs_growfs</a:t>
            </a:r>
            <a:r>
              <a:rPr lang="en-US" sz="2400" dirty="0">
                <a:solidFill>
                  <a:srgbClr val="FF0000"/>
                </a:solidFill>
              </a:rPr>
              <a:t> </a:t>
            </a:r>
            <a:r>
              <a:rPr lang="en-US" sz="2400" dirty="0">
                <a:solidFill>
                  <a:schemeClr val="tx1"/>
                </a:solidFill>
              </a:rPr>
              <a:t>(for </a:t>
            </a:r>
            <a:r>
              <a:rPr lang="en-US" sz="2400" dirty="0" err="1">
                <a:solidFill>
                  <a:schemeClr val="tx1"/>
                </a:solidFill>
              </a:rPr>
              <a:t>xfs</a:t>
            </a:r>
            <a:r>
              <a:rPr lang="en-US" sz="2400" dirty="0">
                <a:solidFill>
                  <a:schemeClr val="tx1"/>
                </a:solidFill>
              </a:rPr>
              <a:t>) </a:t>
            </a:r>
          </a:p>
          <a:p>
            <a:pPr lvl="1"/>
            <a:r>
              <a:rPr lang="en-US" sz="2400" dirty="0">
                <a:solidFill>
                  <a:schemeClr val="tx1"/>
                </a:solidFill>
              </a:rPr>
              <a:t>You can then use the </a:t>
            </a:r>
            <a:r>
              <a:rPr lang="en-US" sz="2400" dirty="0">
                <a:solidFill>
                  <a:srgbClr val="FF0000"/>
                </a:solidFill>
              </a:rPr>
              <a:t>dumpe2fs</a:t>
            </a:r>
            <a:r>
              <a:rPr lang="en-US" sz="2400" dirty="0">
                <a:solidFill>
                  <a:schemeClr val="tx1"/>
                </a:solidFill>
              </a:rPr>
              <a:t> (for ext2/3/4) or </a:t>
            </a:r>
            <a:r>
              <a:rPr lang="en-US" sz="2400" dirty="0" err="1">
                <a:solidFill>
                  <a:srgbClr val="FF0000"/>
                </a:solidFill>
              </a:rPr>
              <a:t>xfs_info</a:t>
            </a:r>
            <a:r>
              <a:rPr lang="en-US" sz="2400" dirty="0">
                <a:solidFill>
                  <a:srgbClr val="FF0000"/>
                </a:solidFill>
              </a:rPr>
              <a:t> </a:t>
            </a:r>
            <a:r>
              <a:rPr lang="en-US" sz="2400" dirty="0">
                <a:solidFill>
                  <a:schemeClr val="tx1"/>
                </a:solidFill>
              </a:rPr>
              <a:t>to view/verify the new filesystem parameters</a:t>
            </a:r>
            <a:endParaRPr lang="en-US" sz="2400" dirty="0">
              <a:solidFill>
                <a:srgbClr val="FF0000"/>
              </a:solidFill>
            </a:endParaRPr>
          </a:p>
        </p:txBody>
      </p:sp>
    </p:spTree>
    <p:extLst>
      <p:ext uri="{BB962C8B-B14F-4D97-AF65-F5344CB8AC3E}">
        <p14:creationId xmlns:p14="http://schemas.microsoft.com/office/powerpoint/2010/main" val="3742585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BCD7E-2B8D-9EC0-9E18-BC483AC16D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5EE267-A9B5-4EC4-B9C1-24DBCD376D36}"/>
              </a:ext>
            </a:extLst>
          </p:cNvPr>
          <p:cNvSpPr>
            <a:spLocks noGrp="1"/>
          </p:cNvSpPr>
          <p:nvPr>
            <p:ph type="title"/>
          </p:nvPr>
        </p:nvSpPr>
        <p:spPr>
          <a:xfrm>
            <a:off x="628650" y="587323"/>
            <a:ext cx="7886699" cy="572790"/>
          </a:xfrm>
        </p:spPr>
        <p:txBody>
          <a:bodyPr>
            <a:normAutofit/>
          </a:bodyPr>
          <a:lstStyle/>
          <a:p>
            <a:r>
              <a:rPr lang="en-US" dirty="0"/>
              <a:t>Mounting Filesystems at Boot Time</a:t>
            </a:r>
          </a:p>
        </p:txBody>
      </p:sp>
      <p:sp>
        <p:nvSpPr>
          <p:cNvPr id="4" name="Slide Number Placeholder 3">
            <a:extLst>
              <a:ext uri="{FF2B5EF4-FFF2-40B4-BE49-F238E27FC236}">
                <a16:creationId xmlns:a16="http://schemas.microsoft.com/office/drawing/2014/main" id="{B08B0B97-7081-65E7-F2C6-8249E3F66E3E}"/>
              </a:ext>
            </a:extLst>
          </p:cNvPr>
          <p:cNvSpPr>
            <a:spLocks noGrp="1"/>
          </p:cNvSpPr>
          <p:nvPr>
            <p:ph type="sldNum" sz="quarter" idx="12"/>
          </p:nvPr>
        </p:nvSpPr>
        <p:spPr/>
        <p:txBody>
          <a:bodyPr/>
          <a:lstStyle/>
          <a:p>
            <a:fld id="{64537577-822C-42C9-B1FE-62AC5F07B59D}" type="slidenum">
              <a:rPr lang="en-US" smtClean="0"/>
              <a:pPr/>
              <a:t>31</a:t>
            </a:fld>
            <a:endParaRPr lang="en-US" dirty="0"/>
          </a:p>
        </p:txBody>
      </p:sp>
      <p:sp>
        <p:nvSpPr>
          <p:cNvPr id="8" name="Content Placeholder 2">
            <a:extLst>
              <a:ext uri="{FF2B5EF4-FFF2-40B4-BE49-F238E27FC236}">
                <a16:creationId xmlns:a16="http://schemas.microsoft.com/office/drawing/2014/main" id="{9AAF4F65-FD4B-970C-3936-049BD19E4452}"/>
              </a:ext>
            </a:extLst>
          </p:cNvPr>
          <p:cNvSpPr txBox="1">
            <a:spLocks/>
          </p:cNvSpPr>
          <p:nvPr/>
        </p:nvSpPr>
        <p:spPr>
          <a:xfrm>
            <a:off x="628650" y="1386565"/>
            <a:ext cx="8515350" cy="3378316"/>
          </a:xfrm>
          <a:prstGeom prst="rect">
            <a:avLst/>
          </a:prstGeom>
        </p:spPr>
        <p:txBody>
          <a:bodyPr vert="horz" lIns="91440" tIns="45720" rIns="91440" bIns="45720" rtlCol="0">
            <a:normAutofit/>
          </a:bodyPr>
          <a:lstStyle>
            <a:lvl1pPr marL="171290" indent="-171290" algn="l" defTabSz="685160" rtl="0" eaLnBrk="1" latinLnBrk="0" hangingPunct="1">
              <a:lnSpc>
                <a:spcPct val="100000"/>
              </a:lnSpc>
              <a:spcBef>
                <a:spcPts val="0"/>
              </a:spcBef>
              <a:buFont typeface="Arial" panose="020B0604020202020204" pitchFamily="34" charset="0"/>
              <a:buChar char="•"/>
              <a:defRPr sz="2400" kern="1200">
                <a:solidFill>
                  <a:srgbClr val="404448"/>
                </a:solidFill>
                <a:latin typeface="+mn-lt"/>
                <a:ea typeface="+mn-ea"/>
                <a:cs typeface="+mn-cs"/>
              </a:defRPr>
            </a:lvl1pPr>
            <a:lvl2pPr marL="571500" indent="-228600" algn="l" defTabSz="685160" rtl="0" eaLnBrk="1" latinLnBrk="0" hangingPunct="1">
              <a:lnSpc>
                <a:spcPct val="100000"/>
              </a:lnSpc>
              <a:spcBef>
                <a:spcPts val="0"/>
              </a:spcBef>
              <a:buSzPct val="80000"/>
              <a:buFont typeface="Courier New" panose="02070309020205020404" pitchFamily="49" charset="0"/>
              <a:buChar char="o"/>
              <a:defRPr sz="2000" kern="1200">
                <a:solidFill>
                  <a:srgbClr val="404448"/>
                </a:solidFill>
                <a:latin typeface="+mn-lt"/>
                <a:ea typeface="+mn-ea"/>
                <a:cs typeface="+mn-cs"/>
              </a:defRPr>
            </a:lvl2pPr>
            <a:lvl3pPr marL="856450" indent="-171290" algn="l" defTabSz="685160" rtl="0" eaLnBrk="1" latinLnBrk="0" hangingPunct="1">
              <a:lnSpc>
                <a:spcPct val="100000"/>
              </a:lnSpc>
              <a:spcBef>
                <a:spcPts val="0"/>
              </a:spcBef>
              <a:buSzPct val="80000"/>
              <a:buFont typeface="Wingdings" panose="05000000000000000000" pitchFamily="2" charset="2"/>
              <a:buChar char="§"/>
              <a:defRPr sz="1800" kern="1200">
                <a:solidFill>
                  <a:srgbClr val="404448"/>
                </a:solidFill>
                <a:latin typeface="+mn-lt"/>
                <a:ea typeface="+mn-ea"/>
                <a:cs typeface="+mn-cs"/>
              </a:defRPr>
            </a:lvl3pPr>
            <a:lvl4pPr marL="1199030" indent="-171290" algn="l" defTabSz="685160" rtl="0" eaLnBrk="1" latinLnBrk="0" hangingPunct="1">
              <a:lnSpc>
                <a:spcPct val="90000"/>
              </a:lnSpc>
              <a:spcBef>
                <a:spcPts val="375"/>
              </a:spcBef>
              <a:buFont typeface="Arial" panose="020B0604020202020204" pitchFamily="34" charset="0"/>
              <a:buChar char="•"/>
              <a:defRPr sz="1600" kern="1200">
                <a:solidFill>
                  <a:srgbClr val="404448"/>
                </a:solidFill>
                <a:latin typeface="+mn-lt"/>
                <a:ea typeface="+mn-ea"/>
                <a:cs typeface="+mn-cs"/>
              </a:defRPr>
            </a:lvl4pPr>
            <a:lvl5pPr marL="1541610" indent="-171290" algn="l" defTabSz="685160" rtl="0" eaLnBrk="1" latinLnBrk="0" hangingPunct="1">
              <a:lnSpc>
                <a:spcPct val="90000"/>
              </a:lnSpc>
              <a:spcBef>
                <a:spcPts val="375"/>
              </a:spcBef>
              <a:buFont typeface="Courier New" panose="02070309020205020404" pitchFamily="49" charset="0"/>
              <a:buChar char="o"/>
              <a:defRPr sz="1400" kern="1200">
                <a:solidFill>
                  <a:srgbClr val="404448"/>
                </a:solidFill>
                <a:latin typeface="+mn-lt"/>
                <a:ea typeface="+mn-ea"/>
                <a:cs typeface="+mn-cs"/>
              </a:defRPr>
            </a:lvl5pPr>
            <a:lvl6pPr marL="188419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677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6935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193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a:lstStyle>
          <a:p>
            <a:pPr marL="0" indent="0">
              <a:buNone/>
            </a:pPr>
            <a:r>
              <a:rPr lang="en-US" dirty="0">
                <a:solidFill>
                  <a:schemeClr val="tx1"/>
                </a:solidFill>
              </a:rPr>
              <a:t>Devices are often identified with filesystem GUIDs today</a:t>
            </a:r>
            <a:br>
              <a:rPr lang="en-US" dirty="0">
                <a:solidFill>
                  <a:schemeClr val="tx1"/>
                </a:solidFill>
              </a:rPr>
            </a:br>
            <a:r>
              <a:rPr lang="en-US" dirty="0">
                <a:solidFill>
                  <a:schemeClr val="tx1"/>
                </a:solidFill>
              </a:rPr>
              <a:t>	</a:t>
            </a:r>
            <a:r>
              <a:rPr lang="en-US" dirty="0" err="1">
                <a:solidFill>
                  <a:srgbClr val="FF0000"/>
                </a:solidFill>
              </a:rPr>
              <a:t>lsblk</a:t>
            </a:r>
            <a:r>
              <a:rPr lang="en-US" dirty="0">
                <a:solidFill>
                  <a:srgbClr val="FF0000"/>
                </a:solidFill>
              </a:rPr>
              <a:t> --fs </a:t>
            </a:r>
            <a:r>
              <a:rPr lang="en-US" dirty="0">
                <a:solidFill>
                  <a:schemeClr val="tx1"/>
                </a:solidFill>
              </a:rPr>
              <a:t>or</a:t>
            </a:r>
            <a:r>
              <a:rPr lang="en-US" dirty="0">
                <a:solidFill>
                  <a:srgbClr val="FF0000"/>
                </a:solidFill>
              </a:rPr>
              <a:t> </a:t>
            </a:r>
            <a:r>
              <a:rPr lang="en-US" dirty="0" err="1">
                <a:solidFill>
                  <a:srgbClr val="FF0000"/>
                </a:solidFill>
              </a:rPr>
              <a:t>blkid</a:t>
            </a:r>
            <a:r>
              <a:rPr lang="en-US" dirty="0">
                <a:solidFill>
                  <a:srgbClr val="FF0000"/>
                </a:solidFill>
              </a:rPr>
              <a:t> </a:t>
            </a:r>
            <a:r>
              <a:rPr lang="en-US" dirty="0">
                <a:solidFill>
                  <a:schemeClr val="tx1"/>
                </a:solidFill>
              </a:rPr>
              <a:t>or</a:t>
            </a:r>
            <a:r>
              <a:rPr lang="en-US" dirty="0">
                <a:solidFill>
                  <a:srgbClr val="FF0000"/>
                </a:solidFill>
              </a:rPr>
              <a:t> ls /dev/disk/by-</a:t>
            </a:r>
            <a:r>
              <a:rPr lang="en-US" dirty="0" err="1">
                <a:solidFill>
                  <a:srgbClr val="FF0000"/>
                </a:solidFill>
              </a:rPr>
              <a:t>uuid</a:t>
            </a:r>
            <a:r>
              <a:rPr lang="en-US" dirty="0">
                <a:solidFill>
                  <a:srgbClr val="FF0000"/>
                </a:solidFill>
              </a:rPr>
              <a:t>/</a:t>
            </a:r>
          </a:p>
          <a:p>
            <a:pPr marL="0" indent="0">
              <a:buNone/>
            </a:pPr>
            <a:endParaRPr lang="en-US" dirty="0">
              <a:solidFill>
                <a:srgbClr val="FF0000"/>
              </a:solidFill>
            </a:endParaRPr>
          </a:p>
          <a:p>
            <a:pPr marL="0" indent="0">
              <a:buNone/>
            </a:pPr>
            <a:r>
              <a:rPr lang="en-US" dirty="0">
                <a:solidFill>
                  <a:srgbClr val="FF0000"/>
                </a:solidFill>
              </a:rPr>
              <a:t>vi /</a:t>
            </a:r>
            <a:r>
              <a:rPr lang="en-US" dirty="0" err="1">
                <a:solidFill>
                  <a:srgbClr val="FF0000"/>
                </a:solidFill>
              </a:rPr>
              <a:t>etc</a:t>
            </a:r>
            <a:r>
              <a:rPr lang="en-US" dirty="0">
                <a:solidFill>
                  <a:srgbClr val="FF0000"/>
                </a:solidFill>
              </a:rPr>
              <a:t>/</a:t>
            </a:r>
            <a:r>
              <a:rPr lang="en-US" dirty="0" err="1">
                <a:solidFill>
                  <a:srgbClr val="FF0000"/>
                </a:solidFill>
              </a:rPr>
              <a:t>fstab</a:t>
            </a:r>
            <a:r>
              <a:rPr lang="en-US" dirty="0">
                <a:solidFill>
                  <a:srgbClr val="FF0000"/>
                </a:solidFill>
              </a:rPr>
              <a:t> </a:t>
            </a:r>
            <a:r>
              <a:rPr lang="en-US" dirty="0">
                <a:solidFill>
                  <a:schemeClr val="tx1"/>
                </a:solidFill>
              </a:rPr>
              <a:t>(converts to </a:t>
            </a:r>
            <a:r>
              <a:rPr lang="en-US" dirty="0" err="1">
                <a:solidFill>
                  <a:schemeClr val="tx1"/>
                </a:solidFill>
              </a:rPr>
              <a:t>Systemd</a:t>
            </a:r>
            <a:r>
              <a:rPr lang="en-US" dirty="0">
                <a:solidFill>
                  <a:schemeClr val="tx1"/>
                </a:solidFill>
              </a:rPr>
              <a:t> mount unit)</a:t>
            </a:r>
            <a:endParaRPr lang="en-US" dirty="0">
              <a:solidFill>
                <a:srgbClr val="FF0000"/>
              </a:solidFill>
            </a:endParaRPr>
          </a:p>
          <a:p>
            <a:pPr marL="0" indent="0">
              <a:buNone/>
            </a:pPr>
            <a:endParaRPr lang="en-US" sz="2800" dirty="0">
              <a:solidFill>
                <a:srgbClr val="FF0000"/>
              </a:solidFill>
            </a:endParaRPr>
          </a:p>
        </p:txBody>
      </p:sp>
      <p:pic>
        <p:nvPicPr>
          <p:cNvPr id="3" name="Picture 2">
            <a:extLst>
              <a:ext uri="{FF2B5EF4-FFF2-40B4-BE49-F238E27FC236}">
                <a16:creationId xmlns:a16="http://schemas.microsoft.com/office/drawing/2014/main" id="{0B3A0704-FDBA-A87E-F668-64B796B1F7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8589" y="2928617"/>
            <a:ext cx="6082450" cy="174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9086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D5240-33E2-6376-46E2-CE9CD42DAD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E0F4A2-0EDF-3A02-5187-DAF9D8CC3021}"/>
              </a:ext>
            </a:extLst>
          </p:cNvPr>
          <p:cNvSpPr>
            <a:spLocks noGrp="1"/>
          </p:cNvSpPr>
          <p:nvPr>
            <p:ph type="title"/>
          </p:nvPr>
        </p:nvSpPr>
        <p:spPr>
          <a:xfrm>
            <a:off x="628650" y="587323"/>
            <a:ext cx="7886699" cy="572790"/>
          </a:xfrm>
        </p:spPr>
        <p:txBody>
          <a:bodyPr>
            <a:normAutofit/>
          </a:bodyPr>
          <a:lstStyle/>
          <a:p>
            <a:r>
              <a:rPr lang="en-US" dirty="0"/>
              <a:t>Checking Filesystems</a:t>
            </a:r>
          </a:p>
        </p:txBody>
      </p:sp>
      <p:sp>
        <p:nvSpPr>
          <p:cNvPr id="4" name="Slide Number Placeholder 3">
            <a:extLst>
              <a:ext uri="{FF2B5EF4-FFF2-40B4-BE49-F238E27FC236}">
                <a16:creationId xmlns:a16="http://schemas.microsoft.com/office/drawing/2014/main" id="{6F7661A0-05F9-E407-7102-819683D3F401}"/>
              </a:ext>
            </a:extLst>
          </p:cNvPr>
          <p:cNvSpPr>
            <a:spLocks noGrp="1"/>
          </p:cNvSpPr>
          <p:nvPr>
            <p:ph type="sldNum" sz="quarter" idx="12"/>
          </p:nvPr>
        </p:nvSpPr>
        <p:spPr/>
        <p:txBody>
          <a:bodyPr/>
          <a:lstStyle/>
          <a:p>
            <a:fld id="{64537577-822C-42C9-B1FE-62AC5F07B59D}" type="slidenum">
              <a:rPr lang="en-US" smtClean="0"/>
              <a:pPr/>
              <a:t>32</a:t>
            </a:fld>
            <a:endParaRPr lang="en-US" dirty="0"/>
          </a:p>
        </p:txBody>
      </p:sp>
      <p:sp>
        <p:nvSpPr>
          <p:cNvPr id="8" name="Content Placeholder 2">
            <a:extLst>
              <a:ext uri="{FF2B5EF4-FFF2-40B4-BE49-F238E27FC236}">
                <a16:creationId xmlns:a16="http://schemas.microsoft.com/office/drawing/2014/main" id="{1641A369-C2D4-4C5E-4E02-6DBD1230D12A}"/>
              </a:ext>
            </a:extLst>
          </p:cNvPr>
          <p:cNvSpPr txBox="1">
            <a:spLocks/>
          </p:cNvSpPr>
          <p:nvPr/>
        </p:nvSpPr>
        <p:spPr>
          <a:xfrm>
            <a:off x="628650" y="1386565"/>
            <a:ext cx="8515350" cy="3378316"/>
          </a:xfrm>
          <a:prstGeom prst="rect">
            <a:avLst/>
          </a:prstGeom>
        </p:spPr>
        <p:txBody>
          <a:bodyPr vert="horz" lIns="91440" tIns="45720" rIns="91440" bIns="45720" rtlCol="0">
            <a:normAutofit/>
          </a:bodyPr>
          <a:lstStyle>
            <a:lvl1pPr marL="171290" indent="-171290" algn="l" defTabSz="685160" rtl="0" eaLnBrk="1" latinLnBrk="0" hangingPunct="1">
              <a:lnSpc>
                <a:spcPct val="100000"/>
              </a:lnSpc>
              <a:spcBef>
                <a:spcPts val="0"/>
              </a:spcBef>
              <a:buFont typeface="Arial" panose="020B0604020202020204" pitchFamily="34" charset="0"/>
              <a:buChar char="•"/>
              <a:defRPr sz="2400" kern="1200">
                <a:solidFill>
                  <a:srgbClr val="404448"/>
                </a:solidFill>
                <a:latin typeface="+mn-lt"/>
                <a:ea typeface="+mn-ea"/>
                <a:cs typeface="+mn-cs"/>
              </a:defRPr>
            </a:lvl1pPr>
            <a:lvl2pPr marL="571500" indent="-228600" algn="l" defTabSz="685160" rtl="0" eaLnBrk="1" latinLnBrk="0" hangingPunct="1">
              <a:lnSpc>
                <a:spcPct val="100000"/>
              </a:lnSpc>
              <a:spcBef>
                <a:spcPts val="0"/>
              </a:spcBef>
              <a:buSzPct val="80000"/>
              <a:buFont typeface="Courier New" panose="02070309020205020404" pitchFamily="49" charset="0"/>
              <a:buChar char="o"/>
              <a:defRPr sz="2000" kern="1200">
                <a:solidFill>
                  <a:srgbClr val="404448"/>
                </a:solidFill>
                <a:latin typeface="+mn-lt"/>
                <a:ea typeface="+mn-ea"/>
                <a:cs typeface="+mn-cs"/>
              </a:defRPr>
            </a:lvl2pPr>
            <a:lvl3pPr marL="856450" indent="-171290" algn="l" defTabSz="685160" rtl="0" eaLnBrk="1" latinLnBrk="0" hangingPunct="1">
              <a:lnSpc>
                <a:spcPct val="100000"/>
              </a:lnSpc>
              <a:spcBef>
                <a:spcPts val="0"/>
              </a:spcBef>
              <a:buSzPct val="80000"/>
              <a:buFont typeface="Wingdings" panose="05000000000000000000" pitchFamily="2" charset="2"/>
              <a:buChar char="§"/>
              <a:defRPr sz="1800" kern="1200">
                <a:solidFill>
                  <a:srgbClr val="404448"/>
                </a:solidFill>
                <a:latin typeface="+mn-lt"/>
                <a:ea typeface="+mn-ea"/>
                <a:cs typeface="+mn-cs"/>
              </a:defRPr>
            </a:lvl3pPr>
            <a:lvl4pPr marL="1199030" indent="-171290" algn="l" defTabSz="685160" rtl="0" eaLnBrk="1" latinLnBrk="0" hangingPunct="1">
              <a:lnSpc>
                <a:spcPct val="90000"/>
              </a:lnSpc>
              <a:spcBef>
                <a:spcPts val="375"/>
              </a:spcBef>
              <a:buFont typeface="Arial" panose="020B0604020202020204" pitchFamily="34" charset="0"/>
              <a:buChar char="•"/>
              <a:defRPr sz="1600" kern="1200">
                <a:solidFill>
                  <a:srgbClr val="404448"/>
                </a:solidFill>
                <a:latin typeface="+mn-lt"/>
                <a:ea typeface="+mn-ea"/>
                <a:cs typeface="+mn-cs"/>
              </a:defRPr>
            </a:lvl4pPr>
            <a:lvl5pPr marL="1541610" indent="-171290" algn="l" defTabSz="685160" rtl="0" eaLnBrk="1" latinLnBrk="0" hangingPunct="1">
              <a:lnSpc>
                <a:spcPct val="90000"/>
              </a:lnSpc>
              <a:spcBef>
                <a:spcPts val="375"/>
              </a:spcBef>
              <a:buFont typeface="Courier New" panose="02070309020205020404" pitchFamily="49" charset="0"/>
              <a:buChar char="o"/>
              <a:defRPr sz="1400" kern="1200">
                <a:solidFill>
                  <a:srgbClr val="404448"/>
                </a:solidFill>
                <a:latin typeface="+mn-lt"/>
                <a:ea typeface="+mn-ea"/>
                <a:cs typeface="+mn-cs"/>
              </a:defRPr>
            </a:lvl5pPr>
            <a:lvl6pPr marL="188419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677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6935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193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a:lstStyle>
          <a:p>
            <a:pPr marL="0" indent="0">
              <a:buNone/>
            </a:pPr>
            <a:r>
              <a:rPr lang="en-US" dirty="0" err="1">
                <a:solidFill>
                  <a:srgbClr val="FF0000"/>
                </a:solidFill>
              </a:rPr>
              <a:t>umount</a:t>
            </a:r>
            <a:r>
              <a:rPr lang="en-US" dirty="0">
                <a:solidFill>
                  <a:srgbClr val="FF0000"/>
                </a:solidFill>
              </a:rPr>
              <a:t> /data</a:t>
            </a:r>
            <a:br>
              <a:rPr lang="en-US" dirty="0">
                <a:solidFill>
                  <a:srgbClr val="FF0000"/>
                </a:solidFill>
              </a:rPr>
            </a:br>
            <a:r>
              <a:rPr lang="en-US" dirty="0" err="1">
                <a:solidFill>
                  <a:srgbClr val="FF0000"/>
                </a:solidFill>
              </a:rPr>
              <a:t>fsck</a:t>
            </a:r>
            <a:r>
              <a:rPr lang="en-US" dirty="0">
                <a:solidFill>
                  <a:srgbClr val="FF0000"/>
                </a:solidFill>
              </a:rPr>
              <a:t> -f /dev/vg00/data </a:t>
            </a:r>
            <a:br>
              <a:rPr lang="en-US" dirty="0">
                <a:solidFill>
                  <a:schemeClr val="tx1"/>
                </a:solidFill>
              </a:rPr>
            </a:br>
            <a:r>
              <a:rPr lang="en-US" dirty="0" err="1">
                <a:solidFill>
                  <a:srgbClr val="FF0000"/>
                </a:solidFill>
              </a:rPr>
              <a:t>btrfs</a:t>
            </a:r>
            <a:r>
              <a:rPr lang="en-US" dirty="0">
                <a:solidFill>
                  <a:srgbClr val="FF0000"/>
                </a:solidFill>
              </a:rPr>
              <a:t> check /dev/vg00/data </a:t>
            </a:r>
            <a:br>
              <a:rPr lang="en-US" dirty="0">
                <a:solidFill>
                  <a:srgbClr val="FF0000"/>
                </a:solidFill>
              </a:rPr>
            </a:br>
            <a:r>
              <a:rPr lang="en-US" dirty="0" err="1">
                <a:solidFill>
                  <a:srgbClr val="FF0000"/>
                </a:solidFill>
              </a:rPr>
              <a:t>xfs_db</a:t>
            </a:r>
            <a:r>
              <a:rPr lang="en-US" dirty="0">
                <a:solidFill>
                  <a:srgbClr val="FF0000"/>
                </a:solidFill>
              </a:rPr>
              <a:t> /dev/vg00/data </a:t>
            </a:r>
            <a:r>
              <a:rPr lang="en-US" dirty="0">
                <a:solidFill>
                  <a:schemeClr val="tx1"/>
                </a:solidFill>
              </a:rPr>
              <a:t>(check)</a:t>
            </a:r>
            <a:br>
              <a:rPr lang="en-US" dirty="0">
                <a:solidFill>
                  <a:schemeClr val="tx1"/>
                </a:solidFill>
              </a:rPr>
            </a:br>
            <a:r>
              <a:rPr lang="en-US" dirty="0" err="1">
                <a:solidFill>
                  <a:srgbClr val="FF0000"/>
                </a:solidFill>
              </a:rPr>
              <a:t>xfs_repair</a:t>
            </a:r>
            <a:r>
              <a:rPr lang="en-US" dirty="0">
                <a:solidFill>
                  <a:srgbClr val="FF0000"/>
                </a:solidFill>
              </a:rPr>
              <a:t> /dev/vg00/data </a:t>
            </a:r>
            <a:r>
              <a:rPr lang="en-US" dirty="0">
                <a:solidFill>
                  <a:schemeClr val="tx1"/>
                </a:solidFill>
              </a:rPr>
              <a:t>(check and repair)</a:t>
            </a:r>
            <a:br>
              <a:rPr lang="en-US" dirty="0">
                <a:solidFill>
                  <a:schemeClr val="tx1"/>
                </a:solidFill>
              </a:rPr>
            </a:br>
            <a:r>
              <a:rPr lang="en-US" dirty="0" err="1">
                <a:solidFill>
                  <a:srgbClr val="FF0000"/>
                </a:solidFill>
              </a:rPr>
              <a:t>xfs_fsr</a:t>
            </a:r>
            <a:r>
              <a:rPr lang="en-US" dirty="0">
                <a:solidFill>
                  <a:srgbClr val="FF0000"/>
                </a:solidFill>
              </a:rPr>
              <a:t> /dev/vg00/data </a:t>
            </a:r>
            <a:r>
              <a:rPr lang="en-US" dirty="0">
                <a:solidFill>
                  <a:schemeClr val="tx1"/>
                </a:solidFill>
              </a:rPr>
              <a:t>(optimize)</a:t>
            </a:r>
            <a:br>
              <a:rPr lang="en-US" dirty="0">
                <a:solidFill>
                  <a:schemeClr val="tx1"/>
                </a:solidFill>
              </a:rPr>
            </a:br>
            <a:br>
              <a:rPr lang="en-US" dirty="0">
                <a:solidFill>
                  <a:schemeClr val="tx1"/>
                </a:solidFill>
              </a:rPr>
            </a:br>
            <a:r>
              <a:rPr lang="en-US" dirty="0">
                <a:solidFill>
                  <a:schemeClr val="tx1"/>
                </a:solidFill>
              </a:rPr>
              <a:t>HDD? </a:t>
            </a:r>
            <a:r>
              <a:rPr lang="en-US" dirty="0" err="1">
                <a:solidFill>
                  <a:srgbClr val="FF0000"/>
                </a:solidFill>
              </a:rPr>
              <a:t>badblocks</a:t>
            </a:r>
            <a:r>
              <a:rPr lang="en-US" dirty="0">
                <a:solidFill>
                  <a:srgbClr val="FF0000"/>
                </a:solidFill>
              </a:rPr>
              <a:t> /dev/vg00/data</a:t>
            </a:r>
            <a:r>
              <a:rPr lang="en-US" dirty="0">
                <a:solidFill>
                  <a:schemeClr val="tx1"/>
                </a:solidFill>
              </a:rPr>
              <a:t>  </a:t>
            </a:r>
            <a:endParaRPr lang="en-US" sz="2800" dirty="0">
              <a:solidFill>
                <a:srgbClr val="FF0000"/>
              </a:solidFill>
            </a:endParaRPr>
          </a:p>
        </p:txBody>
      </p:sp>
    </p:spTree>
    <p:extLst>
      <p:ext uri="{BB962C8B-B14F-4D97-AF65-F5344CB8AC3E}">
        <p14:creationId xmlns:p14="http://schemas.microsoft.com/office/powerpoint/2010/main" val="2824896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B5FF1-E5AB-4C6D-2252-16085C9490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251F54-9775-952B-7F20-74A296DB5883}"/>
              </a:ext>
            </a:extLst>
          </p:cNvPr>
          <p:cNvSpPr>
            <a:spLocks noGrp="1"/>
          </p:cNvSpPr>
          <p:nvPr>
            <p:ph type="title"/>
          </p:nvPr>
        </p:nvSpPr>
        <p:spPr>
          <a:xfrm>
            <a:off x="628650" y="587323"/>
            <a:ext cx="7886699" cy="572790"/>
          </a:xfrm>
        </p:spPr>
        <p:txBody>
          <a:bodyPr>
            <a:normAutofit/>
          </a:bodyPr>
          <a:lstStyle/>
          <a:p>
            <a:r>
              <a:rPr lang="en-US" dirty="0"/>
              <a:t>Software RAID</a:t>
            </a:r>
          </a:p>
        </p:txBody>
      </p:sp>
      <p:sp>
        <p:nvSpPr>
          <p:cNvPr id="4" name="Slide Number Placeholder 3">
            <a:extLst>
              <a:ext uri="{FF2B5EF4-FFF2-40B4-BE49-F238E27FC236}">
                <a16:creationId xmlns:a16="http://schemas.microsoft.com/office/drawing/2014/main" id="{96AD5328-1BB0-5D89-6DA7-EE0BAF3AABA8}"/>
              </a:ext>
            </a:extLst>
          </p:cNvPr>
          <p:cNvSpPr>
            <a:spLocks noGrp="1"/>
          </p:cNvSpPr>
          <p:nvPr>
            <p:ph type="sldNum" sz="quarter" idx="12"/>
          </p:nvPr>
        </p:nvSpPr>
        <p:spPr/>
        <p:txBody>
          <a:bodyPr/>
          <a:lstStyle/>
          <a:p>
            <a:fld id="{64537577-822C-42C9-B1FE-62AC5F07B59D}" type="slidenum">
              <a:rPr lang="en-US" smtClean="0"/>
              <a:pPr/>
              <a:t>33</a:t>
            </a:fld>
            <a:endParaRPr lang="en-US" dirty="0"/>
          </a:p>
        </p:txBody>
      </p:sp>
      <p:sp>
        <p:nvSpPr>
          <p:cNvPr id="8" name="Content Placeholder 2">
            <a:extLst>
              <a:ext uri="{FF2B5EF4-FFF2-40B4-BE49-F238E27FC236}">
                <a16:creationId xmlns:a16="http://schemas.microsoft.com/office/drawing/2014/main" id="{E4FD4932-1752-12B1-5044-95A952B734F6}"/>
              </a:ext>
            </a:extLst>
          </p:cNvPr>
          <p:cNvSpPr txBox="1">
            <a:spLocks/>
          </p:cNvSpPr>
          <p:nvPr/>
        </p:nvSpPr>
        <p:spPr>
          <a:xfrm>
            <a:off x="628650" y="1386565"/>
            <a:ext cx="8515350" cy="3378316"/>
          </a:xfrm>
          <a:prstGeom prst="rect">
            <a:avLst/>
          </a:prstGeom>
        </p:spPr>
        <p:txBody>
          <a:bodyPr vert="horz" lIns="91440" tIns="45720" rIns="91440" bIns="45720" rtlCol="0">
            <a:normAutofit fontScale="92500" lnSpcReduction="20000"/>
          </a:bodyPr>
          <a:lstStyle>
            <a:lvl1pPr marL="171290" indent="-171290" algn="l" defTabSz="685160" rtl="0" eaLnBrk="1" latinLnBrk="0" hangingPunct="1">
              <a:lnSpc>
                <a:spcPct val="100000"/>
              </a:lnSpc>
              <a:spcBef>
                <a:spcPts val="0"/>
              </a:spcBef>
              <a:buFont typeface="Arial" panose="020B0604020202020204" pitchFamily="34" charset="0"/>
              <a:buChar char="•"/>
              <a:defRPr sz="2400" kern="1200">
                <a:solidFill>
                  <a:srgbClr val="404448"/>
                </a:solidFill>
                <a:latin typeface="+mn-lt"/>
                <a:ea typeface="+mn-ea"/>
                <a:cs typeface="+mn-cs"/>
              </a:defRPr>
            </a:lvl1pPr>
            <a:lvl2pPr marL="571500" indent="-228600" algn="l" defTabSz="685160" rtl="0" eaLnBrk="1" latinLnBrk="0" hangingPunct="1">
              <a:lnSpc>
                <a:spcPct val="100000"/>
              </a:lnSpc>
              <a:spcBef>
                <a:spcPts val="0"/>
              </a:spcBef>
              <a:buSzPct val="80000"/>
              <a:buFont typeface="Courier New" panose="02070309020205020404" pitchFamily="49" charset="0"/>
              <a:buChar char="o"/>
              <a:defRPr sz="2000" kern="1200">
                <a:solidFill>
                  <a:srgbClr val="404448"/>
                </a:solidFill>
                <a:latin typeface="+mn-lt"/>
                <a:ea typeface="+mn-ea"/>
                <a:cs typeface="+mn-cs"/>
              </a:defRPr>
            </a:lvl2pPr>
            <a:lvl3pPr marL="856450" indent="-171290" algn="l" defTabSz="685160" rtl="0" eaLnBrk="1" latinLnBrk="0" hangingPunct="1">
              <a:lnSpc>
                <a:spcPct val="100000"/>
              </a:lnSpc>
              <a:spcBef>
                <a:spcPts val="0"/>
              </a:spcBef>
              <a:buSzPct val="80000"/>
              <a:buFont typeface="Wingdings" panose="05000000000000000000" pitchFamily="2" charset="2"/>
              <a:buChar char="§"/>
              <a:defRPr sz="1800" kern="1200">
                <a:solidFill>
                  <a:srgbClr val="404448"/>
                </a:solidFill>
                <a:latin typeface="+mn-lt"/>
                <a:ea typeface="+mn-ea"/>
                <a:cs typeface="+mn-cs"/>
              </a:defRPr>
            </a:lvl3pPr>
            <a:lvl4pPr marL="1199030" indent="-171290" algn="l" defTabSz="685160" rtl="0" eaLnBrk="1" latinLnBrk="0" hangingPunct="1">
              <a:lnSpc>
                <a:spcPct val="90000"/>
              </a:lnSpc>
              <a:spcBef>
                <a:spcPts val="375"/>
              </a:spcBef>
              <a:buFont typeface="Arial" panose="020B0604020202020204" pitchFamily="34" charset="0"/>
              <a:buChar char="•"/>
              <a:defRPr sz="1600" kern="1200">
                <a:solidFill>
                  <a:srgbClr val="404448"/>
                </a:solidFill>
                <a:latin typeface="+mn-lt"/>
                <a:ea typeface="+mn-ea"/>
                <a:cs typeface="+mn-cs"/>
              </a:defRPr>
            </a:lvl4pPr>
            <a:lvl5pPr marL="1541610" indent="-171290" algn="l" defTabSz="685160" rtl="0" eaLnBrk="1" latinLnBrk="0" hangingPunct="1">
              <a:lnSpc>
                <a:spcPct val="90000"/>
              </a:lnSpc>
              <a:spcBef>
                <a:spcPts val="375"/>
              </a:spcBef>
              <a:buFont typeface="Courier New" panose="02070309020205020404" pitchFamily="49" charset="0"/>
              <a:buChar char="o"/>
              <a:defRPr sz="1400" kern="1200">
                <a:solidFill>
                  <a:srgbClr val="404448"/>
                </a:solidFill>
                <a:latin typeface="+mn-lt"/>
                <a:ea typeface="+mn-ea"/>
                <a:cs typeface="+mn-cs"/>
              </a:defRPr>
            </a:lvl5pPr>
            <a:lvl6pPr marL="188419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677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6935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193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a:lstStyle>
          <a:p>
            <a:pPr marL="0" indent="0">
              <a:buNone/>
            </a:pPr>
            <a:r>
              <a:rPr lang="en-US" dirty="0">
                <a:solidFill>
                  <a:schemeClr val="tx1"/>
                </a:solidFill>
              </a:rPr>
              <a:t>Level 0 (striping), 1 (mirroring), 5 (striping with parity) ~ servers?</a:t>
            </a:r>
          </a:p>
          <a:p>
            <a:pPr marL="0" indent="0">
              <a:buNone/>
            </a:pPr>
            <a:r>
              <a:rPr lang="en-US" dirty="0" err="1">
                <a:solidFill>
                  <a:srgbClr val="FF0000"/>
                </a:solidFill>
              </a:rPr>
              <a:t>mdadm</a:t>
            </a:r>
            <a:r>
              <a:rPr lang="en-US" dirty="0">
                <a:solidFill>
                  <a:srgbClr val="FF0000"/>
                </a:solidFill>
              </a:rPr>
              <a:t> --create /dev/md0 --level=5 --raid-devices=3 /dev/</a:t>
            </a:r>
            <a:r>
              <a:rPr lang="en-US" dirty="0" err="1">
                <a:solidFill>
                  <a:srgbClr val="FF0000"/>
                </a:solidFill>
              </a:rPr>
              <a:t>sdb</a:t>
            </a:r>
            <a:r>
              <a:rPr lang="en-US" dirty="0">
                <a:solidFill>
                  <a:srgbClr val="FF0000"/>
                </a:solidFill>
              </a:rPr>
              <a:t> /dev/</a:t>
            </a:r>
            <a:r>
              <a:rPr lang="en-US" dirty="0" err="1">
                <a:solidFill>
                  <a:srgbClr val="FF0000"/>
                </a:solidFill>
              </a:rPr>
              <a:t>sdc</a:t>
            </a:r>
            <a:r>
              <a:rPr lang="en-US" dirty="0">
                <a:solidFill>
                  <a:srgbClr val="FF0000"/>
                </a:solidFill>
              </a:rPr>
              <a:t> /dev/</a:t>
            </a:r>
            <a:r>
              <a:rPr lang="en-US" dirty="0" err="1">
                <a:solidFill>
                  <a:srgbClr val="FF0000"/>
                </a:solidFill>
              </a:rPr>
              <a:t>sdd</a:t>
            </a:r>
            <a:r>
              <a:rPr lang="en-US" dirty="0">
                <a:solidFill>
                  <a:srgbClr val="FF0000"/>
                </a:solidFill>
              </a:rPr>
              <a:t> </a:t>
            </a:r>
            <a:br>
              <a:rPr lang="en-US" dirty="0">
                <a:solidFill>
                  <a:srgbClr val="FF0000"/>
                </a:solidFill>
              </a:rPr>
            </a:br>
            <a:br>
              <a:rPr lang="en-US" dirty="0">
                <a:solidFill>
                  <a:srgbClr val="FF0000"/>
                </a:solidFill>
              </a:rPr>
            </a:br>
            <a:r>
              <a:rPr lang="en-US" dirty="0" err="1">
                <a:solidFill>
                  <a:srgbClr val="FF0000"/>
                </a:solidFill>
              </a:rPr>
              <a:t>mkfs</a:t>
            </a:r>
            <a:r>
              <a:rPr lang="en-US" dirty="0">
                <a:solidFill>
                  <a:srgbClr val="FF0000"/>
                </a:solidFill>
              </a:rPr>
              <a:t> –t ext4 /dev/md0 </a:t>
            </a:r>
            <a:br>
              <a:rPr lang="en-US" dirty="0">
                <a:solidFill>
                  <a:srgbClr val="FF0000"/>
                </a:solidFill>
              </a:rPr>
            </a:br>
            <a:r>
              <a:rPr lang="en-US" dirty="0" err="1">
                <a:solidFill>
                  <a:srgbClr val="FF0000"/>
                </a:solidFill>
              </a:rPr>
              <a:t>mkdir</a:t>
            </a:r>
            <a:r>
              <a:rPr lang="en-US" dirty="0">
                <a:solidFill>
                  <a:srgbClr val="FF0000"/>
                </a:solidFill>
              </a:rPr>
              <a:t> /raid5 </a:t>
            </a:r>
            <a:br>
              <a:rPr lang="en-US" dirty="0">
                <a:solidFill>
                  <a:srgbClr val="FF0000"/>
                </a:solidFill>
              </a:rPr>
            </a:br>
            <a:r>
              <a:rPr lang="en-US" dirty="0">
                <a:solidFill>
                  <a:srgbClr val="FF0000"/>
                </a:solidFill>
              </a:rPr>
              <a:t>mount /dev/md0 /raid5</a:t>
            </a:r>
            <a:br>
              <a:rPr lang="en-US" dirty="0">
                <a:solidFill>
                  <a:srgbClr val="FF0000"/>
                </a:solidFill>
              </a:rPr>
            </a:br>
            <a:r>
              <a:rPr lang="en-US" dirty="0">
                <a:solidFill>
                  <a:srgbClr val="FF0000"/>
                </a:solidFill>
              </a:rPr>
              <a:t>vi /</a:t>
            </a:r>
            <a:r>
              <a:rPr lang="en-US" dirty="0" err="1">
                <a:solidFill>
                  <a:srgbClr val="FF0000"/>
                </a:solidFill>
              </a:rPr>
              <a:t>etc</a:t>
            </a:r>
            <a:r>
              <a:rPr lang="en-US" dirty="0">
                <a:solidFill>
                  <a:srgbClr val="FF0000"/>
                </a:solidFill>
              </a:rPr>
              <a:t>/</a:t>
            </a:r>
            <a:r>
              <a:rPr lang="en-US" dirty="0" err="1">
                <a:solidFill>
                  <a:srgbClr val="FF0000"/>
                </a:solidFill>
              </a:rPr>
              <a:t>fstab</a:t>
            </a:r>
            <a:endParaRPr lang="en-US" dirty="0">
              <a:solidFill>
                <a:srgbClr val="FF0000"/>
              </a:solidFill>
            </a:endParaRPr>
          </a:p>
          <a:p>
            <a:pPr marL="0" indent="0">
              <a:buNone/>
            </a:pPr>
            <a:br>
              <a:rPr lang="en-US" dirty="0">
                <a:solidFill>
                  <a:srgbClr val="FF0000"/>
                </a:solidFill>
              </a:rPr>
            </a:br>
            <a:r>
              <a:rPr lang="en-US" dirty="0">
                <a:solidFill>
                  <a:srgbClr val="FF0000"/>
                </a:solidFill>
              </a:rPr>
              <a:t>cat /proc/</a:t>
            </a:r>
            <a:r>
              <a:rPr lang="en-US" dirty="0" err="1">
                <a:solidFill>
                  <a:srgbClr val="FF0000"/>
                </a:solidFill>
              </a:rPr>
              <a:t>mdstat</a:t>
            </a:r>
            <a:r>
              <a:rPr lang="en-US" dirty="0">
                <a:solidFill>
                  <a:srgbClr val="FF0000"/>
                </a:solidFill>
              </a:rPr>
              <a:t> </a:t>
            </a:r>
            <a:br>
              <a:rPr lang="en-US" dirty="0">
                <a:solidFill>
                  <a:srgbClr val="FF0000"/>
                </a:solidFill>
              </a:rPr>
            </a:br>
            <a:r>
              <a:rPr lang="en-US" dirty="0" err="1">
                <a:solidFill>
                  <a:srgbClr val="FF0000"/>
                </a:solidFill>
              </a:rPr>
              <a:t>mdadm</a:t>
            </a:r>
            <a:r>
              <a:rPr lang="en-US" dirty="0">
                <a:solidFill>
                  <a:srgbClr val="FF0000"/>
                </a:solidFill>
              </a:rPr>
              <a:t> --detail /dev/md0 </a:t>
            </a:r>
            <a:br>
              <a:rPr lang="en-US" dirty="0">
                <a:solidFill>
                  <a:srgbClr val="FF0000"/>
                </a:solidFill>
              </a:rPr>
            </a:br>
            <a:endParaRPr lang="en-US" sz="2800" dirty="0">
              <a:solidFill>
                <a:srgbClr val="FF0000"/>
              </a:solidFill>
            </a:endParaRPr>
          </a:p>
        </p:txBody>
      </p:sp>
    </p:spTree>
    <p:extLst>
      <p:ext uri="{BB962C8B-B14F-4D97-AF65-F5344CB8AC3E}">
        <p14:creationId xmlns:p14="http://schemas.microsoft.com/office/powerpoint/2010/main" val="29079306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506DC-C50F-DEA6-E28F-EED3AF9C52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30A710-8EC7-BCF7-D18F-2326EE2BEEE6}"/>
              </a:ext>
            </a:extLst>
          </p:cNvPr>
          <p:cNvSpPr>
            <a:spLocks noGrp="1"/>
          </p:cNvSpPr>
          <p:nvPr>
            <p:ph type="title"/>
          </p:nvPr>
        </p:nvSpPr>
        <p:spPr>
          <a:xfrm>
            <a:off x="628650" y="587323"/>
            <a:ext cx="7886699" cy="572790"/>
          </a:xfrm>
        </p:spPr>
        <p:txBody>
          <a:bodyPr>
            <a:normAutofit/>
          </a:bodyPr>
          <a:lstStyle/>
          <a:p>
            <a:r>
              <a:rPr lang="en-US" dirty="0"/>
              <a:t>BTRFS</a:t>
            </a:r>
          </a:p>
        </p:txBody>
      </p:sp>
      <p:sp>
        <p:nvSpPr>
          <p:cNvPr id="4" name="Slide Number Placeholder 3">
            <a:extLst>
              <a:ext uri="{FF2B5EF4-FFF2-40B4-BE49-F238E27FC236}">
                <a16:creationId xmlns:a16="http://schemas.microsoft.com/office/drawing/2014/main" id="{FAAC0726-D314-A16C-86D0-59D51F260C06}"/>
              </a:ext>
            </a:extLst>
          </p:cNvPr>
          <p:cNvSpPr>
            <a:spLocks noGrp="1"/>
          </p:cNvSpPr>
          <p:nvPr>
            <p:ph type="sldNum" sz="quarter" idx="12"/>
          </p:nvPr>
        </p:nvSpPr>
        <p:spPr/>
        <p:txBody>
          <a:bodyPr/>
          <a:lstStyle/>
          <a:p>
            <a:fld id="{64537577-822C-42C9-B1FE-62AC5F07B59D}" type="slidenum">
              <a:rPr lang="en-US" smtClean="0"/>
              <a:pPr/>
              <a:t>34</a:t>
            </a:fld>
            <a:endParaRPr lang="en-US" dirty="0"/>
          </a:p>
        </p:txBody>
      </p:sp>
      <p:sp>
        <p:nvSpPr>
          <p:cNvPr id="8" name="Content Placeholder 2">
            <a:extLst>
              <a:ext uri="{FF2B5EF4-FFF2-40B4-BE49-F238E27FC236}">
                <a16:creationId xmlns:a16="http://schemas.microsoft.com/office/drawing/2014/main" id="{730AEA96-EC7B-C1E9-A7CE-C80184E886DE}"/>
              </a:ext>
            </a:extLst>
          </p:cNvPr>
          <p:cNvSpPr txBox="1">
            <a:spLocks/>
          </p:cNvSpPr>
          <p:nvPr/>
        </p:nvSpPr>
        <p:spPr>
          <a:xfrm>
            <a:off x="628650" y="1386564"/>
            <a:ext cx="8515350" cy="3510899"/>
          </a:xfrm>
          <a:prstGeom prst="rect">
            <a:avLst/>
          </a:prstGeom>
        </p:spPr>
        <p:txBody>
          <a:bodyPr vert="horz" lIns="91440" tIns="45720" rIns="91440" bIns="45720" rtlCol="0">
            <a:normAutofit fontScale="92500" lnSpcReduction="10000"/>
          </a:bodyPr>
          <a:lstStyle>
            <a:lvl1pPr marL="171290" indent="-171290" algn="l" defTabSz="685160" rtl="0" eaLnBrk="1" latinLnBrk="0" hangingPunct="1">
              <a:lnSpc>
                <a:spcPct val="100000"/>
              </a:lnSpc>
              <a:spcBef>
                <a:spcPts val="0"/>
              </a:spcBef>
              <a:buFont typeface="Arial" panose="020B0604020202020204" pitchFamily="34" charset="0"/>
              <a:buChar char="•"/>
              <a:defRPr sz="2400" kern="1200">
                <a:solidFill>
                  <a:srgbClr val="404448"/>
                </a:solidFill>
                <a:latin typeface="+mn-lt"/>
                <a:ea typeface="+mn-ea"/>
                <a:cs typeface="+mn-cs"/>
              </a:defRPr>
            </a:lvl1pPr>
            <a:lvl2pPr marL="571500" indent="-228600" algn="l" defTabSz="685160" rtl="0" eaLnBrk="1" latinLnBrk="0" hangingPunct="1">
              <a:lnSpc>
                <a:spcPct val="100000"/>
              </a:lnSpc>
              <a:spcBef>
                <a:spcPts val="0"/>
              </a:spcBef>
              <a:buSzPct val="80000"/>
              <a:buFont typeface="Courier New" panose="02070309020205020404" pitchFamily="49" charset="0"/>
              <a:buChar char="o"/>
              <a:defRPr sz="2000" kern="1200">
                <a:solidFill>
                  <a:srgbClr val="404448"/>
                </a:solidFill>
                <a:latin typeface="+mn-lt"/>
                <a:ea typeface="+mn-ea"/>
                <a:cs typeface="+mn-cs"/>
              </a:defRPr>
            </a:lvl2pPr>
            <a:lvl3pPr marL="856450" indent="-171290" algn="l" defTabSz="685160" rtl="0" eaLnBrk="1" latinLnBrk="0" hangingPunct="1">
              <a:lnSpc>
                <a:spcPct val="100000"/>
              </a:lnSpc>
              <a:spcBef>
                <a:spcPts val="0"/>
              </a:spcBef>
              <a:buSzPct val="80000"/>
              <a:buFont typeface="Wingdings" panose="05000000000000000000" pitchFamily="2" charset="2"/>
              <a:buChar char="§"/>
              <a:defRPr sz="1800" kern="1200">
                <a:solidFill>
                  <a:srgbClr val="404448"/>
                </a:solidFill>
                <a:latin typeface="+mn-lt"/>
                <a:ea typeface="+mn-ea"/>
                <a:cs typeface="+mn-cs"/>
              </a:defRPr>
            </a:lvl3pPr>
            <a:lvl4pPr marL="1199030" indent="-171290" algn="l" defTabSz="685160" rtl="0" eaLnBrk="1" latinLnBrk="0" hangingPunct="1">
              <a:lnSpc>
                <a:spcPct val="90000"/>
              </a:lnSpc>
              <a:spcBef>
                <a:spcPts val="375"/>
              </a:spcBef>
              <a:buFont typeface="Arial" panose="020B0604020202020204" pitchFamily="34" charset="0"/>
              <a:buChar char="•"/>
              <a:defRPr sz="1600" kern="1200">
                <a:solidFill>
                  <a:srgbClr val="404448"/>
                </a:solidFill>
                <a:latin typeface="+mn-lt"/>
                <a:ea typeface="+mn-ea"/>
                <a:cs typeface="+mn-cs"/>
              </a:defRPr>
            </a:lvl4pPr>
            <a:lvl5pPr marL="1541610" indent="-171290" algn="l" defTabSz="685160" rtl="0" eaLnBrk="1" latinLnBrk="0" hangingPunct="1">
              <a:lnSpc>
                <a:spcPct val="90000"/>
              </a:lnSpc>
              <a:spcBef>
                <a:spcPts val="375"/>
              </a:spcBef>
              <a:buFont typeface="Courier New" panose="02070309020205020404" pitchFamily="49" charset="0"/>
              <a:buChar char="o"/>
              <a:defRPr sz="1400" kern="1200">
                <a:solidFill>
                  <a:srgbClr val="404448"/>
                </a:solidFill>
                <a:latin typeface="+mn-lt"/>
                <a:ea typeface="+mn-ea"/>
                <a:cs typeface="+mn-cs"/>
              </a:defRPr>
            </a:lvl5pPr>
            <a:lvl6pPr marL="188419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677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6935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193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a:lstStyle>
          <a:p>
            <a:pPr marL="0" indent="0">
              <a:buNone/>
            </a:pPr>
            <a:r>
              <a:rPr lang="en-US" dirty="0">
                <a:solidFill>
                  <a:schemeClr val="tx1"/>
                </a:solidFill>
              </a:rPr>
              <a:t>A filesystem that provides built-in RAID (among other enterprise features) for both data blocks (</a:t>
            </a:r>
            <a:r>
              <a:rPr lang="en-US" b="1" dirty="0">
                <a:solidFill>
                  <a:srgbClr val="FF0000"/>
                </a:solidFill>
              </a:rPr>
              <a:t>data</a:t>
            </a:r>
            <a:r>
              <a:rPr lang="en-US" dirty="0">
                <a:solidFill>
                  <a:schemeClr val="tx1"/>
                </a:solidFill>
              </a:rPr>
              <a:t>) and </a:t>
            </a:r>
            <a:r>
              <a:rPr lang="en-US" dirty="0" err="1">
                <a:solidFill>
                  <a:schemeClr val="tx1"/>
                </a:solidFill>
              </a:rPr>
              <a:t>inode</a:t>
            </a:r>
            <a:r>
              <a:rPr lang="en-US" dirty="0">
                <a:solidFill>
                  <a:schemeClr val="tx1"/>
                </a:solidFill>
              </a:rPr>
              <a:t> tables (</a:t>
            </a:r>
            <a:r>
              <a:rPr lang="en-US" b="1" dirty="0">
                <a:solidFill>
                  <a:srgbClr val="FF0000"/>
                </a:solidFill>
              </a:rPr>
              <a:t>metadata</a:t>
            </a:r>
            <a:r>
              <a:rPr lang="en-US" dirty="0">
                <a:solidFill>
                  <a:schemeClr val="tx1"/>
                </a:solidFill>
              </a:rPr>
              <a:t>)</a:t>
            </a:r>
            <a:br>
              <a:rPr lang="en-US" dirty="0">
                <a:solidFill>
                  <a:schemeClr val="tx1"/>
                </a:solidFill>
              </a:rPr>
            </a:br>
            <a:br>
              <a:rPr lang="en-US" dirty="0">
                <a:solidFill>
                  <a:schemeClr val="tx1"/>
                </a:solidFill>
              </a:rPr>
            </a:br>
            <a:r>
              <a:rPr lang="en-US" dirty="0" err="1">
                <a:solidFill>
                  <a:srgbClr val="FF0000"/>
                </a:solidFill>
              </a:rPr>
              <a:t>mkfs.btrfs</a:t>
            </a:r>
            <a:r>
              <a:rPr lang="en-US" dirty="0">
                <a:solidFill>
                  <a:srgbClr val="FF0000"/>
                </a:solidFill>
              </a:rPr>
              <a:t> -m raid5 -d raid5 /dev/</a:t>
            </a:r>
            <a:r>
              <a:rPr lang="en-US" dirty="0" err="1">
                <a:solidFill>
                  <a:srgbClr val="FF0000"/>
                </a:solidFill>
              </a:rPr>
              <a:t>sdb</a:t>
            </a:r>
            <a:r>
              <a:rPr lang="en-US" dirty="0">
                <a:solidFill>
                  <a:srgbClr val="FF0000"/>
                </a:solidFill>
              </a:rPr>
              <a:t> /dev/</a:t>
            </a:r>
            <a:r>
              <a:rPr lang="en-US" dirty="0" err="1">
                <a:solidFill>
                  <a:srgbClr val="FF0000"/>
                </a:solidFill>
              </a:rPr>
              <a:t>sdc</a:t>
            </a:r>
            <a:r>
              <a:rPr lang="en-US" dirty="0">
                <a:solidFill>
                  <a:srgbClr val="FF0000"/>
                </a:solidFill>
              </a:rPr>
              <a:t> /dev/</a:t>
            </a:r>
            <a:r>
              <a:rPr lang="en-US" dirty="0" err="1">
                <a:solidFill>
                  <a:srgbClr val="FF0000"/>
                </a:solidFill>
              </a:rPr>
              <a:t>sdd</a:t>
            </a:r>
            <a:r>
              <a:rPr lang="en-US" dirty="0">
                <a:solidFill>
                  <a:srgbClr val="FF0000"/>
                </a:solidFill>
              </a:rPr>
              <a:t> -f </a:t>
            </a:r>
            <a:br>
              <a:rPr lang="en-US" dirty="0">
                <a:solidFill>
                  <a:srgbClr val="FF0000"/>
                </a:solidFill>
              </a:rPr>
            </a:br>
            <a:r>
              <a:rPr lang="en-US" dirty="0" err="1">
                <a:solidFill>
                  <a:srgbClr val="FF0000"/>
                </a:solidFill>
              </a:rPr>
              <a:t>mkdir</a:t>
            </a:r>
            <a:r>
              <a:rPr lang="en-US" dirty="0">
                <a:solidFill>
                  <a:srgbClr val="FF0000"/>
                </a:solidFill>
              </a:rPr>
              <a:t> /</a:t>
            </a:r>
            <a:r>
              <a:rPr lang="en-US" dirty="0" err="1">
                <a:solidFill>
                  <a:srgbClr val="FF0000"/>
                </a:solidFill>
              </a:rPr>
              <a:t>btrfs</a:t>
            </a:r>
            <a:r>
              <a:rPr lang="en-US" dirty="0">
                <a:solidFill>
                  <a:srgbClr val="FF0000"/>
                </a:solidFill>
              </a:rPr>
              <a:t> </a:t>
            </a:r>
          </a:p>
          <a:p>
            <a:pPr marL="0" indent="0">
              <a:buNone/>
            </a:pPr>
            <a:r>
              <a:rPr lang="en-US" dirty="0">
                <a:solidFill>
                  <a:srgbClr val="FF0000"/>
                </a:solidFill>
              </a:rPr>
              <a:t>mount /dev/</a:t>
            </a:r>
            <a:r>
              <a:rPr lang="en-US" dirty="0" err="1">
                <a:solidFill>
                  <a:srgbClr val="FF0000"/>
                </a:solidFill>
              </a:rPr>
              <a:t>sdb</a:t>
            </a:r>
            <a:r>
              <a:rPr lang="en-US" dirty="0">
                <a:solidFill>
                  <a:srgbClr val="FF0000"/>
                </a:solidFill>
              </a:rPr>
              <a:t> /</a:t>
            </a:r>
            <a:r>
              <a:rPr lang="en-US" dirty="0" err="1">
                <a:solidFill>
                  <a:srgbClr val="FF0000"/>
                </a:solidFill>
              </a:rPr>
              <a:t>btrfs</a:t>
            </a:r>
            <a:endParaRPr lang="en-US" dirty="0">
              <a:solidFill>
                <a:srgbClr val="FF0000"/>
              </a:solidFill>
            </a:endParaRPr>
          </a:p>
          <a:p>
            <a:pPr marL="0" indent="0">
              <a:buNone/>
            </a:pPr>
            <a:r>
              <a:rPr lang="en-US" dirty="0">
                <a:solidFill>
                  <a:srgbClr val="FF0000"/>
                </a:solidFill>
              </a:rPr>
              <a:t>vi /</a:t>
            </a:r>
            <a:r>
              <a:rPr lang="en-US" dirty="0" err="1">
                <a:solidFill>
                  <a:srgbClr val="FF0000"/>
                </a:solidFill>
              </a:rPr>
              <a:t>etc</a:t>
            </a:r>
            <a:r>
              <a:rPr lang="en-US" dirty="0">
                <a:solidFill>
                  <a:srgbClr val="FF0000"/>
                </a:solidFill>
              </a:rPr>
              <a:t>/</a:t>
            </a:r>
            <a:r>
              <a:rPr lang="en-US" dirty="0" err="1">
                <a:solidFill>
                  <a:srgbClr val="FF0000"/>
                </a:solidFill>
              </a:rPr>
              <a:t>fstab</a:t>
            </a:r>
            <a:endParaRPr lang="en-US" dirty="0">
              <a:solidFill>
                <a:srgbClr val="FF0000"/>
              </a:solidFill>
            </a:endParaRPr>
          </a:p>
          <a:p>
            <a:pPr marL="0" indent="0">
              <a:buNone/>
            </a:pPr>
            <a:endParaRPr lang="en-US" dirty="0">
              <a:solidFill>
                <a:srgbClr val="FF0000"/>
              </a:solidFill>
            </a:endParaRPr>
          </a:p>
          <a:p>
            <a:pPr marL="0" indent="0">
              <a:buNone/>
            </a:pPr>
            <a:r>
              <a:rPr lang="en-US" dirty="0" err="1">
                <a:solidFill>
                  <a:srgbClr val="FF0000"/>
                </a:solidFill>
              </a:rPr>
              <a:t>btrfs</a:t>
            </a:r>
            <a:r>
              <a:rPr lang="en-US" dirty="0">
                <a:solidFill>
                  <a:srgbClr val="FF0000"/>
                </a:solidFill>
              </a:rPr>
              <a:t> filesystem </a:t>
            </a:r>
            <a:r>
              <a:rPr lang="en-US" dirty="0" err="1">
                <a:solidFill>
                  <a:srgbClr val="FF0000"/>
                </a:solidFill>
              </a:rPr>
              <a:t>df</a:t>
            </a:r>
            <a:r>
              <a:rPr lang="en-US" dirty="0">
                <a:solidFill>
                  <a:srgbClr val="FF0000"/>
                </a:solidFill>
              </a:rPr>
              <a:t> /</a:t>
            </a:r>
            <a:r>
              <a:rPr lang="en-US" dirty="0" err="1">
                <a:solidFill>
                  <a:srgbClr val="FF0000"/>
                </a:solidFill>
              </a:rPr>
              <a:t>btrfs</a:t>
            </a:r>
            <a:r>
              <a:rPr lang="en-US" dirty="0">
                <a:solidFill>
                  <a:srgbClr val="FF0000"/>
                </a:solidFill>
              </a:rPr>
              <a:t> </a:t>
            </a:r>
          </a:p>
          <a:p>
            <a:pPr marL="0" indent="0">
              <a:buNone/>
            </a:pPr>
            <a:r>
              <a:rPr lang="en-US" dirty="0" err="1">
                <a:solidFill>
                  <a:srgbClr val="FF0000"/>
                </a:solidFill>
              </a:rPr>
              <a:t>btrfs</a:t>
            </a:r>
            <a:r>
              <a:rPr lang="en-US" dirty="0">
                <a:solidFill>
                  <a:srgbClr val="FF0000"/>
                </a:solidFill>
              </a:rPr>
              <a:t> device add –f /dev/</a:t>
            </a:r>
            <a:r>
              <a:rPr lang="en-US" dirty="0" err="1">
                <a:solidFill>
                  <a:srgbClr val="FF0000"/>
                </a:solidFill>
              </a:rPr>
              <a:t>sde</a:t>
            </a:r>
            <a:r>
              <a:rPr lang="en-US" dirty="0">
                <a:solidFill>
                  <a:srgbClr val="FF0000"/>
                </a:solidFill>
              </a:rPr>
              <a:t> /</a:t>
            </a:r>
            <a:r>
              <a:rPr lang="en-US" dirty="0" err="1">
                <a:solidFill>
                  <a:srgbClr val="FF0000"/>
                </a:solidFill>
              </a:rPr>
              <a:t>btrfs</a:t>
            </a:r>
            <a:br>
              <a:rPr lang="en-US" dirty="0">
                <a:solidFill>
                  <a:srgbClr val="FF0000"/>
                </a:solidFill>
              </a:rPr>
            </a:br>
            <a:r>
              <a:rPr lang="en-US" dirty="0" err="1">
                <a:solidFill>
                  <a:srgbClr val="FF0000"/>
                </a:solidFill>
              </a:rPr>
              <a:t>btrfs</a:t>
            </a:r>
            <a:r>
              <a:rPr lang="en-US" dirty="0">
                <a:solidFill>
                  <a:srgbClr val="FF0000"/>
                </a:solidFill>
              </a:rPr>
              <a:t> filesystem balance /</a:t>
            </a:r>
            <a:r>
              <a:rPr lang="en-US" dirty="0" err="1">
                <a:solidFill>
                  <a:srgbClr val="FF0000"/>
                </a:solidFill>
              </a:rPr>
              <a:t>btrfs</a:t>
            </a:r>
            <a:r>
              <a:rPr lang="en-US" dirty="0">
                <a:solidFill>
                  <a:srgbClr val="FF0000"/>
                </a:solidFill>
              </a:rPr>
              <a:t> </a:t>
            </a:r>
            <a:endParaRPr lang="en-US" sz="2800" dirty="0">
              <a:solidFill>
                <a:srgbClr val="FF0000"/>
              </a:solidFill>
            </a:endParaRPr>
          </a:p>
        </p:txBody>
      </p:sp>
    </p:spTree>
    <p:extLst>
      <p:ext uri="{BB962C8B-B14F-4D97-AF65-F5344CB8AC3E}">
        <p14:creationId xmlns:p14="http://schemas.microsoft.com/office/powerpoint/2010/main" val="36901102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3427D7-A44C-DBA7-C147-06501F2211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804BA1-98B1-3BF1-940B-9DD0D17E6C79}"/>
              </a:ext>
            </a:extLst>
          </p:cNvPr>
          <p:cNvSpPr>
            <a:spLocks noGrp="1"/>
          </p:cNvSpPr>
          <p:nvPr>
            <p:ph type="title"/>
          </p:nvPr>
        </p:nvSpPr>
        <p:spPr>
          <a:xfrm>
            <a:off x="628650" y="587323"/>
            <a:ext cx="7886699" cy="572790"/>
          </a:xfrm>
        </p:spPr>
        <p:txBody>
          <a:bodyPr>
            <a:normAutofit/>
          </a:bodyPr>
          <a:lstStyle/>
          <a:p>
            <a:r>
              <a:rPr lang="en-US" dirty="0"/>
              <a:t>BTRFS</a:t>
            </a:r>
          </a:p>
        </p:txBody>
      </p:sp>
      <p:sp>
        <p:nvSpPr>
          <p:cNvPr id="4" name="Slide Number Placeholder 3">
            <a:extLst>
              <a:ext uri="{FF2B5EF4-FFF2-40B4-BE49-F238E27FC236}">
                <a16:creationId xmlns:a16="http://schemas.microsoft.com/office/drawing/2014/main" id="{4F25233D-354D-2255-3887-AED3F828F60D}"/>
              </a:ext>
            </a:extLst>
          </p:cNvPr>
          <p:cNvSpPr>
            <a:spLocks noGrp="1"/>
          </p:cNvSpPr>
          <p:nvPr>
            <p:ph type="sldNum" sz="quarter" idx="12"/>
          </p:nvPr>
        </p:nvSpPr>
        <p:spPr/>
        <p:txBody>
          <a:bodyPr/>
          <a:lstStyle/>
          <a:p>
            <a:fld id="{64537577-822C-42C9-B1FE-62AC5F07B59D}" type="slidenum">
              <a:rPr lang="en-US" smtClean="0"/>
              <a:pPr/>
              <a:t>35</a:t>
            </a:fld>
            <a:endParaRPr lang="en-US" dirty="0"/>
          </a:p>
        </p:txBody>
      </p:sp>
      <p:sp>
        <p:nvSpPr>
          <p:cNvPr id="8" name="Content Placeholder 2">
            <a:extLst>
              <a:ext uri="{FF2B5EF4-FFF2-40B4-BE49-F238E27FC236}">
                <a16:creationId xmlns:a16="http://schemas.microsoft.com/office/drawing/2014/main" id="{9135C746-47CB-D0BB-428F-2824246B081A}"/>
              </a:ext>
            </a:extLst>
          </p:cNvPr>
          <p:cNvSpPr txBox="1">
            <a:spLocks/>
          </p:cNvSpPr>
          <p:nvPr/>
        </p:nvSpPr>
        <p:spPr>
          <a:xfrm>
            <a:off x="628650" y="1386565"/>
            <a:ext cx="8515350" cy="3378316"/>
          </a:xfrm>
          <a:prstGeom prst="rect">
            <a:avLst/>
          </a:prstGeom>
        </p:spPr>
        <p:txBody>
          <a:bodyPr vert="horz" lIns="91440" tIns="45720" rIns="91440" bIns="45720" rtlCol="0">
            <a:normAutofit fontScale="92500" lnSpcReduction="20000"/>
          </a:bodyPr>
          <a:lstStyle>
            <a:lvl1pPr marL="171290" indent="-171290" algn="l" defTabSz="685160" rtl="0" eaLnBrk="1" latinLnBrk="0" hangingPunct="1">
              <a:lnSpc>
                <a:spcPct val="100000"/>
              </a:lnSpc>
              <a:spcBef>
                <a:spcPts val="0"/>
              </a:spcBef>
              <a:buFont typeface="Arial" panose="020B0604020202020204" pitchFamily="34" charset="0"/>
              <a:buChar char="•"/>
              <a:defRPr sz="2400" kern="1200">
                <a:solidFill>
                  <a:srgbClr val="404448"/>
                </a:solidFill>
                <a:latin typeface="+mn-lt"/>
                <a:ea typeface="+mn-ea"/>
                <a:cs typeface="+mn-cs"/>
              </a:defRPr>
            </a:lvl1pPr>
            <a:lvl2pPr marL="571500" indent="-228600" algn="l" defTabSz="685160" rtl="0" eaLnBrk="1" latinLnBrk="0" hangingPunct="1">
              <a:lnSpc>
                <a:spcPct val="100000"/>
              </a:lnSpc>
              <a:spcBef>
                <a:spcPts val="0"/>
              </a:spcBef>
              <a:buSzPct val="80000"/>
              <a:buFont typeface="Courier New" panose="02070309020205020404" pitchFamily="49" charset="0"/>
              <a:buChar char="o"/>
              <a:defRPr sz="2000" kern="1200">
                <a:solidFill>
                  <a:srgbClr val="404448"/>
                </a:solidFill>
                <a:latin typeface="+mn-lt"/>
                <a:ea typeface="+mn-ea"/>
                <a:cs typeface="+mn-cs"/>
              </a:defRPr>
            </a:lvl2pPr>
            <a:lvl3pPr marL="856450" indent="-171290" algn="l" defTabSz="685160" rtl="0" eaLnBrk="1" latinLnBrk="0" hangingPunct="1">
              <a:lnSpc>
                <a:spcPct val="100000"/>
              </a:lnSpc>
              <a:spcBef>
                <a:spcPts val="0"/>
              </a:spcBef>
              <a:buSzPct val="80000"/>
              <a:buFont typeface="Wingdings" panose="05000000000000000000" pitchFamily="2" charset="2"/>
              <a:buChar char="§"/>
              <a:defRPr sz="1800" kern="1200">
                <a:solidFill>
                  <a:srgbClr val="404448"/>
                </a:solidFill>
                <a:latin typeface="+mn-lt"/>
                <a:ea typeface="+mn-ea"/>
                <a:cs typeface="+mn-cs"/>
              </a:defRPr>
            </a:lvl3pPr>
            <a:lvl4pPr marL="1199030" indent="-171290" algn="l" defTabSz="685160" rtl="0" eaLnBrk="1" latinLnBrk="0" hangingPunct="1">
              <a:lnSpc>
                <a:spcPct val="90000"/>
              </a:lnSpc>
              <a:spcBef>
                <a:spcPts val="375"/>
              </a:spcBef>
              <a:buFont typeface="Arial" panose="020B0604020202020204" pitchFamily="34" charset="0"/>
              <a:buChar char="•"/>
              <a:defRPr sz="1600" kern="1200">
                <a:solidFill>
                  <a:srgbClr val="404448"/>
                </a:solidFill>
                <a:latin typeface="+mn-lt"/>
                <a:ea typeface="+mn-ea"/>
                <a:cs typeface="+mn-cs"/>
              </a:defRPr>
            </a:lvl4pPr>
            <a:lvl5pPr marL="1541610" indent="-171290" algn="l" defTabSz="685160" rtl="0" eaLnBrk="1" latinLnBrk="0" hangingPunct="1">
              <a:lnSpc>
                <a:spcPct val="90000"/>
              </a:lnSpc>
              <a:spcBef>
                <a:spcPts val="375"/>
              </a:spcBef>
              <a:buFont typeface="Courier New" panose="02070309020205020404" pitchFamily="49" charset="0"/>
              <a:buChar char="o"/>
              <a:defRPr sz="1400" kern="1200">
                <a:solidFill>
                  <a:srgbClr val="404448"/>
                </a:solidFill>
                <a:latin typeface="+mn-lt"/>
                <a:ea typeface="+mn-ea"/>
                <a:cs typeface="+mn-cs"/>
              </a:defRPr>
            </a:lvl5pPr>
            <a:lvl6pPr marL="188419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677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6935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193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a:lstStyle>
          <a:p>
            <a:pPr marL="0" indent="0">
              <a:buNone/>
            </a:pPr>
            <a:r>
              <a:rPr lang="en-US" dirty="0">
                <a:solidFill>
                  <a:schemeClr val="tx1"/>
                </a:solidFill>
              </a:rPr>
              <a:t>BTRFS </a:t>
            </a:r>
            <a:r>
              <a:rPr lang="en-US" dirty="0" err="1">
                <a:solidFill>
                  <a:schemeClr val="tx1"/>
                </a:solidFill>
              </a:rPr>
              <a:t>subvolumes</a:t>
            </a:r>
            <a:r>
              <a:rPr lang="en-US" dirty="0">
                <a:solidFill>
                  <a:schemeClr val="tx1"/>
                </a:solidFill>
              </a:rPr>
              <a:t>:</a:t>
            </a:r>
            <a:br>
              <a:rPr lang="en-US" dirty="0">
                <a:solidFill>
                  <a:schemeClr val="tx1"/>
                </a:solidFill>
              </a:rPr>
            </a:br>
            <a:r>
              <a:rPr lang="en-US" dirty="0" err="1">
                <a:solidFill>
                  <a:srgbClr val="FF0000"/>
                </a:solidFill>
              </a:rPr>
              <a:t>btrfs</a:t>
            </a:r>
            <a:r>
              <a:rPr lang="en-US" dirty="0">
                <a:solidFill>
                  <a:srgbClr val="FF0000"/>
                </a:solidFill>
              </a:rPr>
              <a:t> </a:t>
            </a:r>
            <a:r>
              <a:rPr lang="en-US" dirty="0" err="1">
                <a:solidFill>
                  <a:srgbClr val="FF0000"/>
                </a:solidFill>
              </a:rPr>
              <a:t>subvolume</a:t>
            </a:r>
            <a:r>
              <a:rPr lang="en-US" dirty="0">
                <a:solidFill>
                  <a:srgbClr val="FF0000"/>
                </a:solidFill>
              </a:rPr>
              <a:t> create /</a:t>
            </a:r>
            <a:r>
              <a:rPr lang="en-US" dirty="0" err="1">
                <a:solidFill>
                  <a:srgbClr val="FF0000"/>
                </a:solidFill>
              </a:rPr>
              <a:t>btrfs</a:t>
            </a:r>
            <a:r>
              <a:rPr lang="en-US" dirty="0">
                <a:solidFill>
                  <a:srgbClr val="FF0000"/>
                </a:solidFill>
              </a:rPr>
              <a:t>/stuff </a:t>
            </a:r>
            <a:br>
              <a:rPr lang="en-US" dirty="0">
                <a:solidFill>
                  <a:srgbClr val="FF0000"/>
                </a:solidFill>
              </a:rPr>
            </a:br>
            <a:r>
              <a:rPr lang="en-US" dirty="0" err="1">
                <a:solidFill>
                  <a:srgbClr val="FF0000"/>
                </a:solidFill>
              </a:rPr>
              <a:t>btrfs</a:t>
            </a:r>
            <a:r>
              <a:rPr lang="en-US" dirty="0">
                <a:solidFill>
                  <a:srgbClr val="FF0000"/>
                </a:solidFill>
              </a:rPr>
              <a:t> </a:t>
            </a:r>
            <a:r>
              <a:rPr lang="en-US" dirty="0" err="1">
                <a:solidFill>
                  <a:srgbClr val="FF0000"/>
                </a:solidFill>
              </a:rPr>
              <a:t>subvolume</a:t>
            </a:r>
            <a:r>
              <a:rPr lang="en-US" dirty="0">
                <a:solidFill>
                  <a:srgbClr val="FF0000"/>
                </a:solidFill>
              </a:rPr>
              <a:t> list /</a:t>
            </a:r>
            <a:r>
              <a:rPr lang="en-US" dirty="0" err="1">
                <a:solidFill>
                  <a:srgbClr val="FF0000"/>
                </a:solidFill>
              </a:rPr>
              <a:t>btrfs</a:t>
            </a:r>
            <a:r>
              <a:rPr lang="en-US" dirty="0">
                <a:solidFill>
                  <a:srgbClr val="FF0000"/>
                </a:solidFill>
              </a:rPr>
              <a:t> </a:t>
            </a:r>
            <a:br>
              <a:rPr lang="en-US" dirty="0">
                <a:solidFill>
                  <a:srgbClr val="FF0000"/>
                </a:solidFill>
              </a:rPr>
            </a:br>
            <a:r>
              <a:rPr lang="en-US" dirty="0">
                <a:solidFill>
                  <a:srgbClr val="FF0000"/>
                </a:solidFill>
              </a:rPr>
              <a:t>cp </a:t>
            </a:r>
            <a:r>
              <a:rPr lang="en-US" i="1" dirty="0" err="1">
                <a:solidFill>
                  <a:srgbClr val="FF0000"/>
                </a:solidFill>
              </a:rPr>
              <a:t>somefiles</a:t>
            </a:r>
            <a:r>
              <a:rPr lang="en-US" i="1" dirty="0">
                <a:solidFill>
                  <a:srgbClr val="FF0000"/>
                </a:solidFill>
              </a:rPr>
              <a:t> </a:t>
            </a:r>
            <a:r>
              <a:rPr lang="en-US" dirty="0">
                <a:solidFill>
                  <a:srgbClr val="FF0000"/>
                </a:solidFill>
              </a:rPr>
              <a:t>/</a:t>
            </a:r>
            <a:r>
              <a:rPr lang="en-US" dirty="0" err="1">
                <a:solidFill>
                  <a:srgbClr val="FF0000"/>
                </a:solidFill>
              </a:rPr>
              <a:t>btrfs</a:t>
            </a:r>
            <a:r>
              <a:rPr lang="en-US" dirty="0">
                <a:solidFill>
                  <a:srgbClr val="FF0000"/>
                </a:solidFill>
              </a:rPr>
              <a:t>/stuff</a:t>
            </a:r>
          </a:p>
          <a:p>
            <a:pPr marL="0" indent="0">
              <a:buNone/>
            </a:pPr>
            <a:br>
              <a:rPr lang="en-US" dirty="0">
                <a:solidFill>
                  <a:srgbClr val="FF0000"/>
                </a:solidFill>
              </a:rPr>
            </a:br>
            <a:r>
              <a:rPr lang="en-US" dirty="0" err="1">
                <a:solidFill>
                  <a:srgbClr val="FF0000"/>
                </a:solidFill>
              </a:rPr>
              <a:t>mkdir</a:t>
            </a:r>
            <a:r>
              <a:rPr lang="en-US" dirty="0">
                <a:solidFill>
                  <a:srgbClr val="FF0000"/>
                </a:solidFill>
              </a:rPr>
              <a:t> /stuff </a:t>
            </a:r>
            <a:br>
              <a:rPr lang="en-US" dirty="0">
                <a:solidFill>
                  <a:srgbClr val="FF0000"/>
                </a:solidFill>
              </a:rPr>
            </a:br>
            <a:r>
              <a:rPr lang="en-US" dirty="0">
                <a:solidFill>
                  <a:srgbClr val="FF0000"/>
                </a:solidFill>
              </a:rPr>
              <a:t>mount -o </a:t>
            </a:r>
            <a:r>
              <a:rPr lang="en-US" dirty="0" err="1">
                <a:solidFill>
                  <a:srgbClr val="FF0000"/>
                </a:solidFill>
              </a:rPr>
              <a:t>subvol</a:t>
            </a:r>
            <a:r>
              <a:rPr lang="en-US" dirty="0">
                <a:solidFill>
                  <a:srgbClr val="FF0000"/>
                </a:solidFill>
              </a:rPr>
              <a:t>=</a:t>
            </a:r>
            <a:r>
              <a:rPr lang="en-US" dirty="0" err="1">
                <a:solidFill>
                  <a:srgbClr val="FF0000"/>
                </a:solidFill>
              </a:rPr>
              <a:t>stuff,compress</a:t>
            </a:r>
            <a:r>
              <a:rPr lang="en-US" dirty="0">
                <a:solidFill>
                  <a:srgbClr val="FF0000"/>
                </a:solidFill>
              </a:rPr>
              <a:t>=</a:t>
            </a:r>
            <a:r>
              <a:rPr lang="en-US" dirty="0" err="1">
                <a:solidFill>
                  <a:srgbClr val="FF0000"/>
                </a:solidFill>
              </a:rPr>
              <a:t>lzo</a:t>
            </a:r>
            <a:r>
              <a:rPr lang="en-US" dirty="0">
                <a:solidFill>
                  <a:srgbClr val="FF0000"/>
                </a:solidFill>
              </a:rPr>
              <a:t> /dev/</a:t>
            </a:r>
            <a:r>
              <a:rPr lang="en-US" dirty="0" err="1">
                <a:solidFill>
                  <a:srgbClr val="FF0000"/>
                </a:solidFill>
              </a:rPr>
              <a:t>sdb</a:t>
            </a:r>
            <a:r>
              <a:rPr lang="en-US" dirty="0">
                <a:solidFill>
                  <a:srgbClr val="FF0000"/>
                </a:solidFill>
              </a:rPr>
              <a:t> /stuff </a:t>
            </a:r>
            <a:br>
              <a:rPr lang="en-US" dirty="0">
                <a:solidFill>
                  <a:srgbClr val="FF0000"/>
                </a:solidFill>
              </a:rPr>
            </a:br>
            <a:r>
              <a:rPr lang="en-US" dirty="0" err="1">
                <a:solidFill>
                  <a:srgbClr val="FF0000"/>
                </a:solidFill>
              </a:rPr>
              <a:t>df</a:t>
            </a:r>
            <a:r>
              <a:rPr lang="en-US" dirty="0">
                <a:solidFill>
                  <a:srgbClr val="FF0000"/>
                </a:solidFill>
              </a:rPr>
              <a:t> –</a:t>
            </a:r>
            <a:r>
              <a:rPr lang="en-US" dirty="0" err="1">
                <a:solidFill>
                  <a:srgbClr val="FF0000"/>
                </a:solidFill>
              </a:rPr>
              <a:t>hT</a:t>
            </a:r>
            <a:r>
              <a:rPr lang="en-US" dirty="0">
                <a:solidFill>
                  <a:srgbClr val="FF0000"/>
                </a:solidFill>
              </a:rPr>
              <a:t> </a:t>
            </a:r>
            <a:br>
              <a:rPr lang="en-US" dirty="0">
                <a:solidFill>
                  <a:srgbClr val="FF0000"/>
                </a:solidFill>
              </a:rPr>
            </a:br>
            <a:r>
              <a:rPr lang="en-US" dirty="0">
                <a:solidFill>
                  <a:srgbClr val="FF0000"/>
                </a:solidFill>
              </a:rPr>
              <a:t>ls –l /stuff </a:t>
            </a:r>
            <a:br>
              <a:rPr lang="en-US" dirty="0">
                <a:solidFill>
                  <a:srgbClr val="FF0000"/>
                </a:solidFill>
              </a:rPr>
            </a:br>
            <a:br>
              <a:rPr lang="en-US" dirty="0">
                <a:solidFill>
                  <a:schemeClr val="tx1"/>
                </a:solidFill>
              </a:rPr>
            </a:br>
            <a:r>
              <a:rPr lang="en-US" dirty="0">
                <a:solidFill>
                  <a:schemeClr val="tx1"/>
                </a:solidFill>
              </a:rPr>
              <a:t>Specify any device file in a BTRFS volume for mounting checking:</a:t>
            </a:r>
            <a:br>
              <a:rPr lang="en-US" dirty="0">
                <a:solidFill>
                  <a:schemeClr val="tx1"/>
                </a:solidFill>
              </a:rPr>
            </a:br>
            <a:r>
              <a:rPr lang="en-US" dirty="0" err="1">
                <a:solidFill>
                  <a:srgbClr val="FF0000"/>
                </a:solidFill>
              </a:rPr>
              <a:t>btrfs</a:t>
            </a:r>
            <a:r>
              <a:rPr lang="en-US" dirty="0">
                <a:solidFill>
                  <a:srgbClr val="FF0000"/>
                </a:solidFill>
              </a:rPr>
              <a:t> check /dev/</a:t>
            </a:r>
            <a:r>
              <a:rPr lang="en-US" dirty="0" err="1">
                <a:solidFill>
                  <a:srgbClr val="FF0000"/>
                </a:solidFill>
              </a:rPr>
              <a:t>sdb</a:t>
            </a:r>
            <a:endParaRPr lang="en-US" sz="2800" dirty="0">
              <a:solidFill>
                <a:srgbClr val="FF0000"/>
              </a:solidFill>
            </a:endParaRPr>
          </a:p>
        </p:txBody>
      </p:sp>
    </p:spTree>
    <p:extLst>
      <p:ext uri="{BB962C8B-B14F-4D97-AF65-F5344CB8AC3E}">
        <p14:creationId xmlns:p14="http://schemas.microsoft.com/office/powerpoint/2010/main" val="4156594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CA1DC-0F01-846B-CAD8-00FFB5788659}"/>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62C52AEB-1EA2-53D6-06B7-5109BF14D5D8}"/>
              </a:ext>
            </a:extLst>
          </p:cNvPr>
          <p:cNvSpPr>
            <a:spLocks noGrp="1"/>
          </p:cNvSpPr>
          <p:nvPr>
            <p:ph type="title"/>
          </p:nvPr>
        </p:nvSpPr>
        <p:spPr>
          <a:xfrm>
            <a:off x="722313" y="1955144"/>
            <a:ext cx="4593265" cy="1021556"/>
          </a:xfrm>
        </p:spPr>
        <p:txBody>
          <a:bodyPr/>
          <a:lstStyle/>
          <a:p>
            <a:r>
              <a:rPr lang="en-US" dirty="0"/>
              <a:t>Homework Labs</a:t>
            </a:r>
          </a:p>
        </p:txBody>
      </p:sp>
      <p:sp>
        <p:nvSpPr>
          <p:cNvPr id="4" name="Slide Number Placeholder 3">
            <a:extLst>
              <a:ext uri="{FF2B5EF4-FFF2-40B4-BE49-F238E27FC236}">
                <a16:creationId xmlns:a16="http://schemas.microsoft.com/office/drawing/2014/main" id="{76686CFE-BD8E-CFDA-F06C-111ECE7252AC}"/>
              </a:ext>
            </a:extLst>
          </p:cNvPr>
          <p:cNvSpPr>
            <a:spLocks noGrp="1"/>
          </p:cNvSpPr>
          <p:nvPr>
            <p:ph type="sldNum" sz="quarter" idx="12"/>
          </p:nvPr>
        </p:nvSpPr>
        <p:spPr/>
        <p:txBody>
          <a:bodyPr/>
          <a:lstStyle/>
          <a:p>
            <a:fld id="{2066355A-084C-D24E-9AD2-7E4FC41EA627}" type="slidenum">
              <a:rPr lang="en-US" smtClean="0"/>
              <a:pPr/>
              <a:t>36</a:t>
            </a:fld>
            <a:endParaRPr lang="en-US"/>
          </a:p>
        </p:txBody>
      </p:sp>
      <p:pic>
        <p:nvPicPr>
          <p:cNvPr id="3" name="Picture 2" descr="A close up of a sign&#10;&#10;Description automatically generated">
            <a:extLst>
              <a:ext uri="{FF2B5EF4-FFF2-40B4-BE49-F238E27FC236}">
                <a16:creationId xmlns:a16="http://schemas.microsoft.com/office/drawing/2014/main" id="{A2C6357B-244E-2CBD-94C4-5E3A1BF2BE62}"/>
              </a:ext>
            </a:extLst>
          </p:cNvPr>
          <p:cNvPicPr>
            <a:picLocks noChangeAspect="1"/>
          </p:cNvPicPr>
          <p:nvPr/>
        </p:nvPicPr>
        <p:blipFill>
          <a:blip r:embed="rId2"/>
          <a:stretch>
            <a:fillRect/>
          </a:stretch>
        </p:blipFill>
        <p:spPr>
          <a:xfrm>
            <a:off x="4892534" y="701345"/>
            <a:ext cx="3529153" cy="3529153"/>
          </a:xfrm>
          <a:prstGeom prst="rect">
            <a:avLst/>
          </a:prstGeom>
        </p:spPr>
      </p:pic>
    </p:spTree>
    <p:extLst>
      <p:ext uri="{BB962C8B-B14F-4D97-AF65-F5344CB8AC3E}">
        <p14:creationId xmlns:p14="http://schemas.microsoft.com/office/powerpoint/2010/main" val="37029839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34F9B-4C7A-E6AC-1A87-6731263C9A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95505F-D40B-F93D-4CD5-C817B97E968A}"/>
              </a:ext>
            </a:extLst>
          </p:cNvPr>
          <p:cNvSpPr>
            <a:spLocks noGrp="1"/>
          </p:cNvSpPr>
          <p:nvPr>
            <p:ph type="title"/>
          </p:nvPr>
        </p:nvSpPr>
        <p:spPr>
          <a:xfrm>
            <a:off x="628650" y="587323"/>
            <a:ext cx="7886699" cy="572790"/>
          </a:xfrm>
        </p:spPr>
        <p:txBody>
          <a:bodyPr>
            <a:normAutofit/>
          </a:bodyPr>
          <a:lstStyle/>
          <a:p>
            <a:r>
              <a:rPr lang="en-US" dirty="0"/>
              <a:t>Homework Labs</a:t>
            </a:r>
          </a:p>
        </p:txBody>
      </p:sp>
      <p:sp>
        <p:nvSpPr>
          <p:cNvPr id="4" name="Slide Number Placeholder 3">
            <a:extLst>
              <a:ext uri="{FF2B5EF4-FFF2-40B4-BE49-F238E27FC236}">
                <a16:creationId xmlns:a16="http://schemas.microsoft.com/office/drawing/2014/main" id="{32D785D5-2117-962F-0602-5D56745418E9}"/>
              </a:ext>
            </a:extLst>
          </p:cNvPr>
          <p:cNvSpPr>
            <a:spLocks noGrp="1"/>
          </p:cNvSpPr>
          <p:nvPr>
            <p:ph type="sldNum" sz="quarter" idx="12"/>
          </p:nvPr>
        </p:nvSpPr>
        <p:spPr/>
        <p:txBody>
          <a:bodyPr/>
          <a:lstStyle/>
          <a:p>
            <a:fld id="{64537577-822C-42C9-B1FE-62AC5F07B59D}" type="slidenum">
              <a:rPr lang="en-US" smtClean="0"/>
              <a:pPr/>
              <a:t>37</a:t>
            </a:fld>
            <a:endParaRPr lang="en-US" dirty="0"/>
          </a:p>
        </p:txBody>
      </p:sp>
      <p:sp>
        <p:nvSpPr>
          <p:cNvPr id="8" name="Content Placeholder 2">
            <a:extLst>
              <a:ext uri="{FF2B5EF4-FFF2-40B4-BE49-F238E27FC236}">
                <a16:creationId xmlns:a16="http://schemas.microsoft.com/office/drawing/2014/main" id="{CC94F2E0-AD82-F0C8-4162-35E850D6C78F}"/>
              </a:ext>
            </a:extLst>
          </p:cNvPr>
          <p:cNvSpPr txBox="1">
            <a:spLocks/>
          </p:cNvSpPr>
          <p:nvPr/>
        </p:nvSpPr>
        <p:spPr>
          <a:xfrm>
            <a:off x="628650" y="1386565"/>
            <a:ext cx="8515350" cy="3378316"/>
          </a:xfrm>
          <a:prstGeom prst="rect">
            <a:avLst/>
          </a:prstGeom>
        </p:spPr>
        <p:txBody>
          <a:bodyPr vert="horz" lIns="91440" tIns="45720" rIns="91440" bIns="45720" rtlCol="0">
            <a:normAutofit/>
          </a:bodyPr>
          <a:lstStyle>
            <a:lvl1pPr marL="171290" indent="-171290" algn="l" defTabSz="685160" rtl="0" eaLnBrk="1" latinLnBrk="0" hangingPunct="1">
              <a:lnSpc>
                <a:spcPct val="100000"/>
              </a:lnSpc>
              <a:spcBef>
                <a:spcPts val="0"/>
              </a:spcBef>
              <a:buFont typeface="Arial" panose="020B0604020202020204" pitchFamily="34" charset="0"/>
              <a:buChar char="•"/>
              <a:defRPr sz="2400" kern="1200">
                <a:solidFill>
                  <a:srgbClr val="404448"/>
                </a:solidFill>
                <a:latin typeface="+mn-lt"/>
                <a:ea typeface="+mn-ea"/>
                <a:cs typeface="+mn-cs"/>
              </a:defRPr>
            </a:lvl1pPr>
            <a:lvl2pPr marL="571500" indent="-228600" algn="l" defTabSz="685160" rtl="0" eaLnBrk="1" latinLnBrk="0" hangingPunct="1">
              <a:lnSpc>
                <a:spcPct val="100000"/>
              </a:lnSpc>
              <a:spcBef>
                <a:spcPts val="0"/>
              </a:spcBef>
              <a:buSzPct val="80000"/>
              <a:buFont typeface="Courier New" panose="02070309020205020404" pitchFamily="49" charset="0"/>
              <a:buChar char="o"/>
              <a:defRPr sz="2000" kern="1200">
                <a:solidFill>
                  <a:srgbClr val="404448"/>
                </a:solidFill>
                <a:latin typeface="+mn-lt"/>
                <a:ea typeface="+mn-ea"/>
                <a:cs typeface="+mn-cs"/>
              </a:defRPr>
            </a:lvl2pPr>
            <a:lvl3pPr marL="856450" indent="-171290" algn="l" defTabSz="685160" rtl="0" eaLnBrk="1" latinLnBrk="0" hangingPunct="1">
              <a:lnSpc>
                <a:spcPct val="100000"/>
              </a:lnSpc>
              <a:spcBef>
                <a:spcPts val="0"/>
              </a:spcBef>
              <a:buSzPct val="80000"/>
              <a:buFont typeface="Wingdings" panose="05000000000000000000" pitchFamily="2" charset="2"/>
              <a:buChar char="§"/>
              <a:defRPr sz="1800" kern="1200">
                <a:solidFill>
                  <a:srgbClr val="404448"/>
                </a:solidFill>
                <a:latin typeface="+mn-lt"/>
                <a:ea typeface="+mn-ea"/>
                <a:cs typeface="+mn-cs"/>
              </a:defRPr>
            </a:lvl3pPr>
            <a:lvl4pPr marL="1199030" indent="-171290" algn="l" defTabSz="685160" rtl="0" eaLnBrk="1" latinLnBrk="0" hangingPunct="1">
              <a:lnSpc>
                <a:spcPct val="90000"/>
              </a:lnSpc>
              <a:spcBef>
                <a:spcPts val="375"/>
              </a:spcBef>
              <a:buFont typeface="Arial" panose="020B0604020202020204" pitchFamily="34" charset="0"/>
              <a:buChar char="•"/>
              <a:defRPr sz="1600" kern="1200">
                <a:solidFill>
                  <a:srgbClr val="404448"/>
                </a:solidFill>
                <a:latin typeface="+mn-lt"/>
                <a:ea typeface="+mn-ea"/>
                <a:cs typeface="+mn-cs"/>
              </a:defRPr>
            </a:lvl4pPr>
            <a:lvl5pPr marL="1541610" indent="-171290" algn="l" defTabSz="685160" rtl="0" eaLnBrk="1" latinLnBrk="0" hangingPunct="1">
              <a:lnSpc>
                <a:spcPct val="90000"/>
              </a:lnSpc>
              <a:spcBef>
                <a:spcPts val="375"/>
              </a:spcBef>
              <a:buFont typeface="Courier New" panose="02070309020205020404" pitchFamily="49" charset="0"/>
              <a:buChar char="o"/>
              <a:defRPr sz="1400" kern="1200">
                <a:solidFill>
                  <a:srgbClr val="404448"/>
                </a:solidFill>
                <a:latin typeface="+mn-lt"/>
                <a:ea typeface="+mn-ea"/>
                <a:cs typeface="+mn-cs"/>
              </a:defRPr>
            </a:lvl5pPr>
            <a:lvl6pPr marL="188419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677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6935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1930" indent="-171290" algn="l" defTabSz="685160"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a:lstStyle>
          <a:p>
            <a:pPr marL="0" indent="0">
              <a:buNone/>
            </a:pPr>
            <a:r>
              <a:rPr lang="en-US" dirty="0">
                <a:solidFill>
                  <a:schemeClr val="tx2"/>
                </a:solidFill>
              </a:rPr>
              <a:t>Refer to the optional exercises for this introductory session, available at </a:t>
            </a:r>
            <a:r>
              <a:rPr lang="en-US" dirty="0">
                <a:solidFill>
                  <a:schemeClr val="tx2"/>
                </a:solidFill>
                <a:hlinkClick r:id="rId2"/>
              </a:rPr>
              <a:t>https://github.com/jasoneckert/LinuxTTT</a:t>
            </a:r>
            <a:r>
              <a:rPr lang="en-US" dirty="0">
                <a:solidFill>
                  <a:schemeClr val="tx2"/>
                </a:solidFill>
              </a:rPr>
              <a:t>:</a:t>
            </a:r>
            <a:br>
              <a:rPr lang="en-US" dirty="0">
                <a:solidFill>
                  <a:schemeClr val="tx2"/>
                </a:solidFill>
              </a:rPr>
            </a:br>
            <a:br>
              <a:rPr lang="en-US" dirty="0">
                <a:solidFill>
                  <a:schemeClr val="tx2"/>
                </a:solidFill>
              </a:rPr>
            </a:br>
            <a:r>
              <a:rPr lang="en-US" dirty="0">
                <a:solidFill>
                  <a:schemeClr val="tx2"/>
                </a:solidFill>
              </a:rPr>
              <a:t>	4 - Ubuntu Server Setup </a:t>
            </a:r>
          </a:p>
          <a:p>
            <a:pPr marL="0" indent="0">
              <a:buNone/>
            </a:pPr>
            <a:r>
              <a:rPr lang="en-US" dirty="0">
                <a:solidFill>
                  <a:schemeClr val="tx2"/>
                </a:solidFill>
              </a:rPr>
              <a:t>	5 - Session 3 Exercises - Permissions and Filesystem Admin</a:t>
            </a:r>
            <a:endParaRPr lang="en-US" sz="1800" b="1" dirty="0">
              <a:solidFill>
                <a:srgbClr val="FF0000"/>
              </a:solidFill>
            </a:endParaRPr>
          </a:p>
        </p:txBody>
      </p:sp>
    </p:spTree>
    <p:extLst>
      <p:ext uri="{BB962C8B-B14F-4D97-AF65-F5344CB8AC3E}">
        <p14:creationId xmlns:p14="http://schemas.microsoft.com/office/powerpoint/2010/main" val="4862495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8871A-7EC4-422F-B574-F7F4DD06ECDB}"/>
              </a:ext>
            </a:extLst>
          </p:cNvPr>
          <p:cNvSpPr>
            <a:spLocks noGrp="1"/>
          </p:cNvSpPr>
          <p:nvPr>
            <p:ph type="title"/>
          </p:nvPr>
        </p:nvSpPr>
        <p:spPr/>
        <p:txBody>
          <a:bodyPr/>
          <a:lstStyle/>
          <a:p>
            <a:r>
              <a:rPr lang="en-US" dirty="0"/>
              <a:t>Discussion time: Please type your questions in chat</a:t>
            </a:r>
          </a:p>
        </p:txBody>
      </p:sp>
      <p:sp>
        <p:nvSpPr>
          <p:cNvPr id="3" name="Content Placeholder 2">
            <a:extLst>
              <a:ext uri="{FF2B5EF4-FFF2-40B4-BE49-F238E27FC236}">
                <a16:creationId xmlns:a16="http://schemas.microsoft.com/office/drawing/2014/main" id="{4A932317-8DEF-4BD5-9BC7-CDD8A320C604}"/>
              </a:ext>
            </a:extLst>
          </p:cNvPr>
          <p:cNvSpPr>
            <a:spLocks noGrp="1"/>
          </p:cNvSpPr>
          <p:nvPr>
            <p:ph idx="1"/>
          </p:nvPr>
        </p:nvSpPr>
        <p:spPr/>
        <p:txBody>
          <a:bodyPr/>
          <a:lstStyle/>
          <a:p>
            <a:r>
              <a:rPr lang="en-US" dirty="0"/>
              <a:t>Questions over content.</a:t>
            </a:r>
          </a:p>
          <a:p>
            <a:r>
              <a:rPr lang="en-US" dirty="0"/>
              <a:t>Share you experience.</a:t>
            </a:r>
          </a:p>
          <a:p>
            <a:r>
              <a:rPr lang="en-US" dirty="0"/>
              <a:t>What would you like to see </a:t>
            </a:r>
            <a:br>
              <a:rPr lang="en-US" dirty="0"/>
            </a:br>
            <a:r>
              <a:rPr lang="en-US" dirty="0"/>
              <a:t>different moving forward? </a:t>
            </a:r>
          </a:p>
        </p:txBody>
      </p:sp>
      <p:sp>
        <p:nvSpPr>
          <p:cNvPr id="4" name="Slide Number Placeholder 3">
            <a:extLst>
              <a:ext uri="{FF2B5EF4-FFF2-40B4-BE49-F238E27FC236}">
                <a16:creationId xmlns:a16="http://schemas.microsoft.com/office/drawing/2014/main" id="{30934BE8-FA3C-435A-807A-87738D7D79F3}"/>
              </a:ext>
            </a:extLst>
          </p:cNvPr>
          <p:cNvSpPr>
            <a:spLocks noGrp="1"/>
          </p:cNvSpPr>
          <p:nvPr>
            <p:ph type="sldNum" sz="quarter" idx="12"/>
          </p:nvPr>
        </p:nvSpPr>
        <p:spPr/>
        <p:txBody>
          <a:bodyPr/>
          <a:lstStyle/>
          <a:p>
            <a:fld id="{2066355A-084C-D24E-9AD2-7E4FC41EA627}" type="slidenum">
              <a:rPr lang="en-US" smtClean="0"/>
              <a:pPr/>
              <a:t>38</a:t>
            </a:fld>
            <a:endParaRPr lang="en-US" dirty="0"/>
          </a:p>
        </p:txBody>
      </p:sp>
      <p:pic>
        <p:nvPicPr>
          <p:cNvPr id="6" name="Picture 5" descr="A picture containing clipart&#10;&#10;Description generated with very high confidence">
            <a:extLst>
              <a:ext uri="{FF2B5EF4-FFF2-40B4-BE49-F238E27FC236}">
                <a16:creationId xmlns:a16="http://schemas.microsoft.com/office/drawing/2014/main" id="{1440A530-B47F-4A69-A514-B87BCACE3A16}"/>
              </a:ext>
            </a:extLst>
          </p:cNvPr>
          <p:cNvPicPr>
            <a:picLocks noChangeAspect="1"/>
          </p:cNvPicPr>
          <p:nvPr/>
        </p:nvPicPr>
        <p:blipFill>
          <a:blip r:embed="rId2"/>
          <a:stretch>
            <a:fillRect/>
          </a:stretch>
        </p:blipFill>
        <p:spPr>
          <a:xfrm>
            <a:off x="4224832" y="1536076"/>
            <a:ext cx="4762500" cy="2228850"/>
          </a:xfrm>
          <a:prstGeom prst="rect">
            <a:avLst/>
          </a:prstGeom>
        </p:spPr>
      </p:pic>
      <p:sp>
        <p:nvSpPr>
          <p:cNvPr id="8" name="Rectangle: Diagonal Corners Rounded 7">
            <a:extLst>
              <a:ext uri="{FF2B5EF4-FFF2-40B4-BE49-F238E27FC236}">
                <a16:creationId xmlns:a16="http://schemas.microsoft.com/office/drawing/2014/main" id="{1C104D42-D1E7-4F57-8F57-E53F5E5A36D0}"/>
              </a:ext>
            </a:extLst>
          </p:cNvPr>
          <p:cNvSpPr/>
          <p:nvPr/>
        </p:nvSpPr>
        <p:spPr>
          <a:xfrm>
            <a:off x="2121199" y="3764926"/>
            <a:ext cx="4657725" cy="585618"/>
          </a:xfrm>
          <a:prstGeom prst="round2DiagRect">
            <a:avLst/>
          </a:prstGeom>
          <a:no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10" name="TextBox 9">
            <a:extLst>
              <a:ext uri="{FF2B5EF4-FFF2-40B4-BE49-F238E27FC236}">
                <a16:creationId xmlns:a16="http://schemas.microsoft.com/office/drawing/2014/main" id="{383FC931-BD16-4F6F-911B-437FAFD2F9F3}"/>
              </a:ext>
            </a:extLst>
          </p:cNvPr>
          <p:cNvSpPr txBox="1"/>
          <p:nvPr/>
        </p:nvSpPr>
        <p:spPr>
          <a:xfrm>
            <a:off x="2243137" y="3803269"/>
            <a:ext cx="4657725" cy="523220"/>
          </a:xfrm>
          <a:prstGeom prst="rect">
            <a:avLst/>
          </a:prstGeom>
          <a:noFill/>
        </p:spPr>
        <p:txBody>
          <a:bodyPr wrap="square" rtlCol="0">
            <a:spAutoFit/>
          </a:bodyPr>
          <a:lstStyle/>
          <a:p>
            <a:r>
              <a:rPr lang="en-US" sz="1400" dirty="0"/>
              <a:t>Let’s keep the conversation going in the CompTIA Instructor Forum: https://cin.comptia.org</a:t>
            </a:r>
          </a:p>
        </p:txBody>
      </p:sp>
    </p:spTree>
    <p:extLst>
      <p:ext uri="{BB962C8B-B14F-4D97-AF65-F5344CB8AC3E}">
        <p14:creationId xmlns:p14="http://schemas.microsoft.com/office/powerpoint/2010/main" val="1948166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white and yellow hexagon pattern&#10;&#10;Description automatically generated">
            <a:extLst>
              <a:ext uri="{FF2B5EF4-FFF2-40B4-BE49-F238E27FC236}">
                <a16:creationId xmlns:a16="http://schemas.microsoft.com/office/drawing/2014/main" id="{29707DDD-6CB0-49CA-B096-18774CB6FDF1}"/>
              </a:ext>
            </a:extLst>
          </p:cNvPr>
          <p:cNvPicPr>
            <a:picLocks noChangeAspect="1"/>
          </p:cNvPicPr>
          <p:nvPr/>
        </p:nvPicPr>
        <p:blipFill>
          <a:blip r:embed="rId3">
            <a:extLst>
              <a:ext uri="{28A0092B-C50C-407E-A947-70E740481C1C}">
                <a14:useLocalDpi xmlns:a14="http://schemas.microsoft.com/office/drawing/2010/main" val="0"/>
              </a:ext>
            </a:extLst>
          </a:blip>
          <a:srcRect l="20688"/>
          <a:stretch/>
        </p:blipFill>
        <p:spPr>
          <a:xfrm>
            <a:off x="-635431" y="-1809952"/>
            <a:ext cx="9804244" cy="6953454"/>
          </a:xfrm>
          <a:prstGeom prst="rect">
            <a:avLst/>
          </a:prstGeom>
        </p:spPr>
      </p:pic>
      <p:sp>
        <p:nvSpPr>
          <p:cNvPr id="11" name="Text Placeholder 2">
            <a:extLst>
              <a:ext uri="{FF2B5EF4-FFF2-40B4-BE49-F238E27FC236}">
                <a16:creationId xmlns:a16="http://schemas.microsoft.com/office/drawing/2014/main" id="{B7107746-528D-EA82-0B77-EE267F19AA4F}"/>
              </a:ext>
            </a:extLst>
          </p:cNvPr>
          <p:cNvSpPr>
            <a:spLocks noGrp="1"/>
          </p:cNvSpPr>
          <p:nvPr>
            <p:ph type="body" sz="quarter" idx="24"/>
          </p:nvPr>
        </p:nvSpPr>
        <p:spPr>
          <a:xfrm>
            <a:off x="628651" y="2458198"/>
            <a:ext cx="4914046" cy="2060972"/>
          </a:xfrm>
        </p:spPr>
        <p:txBody>
          <a:bodyPr vert="horz" lIns="68580" tIns="34290" rIns="68580" bIns="34290" rtlCol="0">
            <a:normAutofit/>
          </a:bodyPr>
          <a:lstStyle/>
          <a:p>
            <a:pPr marL="450056" lvl="1" indent="-192881">
              <a:lnSpc>
                <a:spcPct val="107000"/>
              </a:lnSpc>
              <a:buClr>
                <a:srgbClr val="000000"/>
              </a:buClr>
              <a:buSzPts val="2400"/>
              <a:buFont typeface="Noto Sans Symbols"/>
              <a:buChar char="∙"/>
            </a:pPr>
            <a:r>
              <a:rPr lang="en-US" sz="1200" dirty="0">
                <a:latin typeface="Roboto" panose="02000000000000000000" pitchFamily="2" charset="0"/>
                <a:ea typeface="Roboto" panose="02000000000000000000" pitchFamily="2" charset="0"/>
                <a:cs typeface="Roboto" panose="02000000000000000000" pitchFamily="2" charset="0"/>
                <a:sym typeface="Calibri"/>
              </a:rPr>
              <a:t>Communicate and collaborate with CompTIA staff and other instructors.</a:t>
            </a:r>
          </a:p>
          <a:p>
            <a:pPr marL="450056" lvl="1" indent="-192881">
              <a:lnSpc>
                <a:spcPct val="107000"/>
              </a:lnSpc>
              <a:buClr>
                <a:srgbClr val="000000"/>
              </a:buClr>
              <a:buSzPts val="2400"/>
              <a:buFont typeface="Noto Sans Symbols"/>
              <a:buChar char="∙"/>
            </a:pPr>
            <a:r>
              <a:rPr lang="en-US" sz="1200" dirty="0">
                <a:latin typeface="Roboto" panose="02000000000000000000" pitchFamily="2" charset="0"/>
                <a:ea typeface="Roboto" panose="02000000000000000000" pitchFamily="2" charset="0"/>
                <a:cs typeface="Roboto" panose="02000000000000000000" pitchFamily="2" charset="0"/>
                <a:sym typeface="Calibri"/>
              </a:rPr>
              <a:t>Access resources for students to understand the value of getting certified. </a:t>
            </a:r>
          </a:p>
          <a:p>
            <a:pPr marL="450056" lvl="1" indent="-192881">
              <a:lnSpc>
                <a:spcPct val="107000"/>
              </a:lnSpc>
              <a:buClr>
                <a:srgbClr val="000000"/>
              </a:buClr>
              <a:buSzPts val="2400"/>
              <a:buFont typeface="Noto Sans Symbols"/>
              <a:buChar char="∙"/>
            </a:pPr>
            <a:r>
              <a:rPr lang="en-US" sz="1200" dirty="0">
                <a:latin typeface="Roboto" panose="02000000000000000000" pitchFamily="2" charset="0"/>
                <a:ea typeface="Roboto" panose="02000000000000000000" pitchFamily="2" charset="0"/>
                <a:cs typeface="Roboto" panose="02000000000000000000" pitchFamily="2" charset="0"/>
                <a:sym typeface="Calibri"/>
              </a:rPr>
              <a:t>Receive complimentary training and tools from CompTIA to enrich your classroom. </a:t>
            </a:r>
          </a:p>
          <a:p>
            <a:pPr marL="450056" lvl="1" indent="-192881">
              <a:lnSpc>
                <a:spcPct val="107000"/>
              </a:lnSpc>
              <a:buClr>
                <a:srgbClr val="000000"/>
              </a:buClr>
              <a:buSzPts val="2400"/>
              <a:buFont typeface="Noto Sans Symbols"/>
              <a:buChar char="∙"/>
            </a:pPr>
            <a:r>
              <a:rPr lang="en-US" sz="1200" dirty="0">
                <a:latin typeface="Roboto" panose="02000000000000000000" pitchFamily="2" charset="0"/>
                <a:ea typeface="Roboto" panose="02000000000000000000" pitchFamily="2" charset="0"/>
                <a:cs typeface="Roboto" panose="02000000000000000000" pitchFamily="2" charset="0"/>
                <a:sym typeface="Calibri"/>
              </a:rPr>
              <a:t>Become proficient at teaching CompTIA standards. </a:t>
            </a:r>
          </a:p>
          <a:p>
            <a:pPr marL="450056" lvl="1" indent="-192881">
              <a:lnSpc>
                <a:spcPct val="107000"/>
              </a:lnSpc>
              <a:buClr>
                <a:srgbClr val="000000"/>
              </a:buClr>
              <a:buSzPts val="2400"/>
              <a:buFont typeface="Noto Sans Symbols"/>
              <a:buChar char="∙"/>
            </a:pPr>
            <a:r>
              <a:rPr lang="en-US" sz="1200" dirty="0">
                <a:latin typeface="Roboto" panose="02000000000000000000" pitchFamily="2" charset="0"/>
                <a:ea typeface="Roboto" panose="02000000000000000000" pitchFamily="2" charset="0"/>
                <a:cs typeface="Roboto" panose="02000000000000000000" pitchFamily="2" charset="0"/>
                <a:sym typeface="Calibri"/>
              </a:rPr>
              <a:t>Share best practices and resources with each other. </a:t>
            </a:r>
          </a:p>
          <a:p>
            <a:pPr indent="-171450">
              <a:buFont typeface="Arial" panose="020B0604020202020204" pitchFamily="34" charset="0"/>
              <a:buChar char="•"/>
            </a:pPr>
            <a:endParaRPr lang="en-US" sz="1200" kern="1200" dirty="0">
              <a:latin typeface="Roboto" panose="02000000000000000000" pitchFamily="2" charset="0"/>
              <a:ea typeface="Roboto" panose="02000000000000000000" pitchFamily="2" charset="0"/>
              <a:cs typeface="Roboto" panose="02000000000000000000" pitchFamily="2" charset="0"/>
            </a:endParaRPr>
          </a:p>
        </p:txBody>
      </p:sp>
      <p:pic>
        <p:nvPicPr>
          <p:cNvPr id="13" name="Google Shape;271;p39" descr="A close up of a logo&#10;&#10;Description automatically generated">
            <a:extLst>
              <a:ext uri="{FF2B5EF4-FFF2-40B4-BE49-F238E27FC236}">
                <a16:creationId xmlns:a16="http://schemas.microsoft.com/office/drawing/2014/main" id="{9B184F4C-05A6-04B4-9141-415A0563D3A9}"/>
              </a:ext>
            </a:extLst>
          </p:cNvPr>
          <p:cNvPicPr preferRelativeResize="0"/>
          <p:nvPr/>
        </p:nvPicPr>
        <p:blipFill rotWithShape="1">
          <a:blip r:embed="rId4">
            <a:alphaModFix/>
          </a:blip>
          <a:srcRect t="29710" b="33345"/>
          <a:stretch/>
        </p:blipFill>
        <p:spPr>
          <a:xfrm>
            <a:off x="-3" y="135883"/>
            <a:ext cx="4957254" cy="1831375"/>
          </a:xfrm>
          <a:prstGeom prst="rect">
            <a:avLst/>
          </a:prstGeom>
          <a:noFill/>
          <a:ln>
            <a:noFill/>
          </a:ln>
        </p:spPr>
      </p:pic>
      <p:sp>
        <p:nvSpPr>
          <p:cNvPr id="16" name="Rectangle 15">
            <a:extLst>
              <a:ext uri="{FF2B5EF4-FFF2-40B4-BE49-F238E27FC236}">
                <a16:creationId xmlns:a16="http://schemas.microsoft.com/office/drawing/2014/main" id="{9C727D65-BA55-BC8D-D69A-B536EDA0C2E8}"/>
              </a:ext>
            </a:extLst>
          </p:cNvPr>
          <p:cNvSpPr/>
          <p:nvPr/>
        </p:nvSpPr>
        <p:spPr>
          <a:xfrm>
            <a:off x="4813163" y="699820"/>
            <a:ext cx="4862945" cy="8484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4" name="Title 1">
            <a:extLst>
              <a:ext uri="{FF2B5EF4-FFF2-40B4-BE49-F238E27FC236}">
                <a16:creationId xmlns:a16="http://schemas.microsoft.com/office/drawing/2014/main" id="{F07A49B8-2872-4BFE-39D8-F44CE4E012BE}"/>
              </a:ext>
            </a:extLst>
          </p:cNvPr>
          <p:cNvSpPr>
            <a:spLocks noGrp="1"/>
          </p:cNvSpPr>
          <p:nvPr>
            <p:ph type="title"/>
          </p:nvPr>
        </p:nvSpPr>
        <p:spPr>
          <a:xfrm>
            <a:off x="4888438" y="781700"/>
            <a:ext cx="3916586" cy="954019"/>
          </a:xfrm>
        </p:spPr>
        <p:txBody>
          <a:bodyPr>
            <a:noAutofit/>
          </a:bodyPr>
          <a:lstStyle/>
          <a:p>
            <a:pPr>
              <a:lnSpc>
                <a:spcPct val="100000"/>
              </a:lnSpc>
            </a:pPr>
            <a:r>
              <a:rPr lang="en-US" sz="1350" dirty="0">
                <a:latin typeface="Roboto" panose="02000000000000000000" pitchFamily="2" charset="0"/>
                <a:ea typeface="Roboto" panose="02000000000000000000" pitchFamily="2" charset="0"/>
                <a:cs typeface="Roboto" panose="02000000000000000000" pitchFamily="2" charset="0"/>
                <a:sym typeface="Calibri"/>
              </a:rPr>
              <a:t>The CompTIA Instructor Network (CIN) is a worldwide community for instructors who provide CompTIA certification training. </a:t>
            </a:r>
            <a:br>
              <a:rPr lang="en-US" sz="1800" dirty="0">
                <a:solidFill>
                  <a:srgbClr val="4B4343"/>
                </a:solidFill>
                <a:latin typeface="Roboto" panose="02000000000000000000" pitchFamily="2" charset="0"/>
                <a:ea typeface="Roboto" panose="02000000000000000000" pitchFamily="2" charset="0"/>
                <a:cs typeface="Roboto" panose="02000000000000000000" pitchFamily="2" charset="0"/>
                <a:sym typeface="Calibri"/>
              </a:rPr>
            </a:br>
            <a:endParaRPr lang="en-US" sz="1800" dirty="0">
              <a:solidFill>
                <a:srgbClr val="4B4343"/>
              </a:solidFill>
              <a:latin typeface="Roboto" panose="02000000000000000000" pitchFamily="2" charset="0"/>
              <a:ea typeface="Roboto" panose="02000000000000000000" pitchFamily="2" charset="0"/>
              <a:cs typeface="Roboto" panose="02000000000000000000" pitchFamily="2" charset="0"/>
            </a:endParaRPr>
          </a:p>
        </p:txBody>
      </p:sp>
      <p:sp>
        <p:nvSpPr>
          <p:cNvPr id="18" name="Title 1">
            <a:extLst>
              <a:ext uri="{FF2B5EF4-FFF2-40B4-BE49-F238E27FC236}">
                <a16:creationId xmlns:a16="http://schemas.microsoft.com/office/drawing/2014/main" id="{37A697FD-A15A-0FDC-BCB0-E548709158A3}"/>
              </a:ext>
            </a:extLst>
          </p:cNvPr>
          <p:cNvSpPr txBox="1">
            <a:spLocks/>
          </p:cNvSpPr>
          <p:nvPr/>
        </p:nvSpPr>
        <p:spPr>
          <a:xfrm>
            <a:off x="628651" y="2058012"/>
            <a:ext cx="5564331" cy="266788"/>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7000"/>
              </a:lnSpc>
              <a:buClr>
                <a:srgbClr val="000000"/>
              </a:buClr>
              <a:buSzPts val="2400"/>
            </a:pPr>
            <a:r>
              <a:rPr lang="en-US" sz="1800" dirty="0">
                <a:latin typeface="Roboto" panose="02000000000000000000" pitchFamily="2" charset="0"/>
                <a:ea typeface="Roboto" panose="02000000000000000000" pitchFamily="2" charset="0"/>
                <a:cs typeface="Roboto" panose="02000000000000000000" pitchFamily="2" charset="0"/>
                <a:sym typeface="Calibri"/>
              </a:rPr>
              <a:t>Benefits of being a community member include:</a:t>
            </a:r>
            <a:endParaRPr lang="en-US" sz="1800" dirty="0">
              <a:latin typeface="Roboto" panose="02000000000000000000" pitchFamily="2" charset="0"/>
              <a:ea typeface="Roboto" panose="02000000000000000000" pitchFamily="2" charset="0"/>
              <a:cs typeface="Roboto" panose="02000000000000000000" pitchFamily="2" charset="0"/>
            </a:endParaRPr>
          </a:p>
        </p:txBody>
      </p:sp>
      <p:pic>
        <p:nvPicPr>
          <p:cNvPr id="21" name="Picture 20">
            <a:extLst>
              <a:ext uri="{FF2B5EF4-FFF2-40B4-BE49-F238E27FC236}">
                <a16:creationId xmlns:a16="http://schemas.microsoft.com/office/drawing/2014/main" id="{1F98E0C4-BA05-F24E-FD05-A3FB04A1BC50}"/>
              </a:ext>
            </a:extLst>
          </p:cNvPr>
          <p:cNvPicPr>
            <a:picLocks noChangeAspect="1"/>
          </p:cNvPicPr>
          <p:nvPr/>
        </p:nvPicPr>
        <p:blipFill>
          <a:blip r:embed="rId5"/>
          <a:stretch>
            <a:fillRect/>
          </a:stretch>
        </p:blipFill>
        <p:spPr>
          <a:xfrm>
            <a:off x="932767" y="4501091"/>
            <a:ext cx="1352550" cy="209550"/>
          </a:xfrm>
          <a:prstGeom prst="rect">
            <a:avLst/>
          </a:prstGeom>
        </p:spPr>
      </p:pic>
      <p:pic>
        <p:nvPicPr>
          <p:cNvPr id="24" name="Picture 23" descr="A qr code with a yellow hexagon and white text&#10;&#10;Description automatically generated">
            <a:extLst>
              <a:ext uri="{FF2B5EF4-FFF2-40B4-BE49-F238E27FC236}">
                <a16:creationId xmlns:a16="http://schemas.microsoft.com/office/drawing/2014/main" id="{8C505FFD-E2F2-AEC7-3F84-DB21EC1FAA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51367" y="3282632"/>
            <a:ext cx="1462947" cy="1860869"/>
          </a:xfrm>
          <a:prstGeom prst="rect">
            <a:avLst/>
          </a:prstGeom>
        </p:spPr>
      </p:pic>
      <p:sp>
        <p:nvSpPr>
          <p:cNvPr id="25" name="Text Placeholder 2">
            <a:extLst>
              <a:ext uri="{FF2B5EF4-FFF2-40B4-BE49-F238E27FC236}">
                <a16:creationId xmlns:a16="http://schemas.microsoft.com/office/drawing/2014/main" id="{A8BCB781-B292-44E6-8B17-01BC35CCA235}"/>
              </a:ext>
            </a:extLst>
          </p:cNvPr>
          <p:cNvSpPr txBox="1">
            <a:spLocks/>
          </p:cNvSpPr>
          <p:nvPr/>
        </p:nvSpPr>
        <p:spPr>
          <a:xfrm>
            <a:off x="2358737" y="4495896"/>
            <a:ext cx="4593082" cy="266788"/>
          </a:xfrm>
          <a:prstGeom prst="rect">
            <a:avLst/>
          </a:prstGeom>
        </p:spPr>
        <p:txBody>
          <a:bodyPr vert="horz" lIns="68580" tIns="34290" rIns="68580" bIns="34290" rtlCol="0">
            <a:normAutofit/>
          </a:bodyPr>
          <a:lstStyle>
            <a:lvl1pPr marL="0" indent="0" algn="l" defTabSz="914400" rtl="0" eaLnBrk="1" latinLnBrk="0" hangingPunct="1">
              <a:lnSpc>
                <a:spcPct val="90000"/>
              </a:lnSpc>
              <a:spcBef>
                <a:spcPts val="1000"/>
              </a:spcBef>
              <a:buFontTx/>
              <a:buNone/>
              <a:defRPr sz="1733" b="0" kern="0" spc="0">
                <a:solidFill>
                  <a:schemeClr val="tx1"/>
                </a:solidFill>
                <a:latin typeface="Roboto Light"/>
                <a:ea typeface="Roboto Light"/>
                <a:cs typeface="Roboto Light"/>
              </a:defRPr>
            </a:lvl1pPr>
            <a:lvl2pPr marL="609585" indent="0" algn="l" defTabSz="914400" rtl="0" eaLnBrk="1" latinLnBrk="0" hangingPunct="1">
              <a:lnSpc>
                <a:spcPct val="90000"/>
              </a:lnSpc>
              <a:spcBef>
                <a:spcPts val="500"/>
              </a:spcBef>
              <a:buFontTx/>
              <a:buNone/>
              <a:defRPr sz="1400" kern="1200">
                <a:solidFill>
                  <a:schemeClr val="tx1"/>
                </a:solidFill>
                <a:latin typeface="Mission Gothic Regular" pitchFamily="50" charset="0"/>
                <a:ea typeface="+mn-ea"/>
                <a:cs typeface="+mn-cs"/>
              </a:defRPr>
            </a:lvl2pPr>
            <a:lvl3pPr marL="1219170" indent="0" algn="l" defTabSz="914400" rtl="0" eaLnBrk="1" latinLnBrk="0" hangingPunct="1">
              <a:lnSpc>
                <a:spcPct val="90000"/>
              </a:lnSpc>
              <a:spcBef>
                <a:spcPts val="500"/>
              </a:spcBef>
              <a:buFontTx/>
              <a:buNone/>
              <a:defRPr sz="1400" kern="1200">
                <a:solidFill>
                  <a:schemeClr val="tx1"/>
                </a:solidFill>
                <a:latin typeface="Mission Gothic Regular" pitchFamily="50" charset="0"/>
                <a:ea typeface="+mn-ea"/>
                <a:cs typeface="+mn-cs"/>
              </a:defRPr>
            </a:lvl3pPr>
            <a:lvl4pPr marL="1828754" indent="0" algn="l" defTabSz="914400" rtl="0" eaLnBrk="1" latinLnBrk="0" hangingPunct="1">
              <a:lnSpc>
                <a:spcPct val="90000"/>
              </a:lnSpc>
              <a:spcBef>
                <a:spcPts val="500"/>
              </a:spcBef>
              <a:buFontTx/>
              <a:buNone/>
              <a:defRPr sz="1400" kern="1200">
                <a:solidFill>
                  <a:schemeClr val="tx1"/>
                </a:solidFill>
                <a:latin typeface="Mission Gothic Regular" pitchFamily="50" charset="0"/>
                <a:ea typeface="+mn-ea"/>
                <a:cs typeface="+mn-cs"/>
              </a:defRPr>
            </a:lvl4pPr>
            <a:lvl5pPr marL="2438339" indent="0" algn="l" defTabSz="914400" rtl="0" eaLnBrk="1" latinLnBrk="0" hangingPunct="1">
              <a:lnSpc>
                <a:spcPct val="90000"/>
              </a:lnSpc>
              <a:spcBef>
                <a:spcPts val="500"/>
              </a:spcBef>
              <a:buFontTx/>
              <a:buNone/>
              <a:defRPr sz="1400" kern="1200">
                <a:solidFill>
                  <a:schemeClr val="tx1"/>
                </a:solidFill>
                <a:latin typeface="Mission Gothic Regular"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50" dirty="0">
                <a:latin typeface="Roboto" panose="02000000000000000000" pitchFamily="2" charset="0"/>
                <a:ea typeface="Roboto" panose="02000000000000000000" pitchFamily="2" charset="0"/>
                <a:cs typeface="Roboto" panose="02000000000000000000" pitchFamily="2" charset="0"/>
                <a:sym typeface="Calibri"/>
              </a:rPr>
              <a:t>https://</a:t>
            </a:r>
            <a:r>
              <a:rPr lang="en-US" sz="1050" dirty="0" err="1">
                <a:latin typeface="Roboto" panose="02000000000000000000" pitchFamily="2" charset="0"/>
                <a:ea typeface="Roboto" panose="02000000000000000000" pitchFamily="2" charset="0"/>
                <a:cs typeface="Roboto" panose="02000000000000000000" pitchFamily="2" charset="0"/>
                <a:sym typeface="Calibri"/>
              </a:rPr>
              <a:t>cin.comptia.org</a:t>
            </a:r>
            <a:endParaRPr lang="en-US" sz="1050" dirty="0">
              <a:latin typeface="Roboto" panose="02000000000000000000" pitchFamily="2" charset="0"/>
              <a:ea typeface="Roboto" panose="02000000000000000000" pitchFamily="2" charset="0"/>
              <a:cs typeface="Roboto" panose="02000000000000000000" pitchFamily="2" charset="0"/>
            </a:endParaRPr>
          </a:p>
          <a:p>
            <a:pPr indent="-171450">
              <a:buFont typeface="Arial" panose="020B0604020202020204" pitchFamily="34" charset="0"/>
              <a:buChar char="•"/>
            </a:pPr>
            <a:endParaRPr lang="en-US" sz="1200" kern="12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119083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6809475" y="4493314"/>
            <a:ext cx="233539" cy="197285"/>
          </a:xfrm>
          <a:prstGeom prst="rect">
            <a:avLst/>
          </a:prstGeom>
        </p:spPr>
      </p:pic>
      <p:sp>
        <p:nvSpPr>
          <p:cNvPr id="8" name="Subtitle 5"/>
          <p:cNvSpPr txBox="1">
            <a:spLocks noChangeArrowheads="1"/>
          </p:cNvSpPr>
          <p:nvPr/>
        </p:nvSpPr>
        <p:spPr bwMode="auto">
          <a:xfrm>
            <a:off x="7110225" y="4435494"/>
            <a:ext cx="2645565" cy="24074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34290" rIns="0" bIns="34290" rtlCol="0">
            <a:noAutofit/>
          </a:bodyPr>
          <a:lstStyle>
            <a:lvl1pPr marL="225425" indent="-225425" algn="l" defTabSz="457200" rtl="0" eaLnBrk="1" latinLnBrk="0" hangingPunct="1">
              <a:spcBef>
                <a:spcPts val="1200"/>
              </a:spcBef>
              <a:buSzPct val="80000"/>
              <a:buFont typeface="Wingdings" charset="2"/>
              <a:buChar char="§"/>
              <a:defRPr sz="2000" kern="1200">
                <a:solidFill>
                  <a:srgbClr val="576068"/>
                </a:solidFill>
                <a:latin typeface="+mn-lt"/>
                <a:ea typeface="+mn-ea"/>
                <a:cs typeface="+mn-cs"/>
              </a:defRPr>
            </a:lvl1pPr>
            <a:lvl2pPr marL="742950" indent="-285750" algn="l" defTabSz="457200" rtl="0" eaLnBrk="1" latinLnBrk="0" hangingPunct="1">
              <a:spcBef>
                <a:spcPct val="20000"/>
              </a:spcBef>
              <a:buFont typeface="Arial"/>
              <a:buChar char="–"/>
              <a:defRPr sz="1800" kern="1200">
                <a:solidFill>
                  <a:srgbClr val="576068"/>
                </a:solidFill>
                <a:latin typeface="+mn-lt"/>
                <a:ea typeface="+mn-ea"/>
                <a:cs typeface="+mn-cs"/>
              </a:defRPr>
            </a:lvl2pPr>
            <a:lvl3pPr marL="1081088" indent="-166688" algn="l" defTabSz="457200" rtl="0" eaLnBrk="1" latinLnBrk="0" hangingPunct="1">
              <a:spcBef>
                <a:spcPct val="20000"/>
              </a:spcBef>
              <a:buSzPct val="80000"/>
              <a:buFont typeface="Wingdings" charset="2"/>
              <a:buChar char="§"/>
              <a:defRPr sz="1600" kern="1200">
                <a:solidFill>
                  <a:srgbClr val="576068"/>
                </a:solidFill>
                <a:latin typeface="+mn-lt"/>
                <a:ea typeface="+mn-ea"/>
                <a:cs typeface="+mn-cs"/>
              </a:defRPr>
            </a:lvl3pPr>
            <a:lvl4pPr marL="1600200" indent="-228600" algn="l" defTabSz="457200" rtl="0" eaLnBrk="1" latinLnBrk="0" hangingPunct="1">
              <a:spcBef>
                <a:spcPct val="20000"/>
              </a:spcBef>
              <a:buFont typeface="Arial"/>
              <a:buChar char="–"/>
              <a:defRPr sz="1400" kern="1200">
                <a:solidFill>
                  <a:srgbClr val="576068"/>
                </a:solidFill>
                <a:latin typeface="+mn-lt"/>
                <a:ea typeface="+mn-ea"/>
                <a:cs typeface="+mn-cs"/>
              </a:defRPr>
            </a:lvl4pPr>
            <a:lvl5pPr marL="2003425" indent="-174625" algn="l" defTabSz="457200" rtl="0" eaLnBrk="1" latinLnBrk="0" hangingPunct="1">
              <a:spcBef>
                <a:spcPct val="20000"/>
              </a:spcBef>
              <a:buSzPct val="70000"/>
              <a:buFont typeface="Wingdings" charset="2"/>
              <a:buChar char="§"/>
              <a:defRPr sz="1400" kern="1200">
                <a:solidFill>
                  <a:srgbClr val="576068"/>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342900">
              <a:spcBef>
                <a:spcPts val="900"/>
              </a:spcBef>
              <a:buNone/>
              <a:defRPr/>
            </a:pPr>
            <a:r>
              <a:rPr lang="en-US" altLang="zh-CN" sz="1200" dirty="0">
                <a:solidFill>
                  <a:srgbClr val="69727B"/>
                </a:solidFill>
                <a:latin typeface="Calibri"/>
                <a:ea typeface="宋体" panose="02010600030101010101" pitchFamily="2" charset="-122"/>
              </a:rPr>
              <a:t>@</a:t>
            </a:r>
            <a:r>
              <a:rPr lang="en-US" altLang="zh-CN" sz="1200" dirty="0" err="1">
                <a:solidFill>
                  <a:srgbClr val="69727B"/>
                </a:solidFill>
                <a:latin typeface="Calibri"/>
                <a:ea typeface="宋体" panose="02010600030101010101" pitchFamily="2" charset="-122"/>
              </a:rPr>
              <a:t>TeachCompTIA</a:t>
            </a:r>
            <a:r>
              <a:rPr lang="en-US" altLang="zh-CN" sz="1200" dirty="0">
                <a:solidFill>
                  <a:srgbClr val="69727B"/>
                </a:solidFill>
                <a:latin typeface="Calibri"/>
                <a:ea typeface="宋体" panose="02010600030101010101" pitchFamily="2" charset="-122"/>
              </a:rPr>
              <a:t>   </a:t>
            </a:r>
          </a:p>
        </p:txBody>
      </p:sp>
      <p:sp>
        <p:nvSpPr>
          <p:cNvPr id="15" name="Rectangle 14">
            <a:extLst>
              <a:ext uri="{FF2B5EF4-FFF2-40B4-BE49-F238E27FC236}">
                <a16:creationId xmlns:a16="http://schemas.microsoft.com/office/drawing/2014/main" id="{074685A1-84C5-4E99-8E8B-07892D4BEA4A}"/>
              </a:ext>
            </a:extLst>
          </p:cNvPr>
          <p:cNvSpPr/>
          <p:nvPr/>
        </p:nvSpPr>
        <p:spPr>
          <a:xfrm>
            <a:off x="8026400" y="0"/>
            <a:ext cx="1117600" cy="7789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pic>
        <p:nvPicPr>
          <p:cNvPr id="7" name="Picture 6" descr="A picture containing computer&#10;&#10;Description automatically generated">
            <a:extLst>
              <a:ext uri="{FF2B5EF4-FFF2-40B4-BE49-F238E27FC236}">
                <a16:creationId xmlns:a16="http://schemas.microsoft.com/office/drawing/2014/main" id="{E49728D2-4624-4374-970D-EF5783D3F565}"/>
              </a:ext>
            </a:extLst>
          </p:cNvPr>
          <p:cNvPicPr>
            <a:picLocks noChangeAspect="1"/>
          </p:cNvPicPr>
          <p:nvPr/>
        </p:nvPicPr>
        <p:blipFill>
          <a:blip r:embed="rId4"/>
          <a:stretch>
            <a:fillRect/>
          </a:stretch>
        </p:blipFill>
        <p:spPr>
          <a:xfrm>
            <a:off x="0" y="1"/>
            <a:ext cx="6158753" cy="2052918"/>
          </a:xfrm>
          <a:prstGeom prst="rect">
            <a:avLst/>
          </a:prstGeom>
        </p:spPr>
      </p:pic>
      <p:sp>
        <p:nvSpPr>
          <p:cNvPr id="2" name="TextBox 1">
            <a:extLst>
              <a:ext uri="{FF2B5EF4-FFF2-40B4-BE49-F238E27FC236}">
                <a16:creationId xmlns:a16="http://schemas.microsoft.com/office/drawing/2014/main" id="{AD347AAF-BC1C-420D-B0C4-C9E50B315A96}"/>
              </a:ext>
            </a:extLst>
          </p:cNvPr>
          <p:cNvSpPr txBox="1"/>
          <p:nvPr/>
        </p:nvSpPr>
        <p:spPr>
          <a:xfrm>
            <a:off x="251459" y="2923654"/>
            <a:ext cx="7094221" cy="1569660"/>
          </a:xfrm>
          <a:prstGeom prst="rect">
            <a:avLst/>
          </a:prstGeom>
          <a:noFill/>
        </p:spPr>
        <p:txBody>
          <a:bodyPr wrap="square" rtlCol="0">
            <a:spAutoFit/>
          </a:bodyPr>
          <a:lstStyle/>
          <a:p>
            <a:r>
              <a:rPr lang="en-US" sz="1600" b="1" dirty="0">
                <a:solidFill>
                  <a:schemeClr val="accent1"/>
                </a:solidFill>
              </a:rPr>
              <a:t>What: </a:t>
            </a:r>
            <a:r>
              <a:rPr lang="en-US" sz="1600" dirty="0"/>
              <a:t>One-hour webinar investigating concepts such as the different mindsets that OT and IT workers have, as well as implementing secure by design principles</a:t>
            </a:r>
          </a:p>
          <a:p>
            <a:r>
              <a:rPr lang="en-US" sz="1600" b="1" dirty="0">
                <a:solidFill>
                  <a:schemeClr val="accent1"/>
                </a:solidFill>
              </a:rPr>
              <a:t>When: </a:t>
            </a:r>
            <a:r>
              <a:rPr lang="en-US" sz="1600" dirty="0"/>
              <a:t>Wednesday, October 1, 2025,  11:00 a.m. CDT (</a:t>
            </a:r>
            <a:r>
              <a:rPr lang="en-US" sz="1600"/>
              <a:t>1 hour)</a:t>
            </a:r>
            <a:endParaRPr lang="en-US" sz="1600" dirty="0"/>
          </a:p>
          <a:p>
            <a:r>
              <a:rPr lang="en-US" sz="1600" b="1" dirty="0">
                <a:solidFill>
                  <a:schemeClr val="accent1"/>
                </a:solidFill>
              </a:rPr>
              <a:t>Where: </a:t>
            </a:r>
            <a:r>
              <a:rPr lang="en-US" sz="1600" dirty="0"/>
              <a:t>ON24</a:t>
            </a:r>
          </a:p>
          <a:p>
            <a:r>
              <a:rPr lang="en-US" sz="1600" b="1" dirty="0">
                <a:solidFill>
                  <a:schemeClr val="accent1"/>
                </a:solidFill>
              </a:rPr>
              <a:t>Who: </a:t>
            </a:r>
            <a:r>
              <a:rPr lang="en-US" sz="1600" dirty="0">
                <a:solidFill>
                  <a:srgbClr val="1D1C1D"/>
                </a:solidFill>
                <a:latin typeface="Slack-Lato"/>
              </a:rPr>
              <a:t>James Stanger, Chief Technology Evangelist, Renee Wynn, former CIO of NASA </a:t>
            </a:r>
            <a:endParaRPr lang="en-US" sz="1600" dirty="0"/>
          </a:p>
          <a:p>
            <a:r>
              <a:rPr lang="en-US" sz="1600" b="1" dirty="0">
                <a:solidFill>
                  <a:schemeClr val="accent5">
                    <a:lumMod val="75000"/>
                  </a:schemeClr>
                </a:solidFill>
              </a:rPr>
              <a:t>Register: </a:t>
            </a:r>
            <a:r>
              <a:rPr lang="en-US" sz="1600" b="1" dirty="0">
                <a:solidFill>
                  <a:schemeClr val="accent5">
                    <a:lumMod val="75000"/>
                  </a:schemeClr>
                </a:solidFill>
                <a:hlinkClick r:id="rId5"/>
              </a:rPr>
              <a:t>https://bit.ly/CIN-ThePulse-Oct25</a:t>
            </a:r>
            <a:r>
              <a:rPr lang="en-US" sz="1600" b="1" dirty="0">
                <a:solidFill>
                  <a:schemeClr val="accent5">
                    <a:lumMod val="75000"/>
                  </a:schemeClr>
                </a:solidFill>
              </a:rPr>
              <a:t> </a:t>
            </a:r>
            <a:endParaRPr lang="en-US" sz="1600" dirty="0"/>
          </a:p>
        </p:txBody>
      </p:sp>
      <p:sp>
        <p:nvSpPr>
          <p:cNvPr id="6" name="TextBox 5">
            <a:extLst>
              <a:ext uri="{FF2B5EF4-FFF2-40B4-BE49-F238E27FC236}">
                <a16:creationId xmlns:a16="http://schemas.microsoft.com/office/drawing/2014/main" id="{357B020E-DE0B-4233-942F-923807E51F2E}"/>
              </a:ext>
            </a:extLst>
          </p:cNvPr>
          <p:cNvSpPr txBox="1"/>
          <p:nvPr/>
        </p:nvSpPr>
        <p:spPr>
          <a:xfrm>
            <a:off x="170778" y="2221840"/>
            <a:ext cx="7174902" cy="584775"/>
          </a:xfrm>
          <a:prstGeom prst="rect">
            <a:avLst/>
          </a:prstGeom>
          <a:noFill/>
        </p:spPr>
        <p:txBody>
          <a:bodyPr wrap="square" rtlCol="0">
            <a:spAutoFit/>
          </a:bodyPr>
          <a:lstStyle/>
          <a:p>
            <a:pPr algn="ctr" fontAlgn="base"/>
            <a:r>
              <a:rPr lang="en-US" sz="1600" b="1" dirty="0">
                <a:solidFill>
                  <a:srgbClr val="FF0000"/>
                </a:solidFill>
                <a:latin typeface="Calibri" panose="020F0502020204030204" pitchFamily="34" charset="0"/>
                <a:ea typeface="Times New Roman" panose="02020603050405020304" pitchFamily="18" charset="0"/>
              </a:rPr>
              <a:t>CIN The Pulse: Managing critical space cybersecurity: Guarding against the failure of imagination</a:t>
            </a:r>
            <a:endParaRPr lang="en-US" sz="1600" b="1" i="0" dirty="0">
              <a:solidFill>
                <a:srgbClr val="FF0000"/>
              </a:solidFill>
              <a:effectLst/>
            </a:endParaRPr>
          </a:p>
        </p:txBody>
      </p:sp>
      <p:pic>
        <p:nvPicPr>
          <p:cNvPr id="4" name="Content Placeholder 6" descr="A person smiling at the camera&#10;&#10;AI-generated content may be incorrect.">
            <a:extLst>
              <a:ext uri="{FF2B5EF4-FFF2-40B4-BE49-F238E27FC236}">
                <a16:creationId xmlns:a16="http://schemas.microsoft.com/office/drawing/2014/main" id="{7E1FCF7F-DCEA-A438-F390-4F64FBB534CD}"/>
              </a:ext>
            </a:extLst>
          </p:cNvPr>
          <p:cNvPicPr>
            <a:picLocks noGrp="1" noChangeAspect="1"/>
          </p:cNvPicPr>
          <p:nvPr>
            <p:ph idx="1"/>
          </p:nvPr>
        </p:nvPicPr>
        <p:blipFill rotWithShape="1">
          <a:blip r:embed="rId6">
            <a:extLst>
              <a:ext uri="{28A0092B-C50C-407E-A947-70E740481C1C}">
                <a14:useLocalDpi xmlns:a14="http://schemas.microsoft.com/office/drawing/2010/main" val="0"/>
              </a:ext>
            </a:extLst>
          </a:blip>
          <a:srcRect l="1757" t="8716" r="130" b="22822"/>
          <a:stretch>
            <a:fillRect/>
          </a:stretch>
        </p:blipFill>
        <p:spPr>
          <a:xfrm>
            <a:off x="7533456" y="1257639"/>
            <a:ext cx="1453715" cy="1519676"/>
          </a:xfrm>
          <a:prstGeom prst="ellipse">
            <a:avLst/>
          </a:prstGeom>
        </p:spPr>
      </p:pic>
      <p:pic>
        <p:nvPicPr>
          <p:cNvPr id="9" name="Picture 8" descr="A person in a suit&#10;&#10;AI-generated content may be incorrect.">
            <a:extLst>
              <a:ext uri="{FF2B5EF4-FFF2-40B4-BE49-F238E27FC236}">
                <a16:creationId xmlns:a16="http://schemas.microsoft.com/office/drawing/2014/main" id="{6D2CAE18-B85B-96C5-DA9D-4AE3278DD3E5}"/>
              </a:ext>
            </a:extLst>
          </p:cNvPr>
          <p:cNvPicPr>
            <a:picLocks noChangeAspect="1"/>
          </p:cNvPicPr>
          <p:nvPr/>
        </p:nvPicPr>
        <p:blipFill rotWithShape="1">
          <a:blip r:embed="rId7">
            <a:extLst>
              <a:ext uri="{28A0092B-C50C-407E-A947-70E740481C1C}">
                <a14:useLocalDpi xmlns:a14="http://schemas.microsoft.com/office/drawing/2010/main" val="0"/>
              </a:ext>
            </a:extLst>
          </a:blip>
          <a:srcRect l="5038" r="5038"/>
          <a:stretch>
            <a:fillRect/>
          </a:stretch>
        </p:blipFill>
        <p:spPr>
          <a:xfrm>
            <a:off x="6387767" y="233507"/>
            <a:ext cx="1409619" cy="1409626"/>
          </a:xfrm>
          <a:prstGeom prst="ellipse">
            <a:avLst/>
          </a:prstGeom>
        </p:spPr>
      </p:pic>
      <p:pic>
        <p:nvPicPr>
          <p:cNvPr id="11" name="Picture 10" descr="A qr code on a white square&#10;&#10;AI-generated content may be incorrect.">
            <a:extLst>
              <a:ext uri="{FF2B5EF4-FFF2-40B4-BE49-F238E27FC236}">
                <a16:creationId xmlns:a16="http://schemas.microsoft.com/office/drawing/2014/main" id="{DC36C48B-C0CC-7CF2-5541-E2521AF26F4C}"/>
              </a:ext>
            </a:extLst>
          </p:cNvPr>
          <p:cNvPicPr>
            <a:picLocks noChangeAspect="1"/>
          </p:cNvPicPr>
          <p:nvPr/>
        </p:nvPicPr>
        <p:blipFill>
          <a:blip r:embed="rId8"/>
          <a:stretch>
            <a:fillRect/>
          </a:stretch>
        </p:blipFill>
        <p:spPr>
          <a:xfrm>
            <a:off x="7566476" y="3094255"/>
            <a:ext cx="1287780" cy="1287780"/>
          </a:xfrm>
          <a:prstGeom prst="rect">
            <a:avLst/>
          </a:prstGeom>
        </p:spPr>
      </p:pic>
    </p:spTree>
    <p:extLst>
      <p:ext uri="{BB962C8B-B14F-4D97-AF65-F5344CB8AC3E}">
        <p14:creationId xmlns:p14="http://schemas.microsoft.com/office/powerpoint/2010/main" val="1933049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066355A-084C-D24E-9AD2-7E4FC41EA627}" type="slidenum">
              <a:rPr lang="en-US" smtClean="0"/>
              <a:pPr/>
              <a:t>6</a:t>
            </a:fld>
            <a:endParaRPr lang="en-US" dirty="0"/>
          </a:p>
        </p:txBody>
      </p:sp>
      <p:sp>
        <p:nvSpPr>
          <p:cNvPr id="3" name="Rectangle 1"/>
          <p:cNvSpPr>
            <a:spLocks noChangeArrowheads="1"/>
          </p:cNvSpPr>
          <p:nvPr/>
        </p:nvSpPr>
        <p:spPr bwMode="auto">
          <a:xfrm>
            <a:off x="2291954" y="1396217"/>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fontAlgn="base">
              <a:spcBef>
                <a:spcPct val="0"/>
              </a:spcBef>
              <a:spcAft>
                <a:spcPct val="0"/>
              </a:spcAft>
            </a:pPr>
            <a:endParaRPr lang="en-US" altLang="en-US" sz="1350">
              <a:latin typeface="Arial" pitchFamily="34" charset="0"/>
              <a:cs typeface="Arial" pitchFamily="34" charset="0"/>
            </a:endParaRPr>
          </a:p>
        </p:txBody>
      </p:sp>
      <p:sp>
        <p:nvSpPr>
          <p:cNvPr id="10" name="Rectangle 2"/>
          <p:cNvSpPr>
            <a:spLocks noChangeArrowheads="1"/>
          </p:cNvSpPr>
          <p:nvPr/>
        </p:nvSpPr>
        <p:spPr bwMode="auto">
          <a:xfrm>
            <a:off x="3345657" y="1181905"/>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fontAlgn="base">
              <a:spcBef>
                <a:spcPct val="0"/>
              </a:spcBef>
              <a:spcAft>
                <a:spcPct val="0"/>
              </a:spcAft>
            </a:pPr>
            <a:endParaRPr lang="en-US" altLang="en-US" sz="1350">
              <a:latin typeface="Arial" pitchFamily="34" charset="0"/>
              <a:cs typeface="Arial"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653064402"/>
              </p:ext>
            </p:extLst>
          </p:nvPr>
        </p:nvGraphicFramePr>
        <p:xfrm>
          <a:off x="572521" y="831385"/>
          <a:ext cx="7622170" cy="3804917"/>
        </p:xfrm>
        <a:graphic>
          <a:graphicData uri="http://schemas.openxmlformats.org/drawingml/2006/table">
            <a:tbl>
              <a:tblPr firstRow="1" firstCol="1" bandRow="1">
                <a:tableStyleId>{5C22544A-7EE6-4342-B048-85BDC9FD1C3A}</a:tableStyleId>
              </a:tblPr>
              <a:tblGrid>
                <a:gridCol w="1450991">
                  <a:extLst>
                    <a:ext uri="{9D8B030D-6E8A-4147-A177-3AD203B41FA5}">
                      <a16:colId xmlns:a16="http://schemas.microsoft.com/office/drawing/2014/main" val="20000"/>
                    </a:ext>
                  </a:extLst>
                </a:gridCol>
                <a:gridCol w="6171179">
                  <a:extLst>
                    <a:ext uri="{9D8B030D-6E8A-4147-A177-3AD203B41FA5}">
                      <a16:colId xmlns:a16="http://schemas.microsoft.com/office/drawing/2014/main" val="20002"/>
                    </a:ext>
                  </a:extLst>
                </a:gridCol>
              </a:tblGrid>
              <a:tr h="274047">
                <a:tc gridSpan="2">
                  <a:txBody>
                    <a:bodyPr/>
                    <a:lstStyle/>
                    <a:p>
                      <a:pPr marL="0" marR="0" algn="ctr">
                        <a:lnSpc>
                          <a:spcPct val="115000"/>
                        </a:lnSpc>
                        <a:spcBef>
                          <a:spcPts val="0"/>
                        </a:spcBef>
                        <a:spcAft>
                          <a:spcPts val="0"/>
                        </a:spcAft>
                      </a:pPr>
                      <a:r>
                        <a:rPr lang="en-US" sz="1400" baseline="0" dirty="0">
                          <a:effectLst/>
                        </a:rPr>
                        <a:t>Linux+ V8 TTT Session Outline</a:t>
                      </a:r>
                      <a:endParaRPr lang="en-US" sz="1400" baseline="0" dirty="0">
                        <a:effectLst/>
                        <a:latin typeface="Calibri"/>
                        <a:ea typeface="Calibri"/>
                        <a:cs typeface="Times New Roman"/>
                      </a:endParaRPr>
                    </a:p>
                  </a:txBody>
                  <a:tcPr marL="27674" marR="27674" marT="0" marB="0" anchor="ctr"/>
                </a:tc>
                <a:tc hMerge="1">
                  <a:txBody>
                    <a:bodyPr/>
                    <a:lstStyle/>
                    <a:p>
                      <a:endParaRPr lang="en-US"/>
                    </a:p>
                  </a:txBody>
                  <a:tcPr/>
                </a:tc>
                <a:extLst>
                  <a:ext uri="{0D108BD9-81ED-4DB2-BD59-A6C34878D82A}">
                    <a16:rowId xmlns:a16="http://schemas.microsoft.com/office/drawing/2014/main" val="10000"/>
                  </a:ext>
                </a:extLst>
              </a:tr>
              <a:tr h="222695">
                <a:tc>
                  <a:txBody>
                    <a:bodyPr/>
                    <a:lstStyle/>
                    <a:p>
                      <a:pPr marL="0" marR="0" algn="ctr">
                        <a:lnSpc>
                          <a:spcPct val="115000"/>
                        </a:lnSpc>
                        <a:spcBef>
                          <a:spcPts val="0"/>
                        </a:spcBef>
                        <a:spcAft>
                          <a:spcPts val="0"/>
                        </a:spcAft>
                      </a:pPr>
                      <a:r>
                        <a:rPr lang="en-US" sz="1400" baseline="0" dirty="0">
                          <a:effectLst/>
                        </a:rPr>
                        <a:t>Date</a:t>
                      </a:r>
                      <a:endParaRPr lang="en-US" sz="1400" baseline="0" dirty="0">
                        <a:effectLst/>
                        <a:latin typeface="Calibri"/>
                        <a:ea typeface="Calibri"/>
                        <a:cs typeface="Times New Roman"/>
                      </a:endParaRPr>
                    </a:p>
                  </a:txBody>
                  <a:tcPr marL="27674" marR="27674" marT="0" marB="0" anchor="ctr"/>
                </a:tc>
                <a:tc>
                  <a:txBody>
                    <a:bodyPr/>
                    <a:lstStyle/>
                    <a:p>
                      <a:pPr marL="0" marR="0" algn="ctr">
                        <a:lnSpc>
                          <a:spcPct val="115000"/>
                        </a:lnSpc>
                        <a:spcBef>
                          <a:spcPts val="0"/>
                        </a:spcBef>
                        <a:spcAft>
                          <a:spcPts val="0"/>
                        </a:spcAft>
                      </a:pPr>
                      <a:r>
                        <a:rPr lang="en-US" sz="1400" baseline="0" dirty="0">
                          <a:effectLst/>
                        </a:rPr>
                        <a:t>Topic</a:t>
                      </a:r>
                      <a:endParaRPr lang="en-US" sz="1400" baseline="0" dirty="0">
                        <a:effectLst/>
                        <a:latin typeface="Calibri"/>
                        <a:ea typeface="Calibri"/>
                        <a:cs typeface="Times New Roman"/>
                      </a:endParaRPr>
                    </a:p>
                  </a:txBody>
                  <a:tcPr marL="27674" marR="27674" marT="0" marB="0" anchor="ctr"/>
                </a:tc>
                <a:extLst>
                  <a:ext uri="{0D108BD9-81ED-4DB2-BD59-A6C34878D82A}">
                    <a16:rowId xmlns:a16="http://schemas.microsoft.com/office/drawing/2014/main" val="10001"/>
                  </a:ext>
                </a:extLst>
              </a:tr>
              <a:tr h="329992">
                <a:tc>
                  <a:txBody>
                    <a:bodyPr/>
                    <a:lstStyle/>
                    <a:p>
                      <a:pPr marL="0" marR="0" algn="ctr">
                        <a:lnSpc>
                          <a:spcPct val="115000"/>
                        </a:lnSpc>
                        <a:spcBef>
                          <a:spcPts val="0"/>
                        </a:spcBef>
                        <a:spcAft>
                          <a:spcPts val="0"/>
                        </a:spcAft>
                      </a:pPr>
                      <a:r>
                        <a:rPr lang="en-US" sz="1400" strike="noStrike" baseline="0" dirty="0">
                          <a:effectLst/>
                        </a:rPr>
                        <a:t>09/09/2025</a:t>
                      </a:r>
                      <a:endParaRPr lang="en-US" sz="1400" strike="noStrike" baseline="0" dirty="0">
                        <a:effectLst/>
                        <a:latin typeface="Calibri"/>
                        <a:ea typeface="Calibri"/>
                        <a:cs typeface="Times New Roman"/>
                      </a:endParaRPr>
                    </a:p>
                  </a:txBody>
                  <a:tcPr marL="27674" marR="27674" marT="0" marB="0" anchor="ctr"/>
                </a:tc>
                <a:tc>
                  <a:txBody>
                    <a:bodyPr/>
                    <a:lstStyle/>
                    <a:p>
                      <a:r>
                        <a:rPr lang="en-US" sz="1400" dirty="0"/>
                        <a:t>Linux overview, setup, shell navigation, getting help</a:t>
                      </a:r>
                    </a:p>
                  </a:txBody>
                  <a:tcPr marL="27674" marR="27674" marT="0" marB="0" anchor="ctr"/>
                </a:tc>
                <a:extLst>
                  <a:ext uri="{0D108BD9-81ED-4DB2-BD59-A6C34878D82A}">
                    <a16:rowId xmlns:a16="http://schemas.microsoft.com/office/drawing/2014/main" val="10006"/>
                  </a:ext>
                </a:extLst>
              </a:tr>
              <a:tr h="329992">
                <a:tc>
                  <a:txBody>
                    <a:bodyPr/>
                    <a:lstStyle/>
                    <a:p>
                      <a:pPr marL="0" marR="0" algn="ctr">
                        <a:lnSpc>
                          <a:spcPct val="115000"/>
                        </a:lnSpc>
                        <a:spcBef>
                          <a:spcPts val="0"/>
                        </a:spcBef>
                        <a:spcAft>
                          <a:spcPts val="0"/>
                        </a:spcAft>
                      </a:pPr>
                      <a:r>
                        <a:rPr lang="en-US" sz="1400" strike="noStrike" baseline="0" dirty="0">
                          <a:effectLst/>
                        </a:rPr>
                        <a:t>09/11/2025</a:t>
                      </a:r>
                      <a:endParaRPr lang="en-US" sz="1400" strike="noStrike" baseline="0" dirty="0">
                        <a:effectLst/>
                        <a:latin typeface="Calibri"/>
                        <a:ea typeface="Calibri"/>
                        <a:cs typeface="Times New Roman"/>
                      </a:endParaRPr>
                    </a:p>
                  </a:txBody>
                  <a:tcPr marL="27674" marR="27674" marT="0" marB="0" anchor="ctr"/>
                </a:tc>
                <a:tc>
                  <a:txBody>
                    <a:bodyPr/>
                    <a:lstStyle/>
                    <a:p>
                      <a:r>
                        <a:rPr lang="en-US" sz="1400" kern="1200" dirty="0">
                          <a:solidFill>
                            <a:schemeClr val="dk1"/>
                          </a:solidFill>
                          <a:effectLst/>
                          <a:latin typeface="+mn-lt"/>
                          <a:ea typeface="+mn-ea"/>
                          <a:cs typeface="+mn-cs"/>
                        </a:rPr>
                        <a:t>Filesystem navigation, working with text files, file management</a:t>
                      </a:r>
                    </a:p>
                  </a:txBody>
                  <a:tcPr marL="27674" marR="27674" marT="0" marB="0" anchor="ctr"/>
                </a:tc>
                <a:extLst>
                  <a:ext uri="{0D108BD9-81ED-4DB2-BD59-A6C34878D82A}">
                    <a16:rowId xmlns:a16="http://schemas.microsoft.com/office/drawing/2014/main" val="10007"/>
                  </a:ext>
                </a:extLst>
              </a:tr>
              <a:tr h="329992">
                <a:tc>
                  <a:txBody>
                    <a:bodyPr/>
                    <a:lstStyle/>
                    <a:p>
                      <a:pPr marL="0" marR="0" algn="ctr">
                        <a:lnSpc>
                          <a:spcPct val="115000"/>
                        </a:lnSpc>
                        <a:spcBef>
                          <a:spcPts val="0"/>
                        </a:spcBef>
                        <a:spcAft>
                          <a:spcPts val="0"/>
                        </a:spcAft>
                      </a:pPr>
                      <a:r>
                        <a:rPr lang="en-US" sz="1400" strike="noStrike" baseline="0" dirty="0">
                          <a:effectLst/>
                        </a:rPr>
                        <a:t>09/16/2025</a:t>
                      </a:r>
                      <a:endParaRPr lang="en-US" sz="1400" strike="noStrike" baseline="0" dirty="0">
                        <a:effectLst/>
                        <a:latin typeface="Calibri"/>
                        <a:ea typeface="Calibri"/>
                        <a:cs typeface="Times New Roman"/>
                      </a:endParaRPr>
                    </a:p>
                  </a:txBody>
                  <a:tcPr marL="27674" marR="27674" marT="0" marB="0" anchor="ctr"/>
                </a:tc>
                <a:tc>
                  <a:txBody>
                    <a:bodyPr/>
                    <a:lstStyle/>
                    <a:p>
                      <a:pPr marL="0" marR="0">
                        <a:lnSpc>
                          <a:spcPct val="115000"/>
                        </a:lnSpc>
                        <a:spcBef>
                          <a:spcPts val="0"/>
                        </a:spcBef>
                        <a:spcAft>
                          <a:spcPts val="0"/>
                        </a:spcAft>
                      </a:pPr>
                      <a:r>
                        <a:rPr lang="en-US" sz="1400" kern="1200" baseline="0" dirty="0">
                          <a:solidFill>
                            <a:schemeClr val="dk1"/>
                          </a:solidFill>
                          <a:effectLst/>
                          <a:latin typeface="+mn-lt"/>
                          <a:ea typeface="+mn-ea"/>
                          <a:cs typeface="+mn-cs"/>
                        </a:rPr>
                        <a:t>File permissions, filesystem administration</a:t>
                      </a:r>
                    </a:p>
                  </a:txBody>
                  <a:tcPr marL="27674" marR="27674" marT="0" marB="0" anchor="ctr"/>
                </a:tc>
                <a:extLst>
                  <a:ext uri="{0D108BD9-81ED-4DB2-BD59-A6C34878D82A}">
                    <a16:rowId xmlns:a16="http://schemas.microsoft.com/office/drawing/2014/main" val="10008"/>
                  </a:ext>
                </a:extLst>
              </a:tr>
              <a:tr h="329992">
                <a:tc>
                  <a:txBody>
                    <a:bodyPr/>
                    <a:lstStyle/>
                    <a:p>
                      <a:pPr marL="0" marR="0" algn="ctr">
                        <a:lnSpc>
                          <a:spcPct val="115000"/>
                        </a:lnSpc>
                        <a:spcBef>
                          <a:spcPts val="0"/>
                        </a:spcBef>
                        <a:spcAft>
                          <a:spcPts val="0"/>
                        </a:spcAft>
                      </a:pPr>
                      <a:r>
                        <a:rPr lang="en-US" sz="1400" strike="noStrike" baseline="0" dirty="0">
                          <a:effectLst/>
                        </a:rPr>
                        <a:t>09/18/2025</a:t>
                      </a:r>
                      <a:endParaRPr lang="en-US" sz="1400" strike="noStrike" baseline="0" dirty="0">
                        <a:effectLst/>
                        <a:latin typeface="Calibri"/>
                        <a:ea typeface="Calibri"/>
                        <a:cs typeface="Times New Roman"/>
                      </a:endParaRPr>
                    </a:p>
                  </a:txBody>
                  <a:tcPr marL="27674" marR="27674" marT="0" marB="0" anchor="ctr"/>
                </a:tc>
                <a:tc>
                  <a:txBody>
                    <a:bodyPr/>
                    <a:lstStyle/>
                    <a:p>
                      <a:pPr marL="0" marR="0">
                        <a:lnSpc>
                          <a:spcPct val="115000"/>
                        </a:lnSpc>
                        <a:spcBef>
                          <a:spcPts val="0"/>
                        </a:spcBef>
                        <a:spcAft>
                          <a:spcPts val="0"/>
                        </a:spcAft>
                      </a:pPr>
                      <a:r>
                        <a:rPr lang="en-US" sz="1400" kern="1200" baseline="0" dirty="0">
                          <a:solidFill>
                            <a:schemeClr val="dk1"/>
                          </a:solidFill>
                          <a:effectLst/>
                          <a:latin typeface="+mn-lt"/>
                          <a:ea typeface="+mn-ea"/>
                          <a:cs typeface="+mn-cs"/>
                        </a:rPr>
                        <a:t>Shell features (BASH), shell scripting, Python scripting, Git </a:t>
                      </a:r>
                    </a:p>
                  </a:txBody>
                  <a:tcPr marL="27674" marR="27674" marT="0" marB="0" anchor="ctr"/>
                </a:tc>
                <a:extLst>
                  <a:ext uri="{0D108BD9-81ED-4DB2-BD59-A6C34878D82A}">
                    <a16:rowId xmlns:a16="http://schemas.microsoft.com/office/drawing/2014/main" val="10009"/>
                  </a:ext>
                </a:extLst>
              </a:tr>
              <a:tr h="329992">
                <a:tc>
                  <a:txBody>
                    <a:bodyPr/>
                    <a:lstStyle/>
                    <a:p>
                      <a:pPr marL="0" marR="0" algn="ctr">
                        <a:lnSpc>
                          <a:spcPct val="115000"/>
                        </a:lnSpc>
                        <a:spcBef>
                          <a:spcPts val="0"/>
                        </a:spcBef>
                        <a:spcAft>
                          <a:spcPts val="0"/>
                        </a:spcAft>
                      </a:pPr>
                      <a:r>
                        <a:rPr lang="en-US" sz="1400" strike="noStrike" baseline="0" dirty="0">
                          <a:effectLst/>
                        </a:rPr>
                        <a:t>09/23/2025</a:t>
                      </a:r>
                      <a:endParaRPr lang="en-US" sz="1400" strike="noStrike" baseline="0" dirty="0">
                        <a:effectLst/>
                        <a:latin typeface="Calibri"/>
                        <a:ea typeface="Calibri"/>
                        <a:cs typeface="Times New Roman"/>
                      </a:endParaRPr>
                    </a:p>
                  </a:txBody>
                  <a:tcPr marL="27674" marR="27674" marT="0" marB="0" anchor="ctr"/>
                </a:tc>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1400" kern="1200" dirty="0">
                          <a:solidFill>
                            <a:schemeClr val="dk1"/>
                          </a:solidFill>
                          <a:effectLst/>
                          <a:latin typeface="+mn-lt"/>
                          <a:ea typeface="+mn-ea"/>
                          <a:cs typeface="+mn-cs"/>
                        </a:rPr>
                        <a:t>System initialization, localization, compression, backup and software</a:t>
                      </a:r>
                      <a:endParaRPr lang="en-US" sz="1400" kern="1200" baseline="0" dirty="0">
                        <a:solidFill>
                          <a:schemeClr val="dk1"/>
                        </a:solidFill>
                        <a:effectLst/>
                        <a:latin typeface="+mn-lt"/>
                        <a:ea typeface="+mn-ea"/>
                        <a:cs typeface="+mn-cs"/>
                      </a:endParaRPr>
                    </a:p>
                  </a:txBody>
                  <a:tcPr marL="27674" marR="27674" marT="0" marB="0" anchor="ctr"/>
                </a:tc>
                <a:extLst>
                  <a:ext uri="{0D108BD9-81ED-4DB2-BD59-A6C34878D82A}">
                    <a16:rowId xmlns:a16="http://schemas.microsoft.com/office/drawing/2014/main" val="10010"/>
                  </a:ext>
                </a:extLst>
              </a:tr>
              <a:tr h="329992">
                <a:tc>
                  <a:txBody>
                    <a:bodyPr/>
                    <a:lstStyle/>
                    <a:p>
                      <a:pPr marL="0" marR="0" algn="ctr">
                        <a:lnSpc>
                          <a:spcPct val="115000"/>
                        </a:lnSpc>
                        <a:spcBef>
                          <a:spcPts val="0"/>
                        </a:spcBef>
                        <a:spcAft>
                          <a:spcPts val="0"/>
                        </a:spcAft>
                      </a:pPr>
                      <a:r>
                        <a:rPr lang="en-US" sz="1400" strike="noStrike" baseline="0" dirty="0">
                          <a:effectLst/>
                          <a:latin typeface="Calibri"/>
                          <a:ea typeface="Calibri"/>
                          <a:cs typeface="Times New Roman"/>
                        </a:rPr>
                        <a:t>09/25/2025</a:t>
                      </a:r>
                    </a:p>
                  </a:txBody>
                  <a:tcPr marL="27674" marR="27674" marT="0" marB="0" anchor="ctr"/>
                </a:tc>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1400" kern="1200" dirty="0">
                          <a:solidFill>
                            <a:schemeClr val="dk1"/>
                          </a:solidFill>
                          <a:effectLst/>
                          <a:latin typeface="+mn-lt"/>
                          <a:ea typeface="+mn-ea"/>
                          <a:cs typeface="+mn-cs"/>
                        </a:rPr>
                        <a:t>Managing processes, kernel modules, users and logs</a:t>
                      </a:r>
                      <a:endParaRPr lang="en-US" sz="1400" kern="1200" baseline="0" dirty="0">
                        <a:solidFill>
                          <a:schemeClr val="dk1"/>
                        </a:solidFill>
                        <a:effectLst/>
                        <a:latin typeface="+mn-lt"/>
                        <a:ea typeface="+mn-ea"/>
                        <a:cs typeface="+mn-cs"/>
                      </a:endParaRPr>
                    </a:p>
                  </a:txBody>
                  <a:tcPr marL="27674" marR="27674" marT="0" marB="0" anchor="ctr"/>
                </a:tc>
                <a:extLst>
                  <a:ext uri="{0D108BD9-81ED-4DB2-BD59-A6C34878D82A}">
                    <a16:rowId xmlns:a16="http://schemas.microsoft.com/office/drawing/2014/main" val="3643217064"/>
                  </a:ext>
                </a:extLst>
              </a:tr>
              <a:tr h="329992">
                <a:tc>
                  <a:txBody>
                    <a:bodyPr/>
                    <a:lstStyle/>
                    <a:p>
                      <a:pPr marL="0" marR="0" algn="ctr">
                        <a:lnSpc>
                          <a:spcPct val="115000"/>
                        </a:lnSpc>
                        <a:spcBef>
                          <a:spcPts val="0"/>
                        </a:spcBef>
                        <a:spcAft>
                          <a:spcPts val="0"/>
                        </a:spcAft>
                      </a:pPr>
                      <a:r>
                        <a:rPr lang="en-US" sz="1400" strike="noStrike" baseline="0" dirty="0">
                          <a:effectLst/>
                          <a:latin typeface="Calibri"/>
                          <a:ea typeface="Calibri"/>
                          <a:cs typeface="Times New Roman"/>
                        </a:rPr>
                        <a:t>09/30/2025</a:t>
                      </a:r>
                    </a:p>
                  </a:txBody>
                  <a:tcPr marL="27674" marR="27674" marT="0" marB="0" anchor="ctr"/>
                </a:tc>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1400" kern="1200" dirty="0">
                          <a:solidFill>
                            <a:schemeClr val="dk1"/>
                          </a:solidFill>
                          <a:effectLst/>
                          <a:latin typeface="+mn-lt"/>
                          <a:ea typeface="+mn-ea"/>
                          <a:cs typeface="+mn-cs"/>
                        </a:rPr>
                        <a:t>Network configuration and remote management</a:t>
                      </a:r>
                      <a:endParaRPr lang="en-US" sz="1400" kern="1200" baseline="0" dirty="0">
                        <a:solidFill>
                          <a:schemeClr val="dk1"/>
                        </a:solidFill>
                        <a:effectLst/>
                        <a:latin typeface="+mn-lt"/>
                        <a:ea typeface="+mn-ea"/>
                        <a:cs typeface="+mn-cs"/>
                      </a:endParaRPr>
                    </a:p>
                  </a:txBody>
                  <a:tcPr marL="27674" marR="27674" marT="0" marB="0" anchor="ctr"/>
                </a:tc>
                <a:extLst>
                  <a:ext uri="{0D108BD9-81ED-4DB2-BD59-A6C34878D82A}">
                    <a16:rowId xmlns:a16="http://schemas.microsoft.com/office/drawing/2014/main" val="72381164"/>
                  </a:ext>
                </a:extLst>
              </a:tr>
              <a:tr h="329992">
                <a:tc>
                  <a:txBody>
                    <a:bodyPr/>
                    <a:lstStyle/>
                    <a:p>
                      <a:pPr marL="0" marR="0" algn="ctr">
                        <a:lnSpc>
                          <a:spcPct val="115000"/>
                        </a:lnSpc>
                        <a:spcBef>
                          <a:spcPts val="0"/>
                        </a:spcBef>
                        <a:spcAft>
                          <a:spcPts val="0"/>
                        </a:spcAft>
                      </a:pPr>
                      <a:r>
                        <a:rPr lang="en-US" sz="1400" strike="noStrike" baseline="0" dirty="0">
                          <a:effectLst/>
                          <a:latin typeface="Calibri"/>
                          <a:ea typeface="Calibri"/>
                          <a:cs typeface="Times New Roman"/>
                        </a:rPr>
                        <a:t>10/02/2025</a:t>
                      </a:r>
                    </a:p>
                  </a:txBody>
                  <a:tcPr marL="27674" marR="27674" marT="0" marB="0" anchor="ctr"/>
                </a:tc>
                <a:tc>
                  <a:txBody>
                    <a:bodyPr/>
                    <a:lstStyle/>
                    <a:p>
                      <a:pPr marL="0" marR="0">
                        <a:lnSpc>
                          <a:spcPct val="115000"/>
                        </a:lnSpc>
                        <a:spcBef>
                          <a:spcPts val="0"/>
                        </a:spcBef>
                        <a:spcAft>
                          <a:spcPts val="0"/>
                        </a:spcAft>
                      </a:pPr>
                      <a:r>
                        <a:rPr lang="en-US" sz="1400" kern="1200" dirty="0">
                          <a:solidFill>
                            <a:schemeClr val="dk1"/>
                          </a:solidFill>
                          <a:effectLst/>
                          <a:latin typeface="+mn-lt"/>
                          <a:ea typeface="+mn-ea"/>
                          <a:cs typeface="+mn-cs"/>
                        </a:rPr>
                        <a:t>Configuring network services, cloud and automation (part 1)</a:t>
                      </a:r>
                      <a:endParaRPr lang="en-US" sz="1400" kern="1200" baseline="0" dirty="0">
                        <a:solidFill>
                          <a:schemeClr val="dk1"/>
                        </a:solidFill>
                        <a:effectLst/>
                        <a:latin typeface="+mn-lt"/>
                        <a:ea typeface="+mn-ea"/>
                        <a:cs typeface="+mn-cs"/>
                      </a:endParaRPr>
                    </a:p>
                  </a:txBody>
                  <a:tcPr marL="27674" marR="27674" marT="0" marB="0" anchor="ctr"/>
                </a:tc>
                <a:extLst>
                  <a:ext uri="{0D108BD9-81ED-4DB2-BD59-A6C34878D82A}">
                    <a16:rowId xmlns:a16="http://schemas.microsoft.com/office/drawing/2014/main" val="3116611076"/>
                  </a:ext>
                </a:extLst>
              </a:tr>
              <a:tr h="329992">
                <a:tc>
                  <a:txBody>
                    <a:bodyPr/>
                    <a:lstStyle/>
                    <a:p>
                      <a:pPr marL="0" marR="0" algn="ctr">
                        <a:lnSpc>
                          <a:spcPct val="115000"/>
                        </a:lnSpc>
                        <a:spcBef>
                          <a:spcPts val="0"/>
                        </a:spcBef>
                        <a:spcAft>
                          <a:spcPts val="0"/>
                        </a:spcAft>
                      </a:pPr>
                      <a:r>
                        <a:rPr lang="en-US" sz="1400" strike="noStrike" baseline="0" dirty="0">
                          <a:effectLst/>
                          <a:latin typeface="Calibri"/>
                          <a:ea typeface="Calibri"/>
                          <a:cs typeface="Times New Roman"/>
                        </a:rPr>
                        <a:t>10/07/2025</a:t>
                      </a:r>
                    </a:p>
                  </a:txBody>
                  <a:tcPr marL="27674" marR="27674" marT="0" marB="0" anchor="ctr"/>
                </a:tc>
                <a:tc>
                  <a:txBody>
                    <a:bodyPr/>
                    <a:lstStyle/>
                    <a:p>
                      <a:pPr marL="0" marR="0">
                        <a:lnSpc>
                          <a:spcPct val="115000"/>
                        </a:lnSpc>
                        <a:spcBef>
                          <a:spcPts val="0"/>
                        </a:spcBef>
                        <a:spcAft>
                          <a:spcPts val="0"/>
                        </a:spcAft>
                      </a:pPr>
                      <a:r>
                        <a:rPr lang="en-US" sz="1400" kern="1200" dirty="0">
                          <a:solidFill>
                            <a:schemeClr val="dk1"/>
                          </a:solidFill>
                          <a:effectLst/>
                          <a:latin typeface="+mn-lt"/>
                          <a:ea typeface="+mn-ea"/>
                          <a:cs typeface="+mn-cs"/>
                        </a:rPr>
                        <a:t>Cloud and automation (part 2), security</a:t>
                      </a:r>
                      <a:endParaRPr lang="en-US" sz="1400" kern="1200" baseline="0" dirty="0">
                        <a:solidFill>
                          <a:schemeClr val="dk1"/>
                        </a:solidFill>
                        <a:effectLst/>
                        <a:latin typeface="+mn-lt"/>
                        <a:ea typeface="+mn-ea"/>
                        <a:cs typeface="+mn-cs"/>
                      </a:endParaRPr>
                    </a:p>
                  </a:txBody>
                  <a:tcPr marL="27674" marR="27674" marT="0" marB="0" anchor="ctr"/>
                </a:tc>
                <a:extLst>
                  <a:ext uri="{0D108BD9-81ED-4DB2-BD59-A6C34878D82A}">
                    <a16:rowId xmlns:a16="http://schemas.microsoft.com/office/drawing/2014/main" val="3031210716"/>
                  </a:ext>
                </a:extLst>
              </a:tr>
              <a:tr h="329992">
                <a:tc>
                  <a:txBody>
                    <a:bodyPr/>
                    <a:lstStyle/>
                    <a:p>
                      <a:pPr marL="0" marR="0" algn="ctr">
                        <a:lnSpc>
                          <a:spcPct val="115000"/>
                        </a:lnSpc>
                        <a:spcBef>
                          <a:spcPts val="0"/>
                        </a:spcBef>
                        <a:spcAft>
                          <a:spcPts val="0"/>
                        </a:spcAft>
                      </a:pPr>
                      <a:r>
                        <a:rPr lang="en-US" sz="1400" strike="noStrike" baseline="0" dirty="0">
                          <a:effectLst/>
                          <a:latin typeface="Calibri"/>
                          <a:ea typeface="Calibri"/>
                          <a:cs typeface="Times New Roman"/>
                        </a:rPr>
                        <a:t>10/09/2025</a:t>
                      </a:r>
                    </a:p>
                  </a:txBody>
                  <a:tcPr marL="27674" marR="27674" marT="0" marB="0" anchor="ctr"/>
                </a:tc>
                <a:tc>
                  <a:txBody>
                    <a:bodyPr/>
                    <a:lstStyle/>
                    <a:p>
                      <a:r>
                        <a:rPr lang="en-US" sz="1400" kern="1200" dirty="0">
                          <a:solidFill>
                            <a:schemeClr val="dk1"/>
                          </a:solidFill>
                          <a:effectLst/>
                          <a:latin typeface="+mn-lt"/>
                          <a:ea typeface="+mn-ea"/>
                          <a:cs typeface="+mn-cs"/>
                        </a:rPr>
                        <a:t>Troubleshooting, performance , preparing for Linux+</a:t>
                      </a:r>
                    </a:p>
                  </a:txBody>
                  <a:tcPr marL="27674" marR="27674" marT="0" marB="0" anchor="ctr"/>
                </a:tc>
                <a:extLst>
                  <a:ext uri="{0D108BD9-81ED-4DB2-BD59-A6C34878D82A}">
                    <a16:rowId xmlns:a16="http://schemas.microsoft.com/office/drawing/2014/main" val="1203463295"/>
                  </a:ext>
                </a:extLst>
              </a:tr>
            </a:tbl>
          </a:graphicData>
        </a:graphic>
      </p:graphicFrame>
      <p:sp>
        <p:nvSpPr>
          <p:cNvPr id="12" name="Rectangle 3"/>
          <p:cNvSpPr>
            <a:spLocks noChangeArrowheads="1"/>
          </p:cNvSpPr>
          <p:nvPr/>
        </p:nvSpPr>
        <p:spPr bwMode="auto">
          <a:xfrm>
            <a:off x="3345657" y="1181905"/>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fontAlgn="base">
              <a:spcBef>
                <a:spcPct val="0"/>
              </a:spcBef>
              <a:spcAft>
                <a:spcPct val="0"/>
              </a:spcAft>
            </a:pPr>
            <a:endParaRPr lang="en-US" altLang="en-US" sz="1350">
              <a:latin typeface="Arial" pitchFamily="34" charset="0"/>
              <a:cs typeface="Arial" pitchFamily="34" charset="0"/>
            </a:endParaRPr>
          </a:p>
        </p:txBody>
      </p:sp>
      <p:sp>
        <p:nvSpPr>
          <p:cNvPr id="17" name="Rectangle 16">
            <a:extLst>
              <a:ext uri="{FF2B5EF4-FFF2-40B4-BE49-F238E27FC236}">
                <a16:creationId xmlns:a16="http://schemas.microsoft.com/office/drawing/2014/main" id="{392274BE-9EA5-4C31-A5F4-AF666394746A}"/>
              </a:ext>
            </a:extLst>
          </p:cNvPr>
          <p:cNvSpPr/>
          <p:nvPr/>
        </p:nvSpPr>
        <p:spPr>
          <a:xfrm>
            <a:off x="572521" y="1673216"/>
            <a:ext cx="369168" cy="300082"/>
          </a:xfrm>
          <a:prstGeom prst="rect">
            <a:avLst/>
          </a:prstGeom>
        </p:spPr>
        <p:txBody>
          <a:bodyPr wrap="square">
            <a:spAutoFit/>
          </a:bodyPr>
          <a:lstStyle/>
          <a:p>
            <a:r>
              <a:rPr lang="en-US" altLang="zh-CN" sz="1350" dirty="0">
                <a:solidFill>
                  <a:schemeClr val="bg1"/>
                </a:solidFill>
                <a:latin typeface="Calibri" panose="020F0502020204030204" pitchFamily="34" charset="0"/>
                <a:ea typeface="SimSun" panose="02010600030101010101" pitchFamily="2" charset="-122"/>
                <a:sym typeface="Wingdings" panose="05000000000000000000" pitchFamily="2" charset="2"/>
              </a:rPr>
              <a:t></a:t>
            </a:r>
            <a:endParaRPr lang="en-US" sz="1350" dirty="0">
              <a:solidFill>
                <a:schemeClr val="bg1"/>
              </a:solidFill>
            </a:endParaRPr>
          </a:p>
        </p:txBody>
      </p:sp>
      <p:sp>
        <p:nvSpPr>
          <p:cNvPr id="2" name="Rectangle 1">
            <a:extLst>
              <a:ext uri="{FF2B5EF4-FFF2-40B4-BE49-F238E27FC236}">
                <a16:creationId xmlns:a16="http://schemas.microsoft.com/office/drawing/2014/main" id="{5C2AA8BD-D160-4053-0E04-D68BEFA9B7FC}"/>
              </a:ext>
            </a:extLst>
          </p:cNvPr>
          <p:cNvSpPr/>
          <p:nvPr/>
        </p:nvSpPr>
        <p:spPr>
          <a:xfrm>
            <a:off x="580141" y="2034844"/>
            <a:ext cx="369168" cy="300082"/>
          </a:xfrm>
          <a:prstGeom prst="rect">
            <a:avLst/>
          </a:prstGeom>
        </p:spPr>
        <p:txBody>
          <a:bodyPr wrap="square">
            <a:spAutoFit/>
          </a:bodyPr>
          <a:lstStyle/>
          <a:p>
            <a:r>
              <a:rPr lang="en-US" altLang="zh-CN" sz="1350" dirty="0">
                <a:solidFill>
                  <a:schemeClr val="bg1"/>
                </a:solidFill>
                <a:latin typeface="Calibri" panose="020F0502020204030204" pitchFamily="34" charset="0"/>
                <a:ea typeface="SimSun" panose="02010600030101010101" pitchFamily="2" charset="-122"/>
                <a:sym typeface="Wingdings" panose="05000000000000000000" pitchFamily="2" charset="2"/>
              </a:rPr>
              <a:t></a:t>
            </a:r>
            <a:endParaRPr lang="en-US" sz="1350" dirty="0">
              <a:solidFill>
                <a:schemeClr val="bg1"/>
              </a:solidFill>
            </a:endParaRPr>
          </a:p>
        </p:txBody>
      </p:sp>
      <p:sp>
        <p:nvSpPr>
          <p:cNvPr id="5" name="Rectangle 4">
            <a:extLst>
              <a:ext uri="{FF2B5EF4-FFF2-40B4-BE49-F238E27FC236}">
                <a16:creationId xmlns:a16="http://schemas.microsoft.com/office/drawing/2014/main" id="{63C05457-9397-8551-BA50-6CD8D6622782}"/>
              </a:ext>
            </a:extLst>
          </p:cNvPr>
          <p:cNvSpPr/>
          <p:nvPr/>
        </p:nvSpPr>
        <p:spPr>
          <a:xfrm>
            <a:off x="572521" y="1384675"/>
            <a:ext cx="369168" cy="300082"/>
          </a:xfrm>
          <a:prstGeom prst="rect">
            <a:avLst/>
          </a:prstGeom>
        </p:spPr>
        <p:txBody>
          <a:bodyPr wrap="square">
            <a:spAutoFit/>
          </a:bodyPr>
          <a:lstStyle/>
          <a:p>
            <a:r>
              <a:rPr lang="en-US" altLang="zh-CN" sz="1350" dirty="0">
                <a:solidFill>
                  <a:schemeClr val="bg1"/>
                </a:solidFill>
                <a:latin typeface="Calibri" panose="020F0502020204030204" pitchFamily="34" charset="0"/>
                <a:ea typeface="SimSun" panose="02010600030101010101" pitchFamily="2" charset="-122"/>
                <a:sym typeface="Wingdings" panose="05000000000000000000" pitchFamily="2" charset="2"/>
              </a:rPr>
              <a:t></a:t>
            </a:r>
            <a:endParaRPr lang="en-US" sz="1350" dirty="0">
              <a:solidFill>
                <a:schemeClr val="bg1"/>
              </a:solidFill>
            </a:endParaRPr>
          </a:p>
        </p:txBody>
      </p:sp>
    </p:spTree>
    <p:extLst>
      <p:ext uri="{BB962C8B-B14F-4D97-AF65-F5344CB8AC3E}">
        <p14:creationId xmlns:p14="http://schemas.microsoft.com/office/powerpoint/2010/main" val="3993475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4FA6EF8-9439-40FB-B525-0B4524B9039D}"/>
              </a:ext>
            </a:extLst>
          </p:cNvPr>
          <p:cNvSpPr>
            <a:spLocks noGrp="1"/>
          </p:cNvSpPr>
          <p:nvPr>
            <p:ph type="title"/>
          </p:nvPr>
        </p:nvSpPr>
        <p:spPr/>
        <p:txBody>
          <a:bodyPr/>
          <a:lstStyle/>
          <a:p>
            <a:r>
              <a:rPr lang="en-US" dirty="0"/>
              <a:t>File permissions</a:t>
            </a:r>
          </a:p>
        </p:txBody>
      </p:sp>
      <p:sp>
        <p:nvSpPr>
          <p:cNvPr id="4" name="Slide Number Placeholder 3">
            <a:extLst>
              <a:ext uri="{FF2B5EF4-FFF2-40B4-BE49-F238E27FC236}">
                <a16:creationId xmlns:a16="http://schemas.microsoft.com/office/drawing/2014/main" id="{374343E0-BB2D-43B1-8CB7-B2C3F99719B4}"/>
              </a:ext>
            </a:extLst>
          </p:cNvPr>
          <p:cNvSpPr>
            <a:spLocks noGrp="1"/>
          </p:cNvSpPr>
          <p:nvPr>
            <p:ph type="sldNum" sz="quarter" idx="12"/>
          </p:nvPr>
        </p:nvSpPr>
        <p:spPr/>
        <p:txBody>
          <a:bodyPr/>
          <a:lstStyle/>
          <a:p>
            <a:fld id="{2066355A-084C-D24E-9AD2-7E4FC41EA627}" type="slidenum">
              <a:rPr lang="en-US" smtClean="0"/>
              <a:pPr/>
              <a:t>7</a:t>
            </a:fld>
            <a:endParaRPr lang="en-US"/>
          </a:p>
        </p:txBody>
      </p:sp>
      <p:pic>
        <p:nvPicPr>
          <p:cNvPr id="3" name="Picture 2" descr="A white circle with red text&#10;&#10;AI-generated content may be incorrect.">
            <a:extLst>
              <a:ext uri="{FF2B5EF4-FFF2-40B4-BE49-F238E27FC236}">
                <a16:creationId xmlns:a16="http://schemas.microsoft.com/office/drawing/2014/main" id="{6A423B41-6797-D479-1B95-1CC75C4E76D0}"/>
              </a:ext>
            </a:extLst>
          </p:cNvPr>
          <p:cNvPicPr>
            <a:picLocks noChangeAspect="1"/>
          </p:cNvPicPr>
          <p:nvPr/>
        </p:nvPicPr>
        <p:blipFill>
          <a:blip r:embed="rId2"/>
          <a:stretch>
            <a:fillRect/>
          </a:stretch>
        </p:blipFill>
        <p:spPr>
          <a:xfrm>
            <a:off x="5588434" y="1055506"/>
            <a:ext cx="2469056" cy="2469056"/>
          </a:xfrm>
          <a:prstGeom prst="rect">
            <a:avLst/>
          </a:prstGeom>
        </p:spPr>
      </p:pic>
    </p:spTree>
    <p:extLst>
      <p:ext uri="{BB962C8B-B14F-4D97-AF65-F5344CB8AC3E}">
        <p14:creationId xmlns:p14="http://schemas.microsoft.com/office/powerpoint/2010/main" val="3910608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46C612-2758-DFF3-6658-F639C8993F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C73B48-ED8E-7FCA-986B-7F047A216B17}"/>
              </a:ext>
            </a:extLst>
          </p:cNvPr>
          <p:cNvSpPr>
            <a:spLocks noGrp="1"/>
          </p:cNvSpPr>
          <p:nvPr>
            <p:ph type="title"/>
          </p:nvPr>
        </p:nvSpPr>
        <p:spPr>
          <a:xfrm>
            <a:off x="628650" y="587323"/>
            <a:ext cx="7886699" cy="572790"/>
          </a:xfrm>
        </p:spPr>
        <p:txBody>
          <a:bodyPr>
            <a:normAutofit/>
          </a:bodyPr>
          <a:lstStyle/>
          <a:p>
            <a:r>
              <a:rPr lang="en-US" dirty="0"/>
              <a:t>Permissions and Ownership</a:t>
            </a:r>
          </a:p>
        </p:txBody>
      </p:sp>
      <p:sp>
        <p:nvSpPr>
          <p:cNvPr id="4" name="Slide Number Placeholder 3">
            <a:extLst>
              <a:ext uri="{FF2B5EF4-FFF2-40B4-BE49-F238E27FC236}">
                <a16:creationId xmlns:a16="http://schemas.microsoft.com/office/drawing/2014/main" id="{805A59E6-8D84-B2AB-C266-4B9E4EB9733D}"/>
              </a:ext>
            </a:extLst>
          </p:cNvPr>
          <p:cNvSpPr>
            <a:spLocks noGrp="1"/>
          </p:cNvSpPr>
          <p:nvPr>
            <p:ph type="sldNum" sz="quarter" idx="12"/>
          </p:nvPr>
        </p:nvSpPr>
        <p:spPr/>
        <p:txBody>
          <a:bodyPr/>
          <a:lstStyle/>
          <a:p>
            <a:fld id="{64537577-822C-42C9-B1FE-62AC5F07B59D}" type="slidenum">
              <a:rPr lang="en-US" smtClean="0"/>
              <a:pPr/>
              <a:t>8</a:t>
            </a:fld>
            <a:endParaRPr lang="en-US" dirty="0"/>
          </a:p>
        </p:txBody>
      </p:sp>
      <p:pic>
        <p:nvPicPr>
          <p:cNvPr id="6" name="Picture 2">
            <a:extLst>
              <a:ext uri="{FF2B5EF4-FFF2-40B4-BE49-F238E27FC236}">
                <a16:creationId xmlns:a16="http://schemas.microsoft.com/office/drawing/2014/main" id="{BC8CA728-9A6C-1D79-E2A0-D5EEB6786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774" y="1452388"/>
            <a:ext cx="6140450" cy="302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142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2F98F8-5D37-C6FC-DA37-3A417A5E74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08CEA7-9770-2BF0-4138-A7B0F5656FA9}"/>
              </a:ext>
            </a:extLst>
          </p:cNvPr>
          <p:cNvSpPr>
            <a:spLocks noGrp="1"/>
          </p:cNvSpPr>
          <p:nvPr>
            <p:ph type="title"/>
          </p:nvPr>
        </p:nvSpPr>
        <p:spPr>
          <a:xfrm>
            <a:off x="628650" y="587323"/>
            <a:ext cx="7886699" cy="572790"/>
          </a:xfrm>
        </p:spPr>
        <p:txBody>
          <a:bodyPr>
            <a:normAutofit/>
          </a:bodyPr>
          <a:lstStyle/>
          <a:p>
            <a:r>
              <a:rPr lang="en-US" dirty="0"/>
              <a:t>Permissions and Ownership</a:t>
            </a:r>
          </a:p>
        </p:txBody>
      </p:sp>
      <p:sp>
        <p:nvSpPr>
          <p:cNvPr id="4" name="Slide Number Placeholder 3">
            <a:extLst>
              <a:ext uri="{FF2B5EF4-FFF2-40B4-BE49-F238E27FC236}">
                <a16:creationId xmlns:a16="http://schemas.microsoft.com/office/drawing/2014/main" id="{05C7B4A7-4ED5-5F04-593B-AAA3A4334A70}"/>
              </a:ext>
            </a:extLst>
          </p:cNvPr>
          <p:cNvSpPr>
            <a:spLocks noGrp="1"/>
          </p:cNvSpPr>
          <p:nvPr>
            <p:ph type="sldNum" sz="quarter" idx="12"/>
          </p:nvPr>
        </p:nvSpPr>
        <p:spPr/>
        <p:txBody>
          <a:bodyPr/>
          <a:lstStyle/>
          <a:p>
            <a:fld id="{64537577-822C-42C9-B1FE-62AC5F07B59D}" type="slidenum">
              <a:rPr lang="en-US" smtClean="0"/>
              <a:pPr/>
              <a:t>9</a:t>
            </a:fld>
            <a:endParaRPr lang="en-US" dirty="0"/>
          </a:p>
        </p:txBody>
      </p:sp>
      <p:pic>
        <p:nvPicPr>
          <p:cNvPr id="3" name="Picture 2">
            <a:extLst>
              <a:ext uri="{FF2B5EF4-FFF2-40B4-BE49-F238E27FC236}">
                <a16:creationId xmlns:a16="http://schemas.microsoft.com/office/drawing/2014/main" id="{53DD2985-2F67-3488-5FC8-24C76B63D6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441" y="1375717"/>
            <a:ext cx="6592843" cy="2967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5311981"/>
      </p:ext>
    </p:extLst>
  </p:cSld>
  <p:clrMapOvr>
    <a:masterClrMapping/>
  </p:clrMapOvr>
</p:sld>
</file>

<file path=ppt/theme/theme1.xml><?xml version="1.0" encoding="utf-8"?>
<a:theme xmlns:a="http://schemas.openxmlformats.org/drawingml/2006/main" name="Office Theme">
  <a:themeElements>
    <a:clrScheme name="CompTIA Colors">
      <a:dk1>
        <a:sysClr val="windowText" lastClr="000000"/>
      </a:dk1>
      <a:lt1>
        <a:sysClr val="window" lastClr="FFFFFF"/>
      </a:lt1>
      <a:dk2>
        <a:srgbClr val="36434D"/>
      </a:dk2>
      <a:lt2>
        <a:srgbClr val="EEECE1"/>
      </a:lt2>
      <a:accent1>
        <a:srgbClr val="E01921"/>
      </a:accent1>
      <a:accent2>
        <a:srgbClr val="EC742A"/>
      </a:accent2>
      <a:accent3>
        <a:srgbClr val="F8A721"/>
      </a:accent3>
      <a:accent4>
        <a:srgbClr val="B7D110"/>
      </a:accent4>
      <a:accent5>
        <a:srgbClr val="008ABD"/>
      </a:accent5>
      <a:accent6>
        <a:srgbClr val="7F4B9A"/>
      </a:accent6>
      <a:hlink>
        <a:srgbClr val="E2161A"/>
      </a:hlink>
      <a:folHlink>
        <a:srgbClr val="57606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2161A"/>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a:solidFill>
            <a:srgbClr val="69727B"/>
          </a:solidFill>
          <a:headEnd type="none"/>
          <a:tailEnd type="none" w="lg" len="lg"/>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2CB5B8767C7745948A3559EF744C69" ma:contentTypeVersion="20" ma:contentTypeDescription="Create a new document." ma:contentTypeScope="" ma:versionID="beabf1da4472aaf6b69e22e6aefea9ab">
  <xsd:schema xmlns:xsd="http://www.w3.org/2001/XMLSchema" xmlns:xs="http://www.w3.org/2001/XMLSchema" xmlns:p="http://schemas.microsoft.com/office/2006/metadata/properties" xmlns:ns1="http://schemas.microsoft.com/sharepoint/v3" xmlns:ns2="c5a045cd-caed-4152-a4f5-04c1bd725e2d" xmlns:ns3="9ff2668b-3160-4a26-9ccd-5997767d9dca" targetNamespace="http://schemas.microsoft.com/office/2006/metadata/properties" ma:root="true" ma:fieldsID="49792f332b3258ccec7056023d04acf0" ns1:_="" ns2:_="" ns3:_="">
    <xsd:import namespace="http://schemas.microsoft.com/sharepoint/v3"/>
    <xsd:import namespace="c5a045cd-caed-4152-a4f5-04c1bd725e2d"/>
    <xsd:import namespace="9ff2668b-3160-4a26-9ccd-5997767d9dc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element ref="ns2:MediaServiceOCR" minOccurs="0"/>
                <xsd:element ref="ns2:MediaServiceLocation" minOccurs="0"/>
                <xsd:element ref="ns2:MediaServiceAutoKeyPoints" minOccurs="0"/>
                <xsd:element ref="ns2:MediaServiceKeyPoint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1:_ip_UnifiedCompliancePolicyProperties" minOccurs="0"/>
                <xsd:element ref="ns1:_ip_UnifiedCompliancePolicyUIAc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Unified Compliance Policy Properties" ma:hidden="true" ma:internalName="_ip_UnifiedCompliancePolicyProperties">
      <xsd:simpleType>
        <xsd:restriction base="dms:Note"/>
      </xsd:simpleType>
    </xsd:element>
    <xsd:element name="_ip_UnifiedCompliancePolicyUIAction" ma:index="2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5a045cd-caed-4152-a4f5-04c1bd725e2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27b08e0c-9838-438a-a46d-e871ec00c003"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ff2668b-3160-4a26-9ccd-5997767d9dc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92060ac0-81dd-4fc1-be9b-d5868cbde091}" ma:internalName="TaxCatchAll" ma:showField="CatchAllData" ma:web="9ff2668b-3160-4a26-9ccd-5997767d9dc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lcf76f155ced4ddcb4097134ff3c332f xmlns="c5a045cd-caed-4152-a4f5-04c1bd725e2d">
      <Terms xmlns="http://schemas.microsoft.com/office/infopath/2007/PartnerControls"/>
    </lcf76f155ced4ddcb4097134ff3c332f>
    <_ip_UnifiedCompliancePolicyProperties xmlns="http://schemas.microsoft.com/sharepoint/v3" xsi:nil="true"/>
    <TaxCatchAll xmlns="9ff2668b-3160-4a26-9ccd-5997767d9dca" xsi:nil="true"/>
  </documentManagement>
</p:properties>
</file>

<file path=customXml/itemProps1.xml><?xml version="1.0" encoding="utf-8"?>
<ds:datastoreItem xmlns:ds="http://schemas.openxmlformats.org/officeDocument/2006/customXml" ds:itemID="{8509C2FD-DC2F-4B8B-9C06-1F7994B952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5a045cd-caed-4152-a4f5-04c1bd725e2d"/>
    <ds:schemaRef ds:uri="9ff2668b-3160-4a26-9ccd-5997767d9d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 ds:uri="http://schemas.microsoft.com/sharepoint/v3"/>
    <ds:schemaRef ds:uri="c5a045cd-caed-4152-a4f5-04c1bd725e2d"/>
    <ds:schemaRef ds:uri="9ff2668b-3160-4a26-9ccd-5997767d9dca"/>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26156</TotalTime>
  <Words>2330</Words>
  <Application>Microsoft Office PowerPoint</Application>
  <PresentationFormat>On-screen Show (16:9)</PresentationFormat>
  <Paragraphs>236</Paragraphs>
  <Slides>38</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Aptos</vt:lpstr>
      <vt:lpstr>Arial</vt:lpstr>
      <vt:lpstr>Calibri</vt:lpstr>
      <vt:lpstr>Mission Gothic Regular</vt:lpstr>
      <vt:lpstr>Noto Sans Symbols</vt:lpstr>
      <vt:lpstr>Roboto</vt:lpstr>
      <vt:lpstr>Roboto Light</vt:lpstr>
      <vt:lpstr>Slack-Lato</vt:lpstr>
      <vt:lpstr>Times New Roman</vt:lpstr>
      <vt:lpstr>Wingdings</vt:lpstr>
      <vt:lpstr>Office Theme</vt:lpstr>
      <vt:lpstr>CompTIA Linux+ V8 TTT Session 3:</vt:lpstr>
      <vt:lpstr>PowerPoint Presentation</vt:lpstr>
      <vt:lpstr>Linux+ Team</vt:lpstr>
      <vt:lpstr>The CompTIA Instructor Network (CIN) is a worldwide community for instructors who provide CompTIA certification training.  </vt:lpstr>
      <vt:lpstr>PowerPoint Presentation</vt:lpstr>
      <vt:lpstr>PowerPoint Presentation</vt:lpstr>
      <vt:lpstr>File permissions</vt:lpstr>
      <vt:lpstr>Permissions and Ownership</vt:lpstr>
      <vt:lpstr>Permissions and Ownership</vt:lpstr>
      <vt:lpstr>Permissions and Ownership</vt:lpstr>
      <vt:lpstr>Default Permissions</vt:lpstr>
      <vt:lpstr>Special Permissions</vt:lpstr>
      <vt:lpstr>Special Permissions</vt:lpstr>
      <vt:lpstr>Beyond User, Group &amp; Other: ACLs</vt:lpstr>
      <vt:lpstr>Superceding Permissions: File attributes</vt:lpstr>
      <vt:lpstr>filesystem  administration</vt:lpstr>
      <vt:lpstr>Device Files in the /dev directory</vt:lpstr>
      <vt:lpstr>PowerPoint Presentation</vt:lpstr>
      <vt:lpstr>PowerPoint Presentation</vt:lpstr>
      <vt:lpstr>Device Files for HDD/SSD Partitions</vt:lpstr>
      <vt:lpstr>Filesystem Types</vt:lpstr>
      <vt:lpstr>PowerPoint Presentation</vt:lpstr>
      <vt:lpstr>PowerPoint Presentation</vt:lpstr>
      <vt:lpstr>Working with Removable Media</vt:lpstr>
      <vt:lpstr>Working with HDDs/SSDs (Standard Partitions)</vt:lpstr>
      <vt:lpstr>Working with HDDs/SSDs (Standard Partitions)</vt:lpstr>
      <vt:lpstr>Working with HDDs/SSDs (Logical Volume Manager)</vt:lpstr>
      <vt:lpstr>Working with HDDs/SSDs (Logical Volume Manager)</vt:lpstr>
      <vt:lpstr>Working with HDDs/SSDs (Logical Volume Manager)</vt:lpstr>
      <vt:lpstr>Working with HDDs/SSDs (Logical Volume Manager)</vt:lpstr>
      <vt:lpstr>Mounting Filesystems at Boot Time</vt:lpstr>
      <vt:lpstr>Checking Filesystems</vt:lpstr>
      <vt:lpstr>Software RAID</vt:lpstr>
      <vt:lpstr>BTRFS</vt:lpstr>
      <vt:lpstr>BTRFS</vt:lpstr>
      <vt:lpstr>Homework Labs</vt:lpstr>
      <vt:lpstr>Homework Labs</vt:lpstr>
      <vt:lpstr>Discussion time: Please type your questions in chat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Stephen Schneiter</cp:lastModifiedBy>
  <cp:revision>238</cp:revision>
  <cp:lastPrinted>2013-07-30T16:42:49Z</cp:lastPrinted>
  <dcterms:created xsi:type="dcterms:W3CDTF">2010-04-12T23:12:02Z</dcterms:created>
  <dcterms:modified xsi:type="dcterms:W3CDTF">2025-09-16T14:59:29Z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0x010100AA2CB5B8767C7745948A3559EF744C69</vt:lpwstr>
  </property>
  <property fmtid="{D5CDD505-2E9C-101B-9397-08002B2CF9AE}" pid="3" name="MediaServiceImageTags">
    <vt:lpwstr/>
  </property>
</Properties>
</file>