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347" r:id="rId3"/>
    <p:sldId id="398" r:id="rId4"/>
    <p:sldId id="39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D1E7"/>
    <a:srgbClr val="8FAFD5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4005" autoAdjust="0"/>
  </p:normalViewPr>
  <p:slideViewPr>
    <p:cSldViewPr>
      <p:cViewPr varScale="1">
        <p:scale>
          <a:sx n="61" d="100"/>
          <a:sy n="61" d="100"/>
        </p:scale>
        <p:origin x="8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11/19/2018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0238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rPr lang="zh-TW" altLang="en-US"/>
              <a:pPr/>
              <a:t>2018/11/19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4342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zh-TW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843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06117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8075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8794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zh-TW" altLang="en-US"/>
              <a:pPr/>
              <a:t>2018/11/19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7904" y="2348881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檢查檔案是否有遺漏之程式碼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5496" y="5414963"/>
            <a:ext cx="489654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CN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楊翔斌</a:t>
            </a:r>
            <a:endParaRPr lang="en-US" altLang="en-US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n07061033@mail.ncku.edu.tw</a:t>
            </a:r>
          </a:p>
          <a:p>
            <a:endParaRPr lang="zh-CN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3" name="AutoShape 2" descr="data:image/png;base64,iVBORw0KGgoAAAANSUhEUgAAAtsAAAGyCAIAAAC6AZ/wAAAAAXNSR0IArs4c6QAAAARnQU1BAACxjwv8YQUAAAAJcEhZcwAADsMAAA7DAcdvqGQAAIWpSURBVHhe7d3vT1Rn/j/++QPOHW5yw8R8CAk3TBpDuKExDdzQ1PANmDaG2DUEGwyYXT/Y3QBtU7RZmb6zTndbZLfYbifdIXaLWyd2pV2ZrrQr8gG3TheIEDtW8Q2jYwUHZEccZeD4fV3nus6ZM2fOGWb44XDg+ciJHc6ccxiG07meXD8dzwAAAACyDYkEAAAAsg+JBAAAALIPiQQAAACyD4kEAAAAsg+JBAAAALIPiQQAAACyD4kEAAAAsg+JBAAAALIPiQQAAACyD4kEAAAAsg+JBAAAALIPiQQAAACyD4kEAAAAsg+JBAAAALIPiQQAAACyD4kEAAAAss8OieRpoPOPbu+3I5MxWexZGQ/87e+7XG1do1Gx49mz+dEu2vV+1+i82MHJT298+9n5b/2jU7FYJBTwd5/7LjC77Bcjh0d8Z9wtJ05231nZHwwAAMB2VjORyNOjP/jTNjg6HRMnJliY6XmnwOGQ9nWMrXC5Pe6tzHM4il3+iNjx7FnM76JdeS5/4kuZHWkrdzhyd7mvLyxcd+/KdTh2NPU8EE8u3dxd76Ech8Ox89TIHDIJAABsaEtOJAuRwHdeS192B2ZE8Z6uhGQQJ495D1AgyS1p/vKqyC6KH0anlUKc12osrt0/rVyPzpj2/1XZ9VZlIeWBvNK6ZuVL5nd1pbQrp7Tud+yr99v9SuwQKWSvOxB99uzpWMdrksOxqannkXI5a7HI5L1QajfPNxTQxXY1d98Ue8w9iKxw/RAAAMDasuREEgt5a0SWMJFX6R1XE8m2yialfFfwIt9RWNkkdhCeDEwTiTzrf2+bckUjtR4j3dhT6Q0pV1zslespP8UzeW7k1E76apc7sMDOl8c69lGK2PJu/yINN7wOZkXUeEOmFUgAAADrxJITiVbTQJrrSlnRq1YtEKV2QYSFhNJU7IvnA2LSeiLEbnZUFSRWY7zbsPcF9r0OeO8qeUDfNHS1s7mEntvS0PFvsYdcaa/blPAd5VjkgVLx4Hfv3exwbG/qitdPBLuaaNfmpq4g++reZIReeWSwpZT27Wm/oQQSusBP7eV0ydKWQbNKnTgkEgAAgHStSD+SiN9VTMWmsfvFchNJ7H5XI+tBsvPkoFYbER1qK6PM8JLL/1DsiYvd76zLcUhbmvtmxR6Gf0ezRpb0+pHM9jVvkRyOPS39/6uEFnK7x7VbKvzFia7rYofILgbWSQsAAAASrdlEIsfGvLX5FAVKjvZMqHlk9mb7AcocBY0Xw8kNJqLHSXFzv9pjhBFtNEmdVQn/vib9SHQHq51PF8HbdwzME4nZO6CHHAMAABvRc0gk+92DShuIgjeLOPa6B8UOwltPEspgOTJ4qiLf4ZDyaz8fFoeF7g6497F+p1XugTFlh75mQq1QKXcHEsatzI13HBDDZMQeDS/7TcR/kLkRdzl7vQ5HfvHe/ZXCq6WFufSt8opfETsqDzZ33+Nn6CCRAAAApOs5JJI06ctgORo4XcUqSFLTaibmpgbd7Hip3HU1sfZEvtd1ZKvDUdjQPSn2mLCqRxEpR6Gv6eE/r2m9iB7PFlsqXZ+JEUiKL1yVFGccxQ1uscPg44Ziet5w1neBSFKgAgAAWEeeQyLR1y5U7i8tZEEjr3iv2EFeKc6jfYZagdjE5Q8qtubET+dnqicqX7FMIEfvXGn/TTG76NYq91CE8sjCTe+vD9Y1/Y/Ldbx+bxF7Jqeu837CS1sI+b8UhT35wt2wi47KrXR9IfaQLy9+/5VzW45D2py3ma6x5ESyItCzFQAA1rm13LOV71dP52eqJypfKZlg7kbHga3xOMLM+F1suC4nFVW3XLpjKM/Fy0iFJ5FNO12f/Xm/7mUwGSWShH4qxGz8s57JLCku11/904mzyAIAAKwv9k8kz+RY6N9fX7mbmDnU2cnuTUeT+8CqF1NH+QYH3fvpRRm+JFLJib6p2wkvg8kokRh/LrN3QM/q3QAAAFjPlpFIRNFqSim/xQGrnUgUcnjk8mX/SEjJH9HRrrb4jKtm+MXUCGXoR8K/zH1xf8NHV8KyeBn6ed74/Cs5hZVviR3mdRhIJAAAAOla+4nkZVfXlfhMZ6Wurvi8Z7pEMtPdkOtwlLePskSyeB0Gfxkp60i00/nLSC3hZxTk2x0VxjFERLwD6g+S5GtXKf2cSCQAALCxLCORyNFpsWzLza6m7VTIqiU6UdZhEWXv0nq2kkWjgBYa+Gp8OTvarik1FekmkpQMiUQNRkxPe12hw7Gp1PW12OG/zitnEojvYZFIFoFEAgAAG8tz6EeSJqtEojaX8B6haodQ5Ss1NIghvtoEIcnzhZAT3ZPxhpV0xtqwxQIZ/jL0tSDp9SMRP35524h+ClnDt7bytT/0VJwAAACwAaxmIolXosSZzZDG3Z+OGqbcSIwCvIA36UcizwXc5aziJTWzhhWBdxyxShjLTCQpvi8AAAAIq5lIzIhi2rJfp156iWQu0L4v3+EorO3QQg5vRdq81+0XOxj9gv6866vmd02V2xJ7qira/cp09EtNJBOdNZSTpMOdE/PPns2GRrQFAdP3w0gooX4FAABgvbJ7Irkd7qrPpTSx7/TN+OTxiyYG8YIXIb4Xfxn6ufCTE48+7gjyaHs5XUS8KfwimVos9AAAAKwXq5dItEX/E1i32oRCxvVzeSm+2Fib2FjnG8e8Y1FxEpNeHUbcZHdDocPxUstg0vLATDphwqRpJjF7zQS6v/R63U2l9NNL+ZUnPhf9RUx99kHNDtYMJZW5rk4pFwMAAFjnVjqRxKZu9XlPHnF2hqJ8ko8MGCtOFo0CVpkjw0Qyf61tR47avJKMv4zUK+0ldJtViDlONjf3PxF7iBy723mkQHJIu49eDBojjPAkdPF4CWvuSXEMAADAerOSiSSneM/LrKgmNd7lJxIeFHJK67SZyXTUsTajGXyXhBafdPDhPzyRZNqP5GF/8w4KJBUdtxObc+Yjw39RFgV8qdF7XZ32XhW723fyQD59Z8QRAADYYJaeSOToVDAw0HPhsw+P/rJMBBGSX1Lr+vxSYDqpXwWXQT+SJ/3Nm7VJz4zUfiRLSSTzI+0HRd0GMR0qzP26nQ3cXVIiWbju3kWXNQ79VcxHRjqOFG9yODaVNJ4dnpoTO291uSpeYK8z/8DJPsOk+AAAAOvckhNJNODeq5TzXG7h3oaWjn+NTJouIxOXfiKRxzsq2Kq9XWGxI4GaSMbMequYjrVJ7qeiiA61lVHwKW0ZnInFUrTaZJZI5JC3SqJ35c3uGcOQZk6OhXrbeGeR/FedZy/8/YNqZZFiKb/iD91jj1K/hwAAAOvPkhOJ/MTv2lq45/DRP56+cCWwWBDRpJ1IFma638x15O5yXzct0tVEsrx+JPL04Mm9rM/GnvabD6+4yvc2nOoaEZUWmiUkktj9zrocilO1nfdTvC+x0KXmUpZDhC0VJ/smLOqWAAAA1rdl9COJPYlmXnymnUim+5up1N/R3P9Q7Ei0AolEfjjsPqh02qhoG56ZG/unq2o7ywd55Y2nr+qSAU8kqUf/Ji4yLI95DxRQwqjtvGP2Bi1EJ3/yd3maa3axt0JP2l553N3ZTwHPNIYBAACsWyvSszUZL8Uzpw0gnu1r3iJZt3rMK9OQLDmRyLHp653NrygvsbDWOypqP2LhwIUPqoqUbiVlzq9uzSh5Ir2fJT70WZ1DNre+K6w1A8UiE7dHrlz0ul0NlSXa5aTCfW+7fUOhyGzIf+7k66VsfR/+RNHeepf7zIXLw7cnzNqaAAAA1pm1mUjmw91vFzikgqZLfGkZzfzIqZeKX6ncW6xc/YW6rp/FEwkWSyRPh9p2bWIXkHYf7bqd2OAkx6aunW18iUWDouM9UxQp+M+SsF6giYPtIyJ+PB3reE3SXrz8oP/ka8pSgjp5u2qaTepC5GhoqLujpaFCWY1QI+UV7z106irPRwAAAOvSKiWSWGQyaUmbdIi2DzkW+uZoycstg0nr3z4ZdFfzCFDbeKonZN5stGgdyVyos35n1QddohYkifww4G1+48xNpXaCJxJ9P5LFxB4Mut87HeCjbORZ/3vbKFfkFVfUvfPh6a8vDweTJ3g1kKMTN/zdXvf7TXX7lDTzkstv3noFAACwPqxSIlk+OfbgwcMl1gosRKfvU7oxHVsjzMfS7gPD05XJPPHpkh9N3plKt+tvMjk6fWfSOHMJAADA+rJmEwkAAABsIEgkAAAAkH1IJAAAAJB9SCQAAACQfUgkAAAAkH1IJAAAAJB9SCQAAACQfRsukYTDpmsJw/r3f/7+//FNfA0AAGvJxkokjx8/LioqQijZOLQUkmIThwIAQFZtrETi9XodDkdra6v4GtYvQ+xYdBOnAQBAlmygRMIrSJS16xyoJlnHDFFD28TTKcOKOAIAAJ67DZRIeAUJh2qS9cqQMGgTT1gwHMw38RwAADxHGyWR6CtIOFSTrDOGVEGbeCI9hnNpE08AAMBzsVESib6ChEM1yXqyUmHCcB3axBMAALDKNkQiSa4g4VBNsj6sbIYwXI028QQAAKymDZFIkitIOFSTrAOrFB30l+WbeAIAAFbH+k8kVhUkHKpJbG21E4P++qv0LQAAgFv/icSqgoRDNYl9PZ+soP8ufBNPAADAilrniSR1BQmHahI7es4RQf/tns93BADYaNZ5IkldQcKhmsR2shIO9N+Ub+IJAABYCes5kaRTQcKhmsRGspsJ9N89Ky8AAGC9Wv/9SDQifajEXrCVtZAG9K+Bb+IJAABYBiQSsI01FQL0L2YtvB4AALtDIgF7WIPFv/4l8U08AQAAmUMiARtYy6W+/rWtwZcHAGAXSCSw1q398l7/CvkmngAAgLQhkawtjx8/xsAfPRsV8/qXyjfxBAAApAGJZK0IBALVCnptHo9H7N3Y7Fi661/zqrzs0O/psmWBoPgyXVfq2ev5fbf40ly3n71my4uzb73IFdIW/Pg7+l7/9+P/Jlx2NPB//4//ivIwTfzn0l4z/1K5bEaUd9X8p+NPfffFqPj6uVhrrwfguUAiWRMeP37MswjndDp9Ph9lFNovjth4lE9ksYldNqF/5XwTT6wAXpCnWyCxhCGO1CcS5SKs4Fd26hJAqkTy3y/KxI+jK+/jO0235GQgAkR8818Z/e8V8UMpW9l3X3SL8ljbrBOGseReYiLhP7hpGGIhyeKpBIu8FSZbfUicmmwFXg+ADSGRrAlWc8vW19f39vaKgzYS7VObNrHLbvQ/QoY/RVKxraUEY1FtsunKOX3xzB8rJbcoO3/f/d/gx4kl3yJ1JCLi/P7jkHpAxolETVRsM8QIsSWW04skjKSSe5HjLYgXYBYRxAtO8Z4IK5lIVuL1ANgQEkmWPX782OPx6CtIDDbgJPfaRzZtYpc96X8QvoknFpFQQvNNKYFM9idv+mJMlzD4uUoISKz2F4W68uWiicSIF8MmFTa84LRKJPr97IVprzmp1Ub3sk2IN0T3I/M9mSUSUetg+l1EzkjjglrOE1+nIFKFVSJZmdcDYENIJNmXevEdp9NJB/h8PnH0eqd8FotN7LI5/U+0nB9KHx2SiWcNxRgPH6yMjxftSbFDFJB0mHkisfjrnx22xEQS31ip/N8v6tXvSIUx35P4Hc2LeVFyJ3z3jBKJ8cXENzUVqeHAZDPmiRVIJCv6egBsCIkk+7TFd1KvwkOhZN13K9F/wopd68UyfzS1KFLLWq3M5mWV2ppjXUxqicSsOKTDlOssMZFYbibJgH8L3XdPLIYpFQWSE4ZpMc+fipfWipVNJNYHpHqrF2X2K2BW9PUA2BASSfZRzmhtbRUvy+EoLy8Xj5JQZAkG065Rtxv9x6vYtb6k+9OZdhbxXxH1B4Y/lJUagtH/BllJn1A2c6yEVhJGPJGMBuj65gWneSIxElGAvZilJhJto4uIH4devNacZLisWbVQ/DrLTiQJZXm8Vkn76QxXs8gTK5dIVub1ANgQEslaQVGDAsfAwAAlEo/HI15lkurq6nXZs4R97Kqb2LVhWSQSLQqYbunFiITykhXqiYV9OolEBAh+Ii8jTRIDLyZNkgE/XfctrtTrT/9vMOFSVtfXv0UmiSTVpiu5F0kAIvQkXJ9Y/GgiLmSwZZpIMns9ADaERLKG8EaZQCDgdDr1LTjJrTnrrKaEf0DzTewCA10ZbEgM8doC47Opiuf6UHA0ZPyzPo1EIq4pSs3MEsnicSHFpiunE6+zSolETRgJzzJZSiSZvh4AG0IiWXMGBgbES1RRIjE05Xi93t7eXvp3HUQT/unMN7ELFAmtM4tu/t8rhbG+FiR1IlEOSYwUiyYS45/pixTDpokknXaNBPybxktiEc5+X294MQz/FmkWzykSwBf8KXZx2pMQuVInklVqtcn89QDYEBLJWhQOh3nPEl47ou9lYkChRJxjT+xDVreJvaDIMJEYKvMNrNMAL/OUQi51ItG/noRAY7lZJpJ0fzTdq9KX091+dhFjPGKWkkhMNuWa3f7/+zHrc8P2JNU8rWIiMdmW8HoAbAiJZO2iXOLz+ZwK8aKT1NfXV1dX81xix5E48c9cxJEkothO+IPYhDjMPJFof0BraUB5kHhN5QqsSEuRSJIyhFIEJlax6Czyh3vK16ywvHLcaicSTv3BtWtmLZFw6b4eABtCIlnrPB5PIBDo7e0Vr9tMa2srzyX2CiX6z1yxC3SSQkDKzbx0Twwi7EGqrGCVSBJfye/VWd5/373MRLLo9lwSiVkrif6aalAQO7V3MpFIJBlsVolkZV4PgA0hkdhDOBymaGLVfKN1fa2vrxcnrHn8Q5lvYhckWoFEEm+RiZdb6cUO3QEif9CeL7SL8IPrA6mL4cUSielr5p5jHcliCSD+DihHZj2RpPd6AGwIicRO+DCc6urqFHOW2KKahH+e8k3sgiSi2E5ZKpMUpbvuKV25pRVyasFmuukjC5X95oXfIsXw+qgjYeLfS/zIVokknWRg9n2ZFX09ADaERGIzAwMDlEuCwaDX69VWw9EHFJ/P5/F46uvr6UhxzhrDPknVTewCM+kW23xLKrQSSzhdmOBlGBX2hkTy3RcfW1SfqKz+HDeLOymlSFGC9iLF1yYyTSTs+ISDM0gAbD/fafXCnm8iWfz1ANgQEoldPX78mMIH/SAUR4qKivQBRbMGxwazj1d1E7vAwnITSUIZqQ8TVsFClPGZJhLxOnmhqC9B2QswL6GzUkeS9NNlkgA0/ICsJxKN1esBsCEkEhujFCJ+GEXyRGpOp1Mcujawj051E7vAWkJJb82yvuG/wY/jtQKWKURvKYmEl4haOaovQdMoLNVoIq7Jv7R+AQkyTCSivE9OJCZb8pupsn63VyyRmGxLeD0ANoREYm9ar5H6+nrxgyUqLy+np1pbWwOBAD8yW/SfsGIXpKSW1ulti5RJq5FIdCWo9t11iWTxwlJNM9p3NE8k7DCTkJFhIuFP6XPAEhKAOMXkLRKJJINtJRKJ9esBsCEkkvXA5/NR7EjR3ZVkdxiO/uNV7ILFrOVEkvDa9N9aDRnaZn41ffmtO900xJjHFPNEYl2oi03/DoiDF2slSb6mWeJZuUSyMq8HwIaQSNaDYDDI40hvb29ybxKNx+MJh8P8eH7i86H/9BS7IIWkQl3bEssw8Ue/YUsq57gVTiREOTj5gonlpb7JxrTMTgwfZsWtspk1/ZglktTJwFByp5kADNHQovgX33eRd1hh9n2ZFX09ADaERLJ+8LnneUdX/jMm9yyhA7xe7/MchqP76EQcSZcoa/lmLLOF0cAXWuEXP35N93BMSBsWyQkANi4kknUlEAhQLll0zhJCzz6HniVa8cM3sRcAACAJEsl6w/u6Ui6hwEFSrIlDent7+VmrAXEEAADSh0Sybnk8Hm3OEivl5eV0DO9csuIQRwAAIH1IJOscX6IvuUMJ4TspuFAuocO0gcQrAnEEAAAygkSyzvFuJfX19ZQ/COUPwrOIgc/nE+csG+IIAABkColk/evt7eUdSgjFEUoe9EC8C4lo//JrShBHAABgCZBINpCggtJJimE4RUVFy6ksQRwBAIClQSLZcHgFCSWP6upq0+Ybyivi0AwhjgAAwJIhkWw4jx8/5lO7WrXdkNbWVjoyEAik34iDOAIAAMuBRGJL+uI/xSaONhMMBimUDAwMUPgwnXhe25nOnCVpflMAAAArSCS2pE8AKTZxtDWfz0eh5PHjx9oAHPrX0JRTXl4eVohzkmT0HQEAAEwhkdiSPgSk2MTR1iiL8DVuvF4vPaZ/6Z2hmGIIJcRq6eCMvh0AAIAVJBJb0ueAFJs4Og3BYNDj8VRXV1PyEG9QEsorFFb0PUuW9r0AAACSIZHYkj4KpNjE0WmgnOF0OilwmFaQ6JWXl1N8oVOW9o0AAABMIZHYkj4NpNjE0Znwer1WfV05nleW+V0AAAAMkEhsSR8IUmzi6AyFw2EKJWy2eYv55lfkuwAAAOghkdiSIRNYbeLozHm93urq6mAwyIfhiLdMYfgWfOYSAACAZUIisSVDLLDaxNHLQNGkvr6+t7dX6/Gqvz7fQ8/SYSmGBwMAACwKicSW9LEgxSaOXgbKGXwATnl5uc/n01+cv41ajxMKJeIcAACAzCGR2JI+GaTYxNHL81iZdb61tVV/ZfEmquvj0AM+01ogEBCnAQAAZAKJxJb04SDFJo5eCfrLincwEUWT8vJy+pePDQYAAMgIEokt6fNBik0cvWz6a1LgoNhBxPtoxuPx+BLnUgMAAEgNicSW9BEhxSaOXh7DBcPhMB+DkzqUkPLycn4FAACARSGR2JI+JaTYxNHLkOJq9fX1i4YSn8+HniUAAJAOJBJb0geFFJs4eqlSX4qihtPpXDSUEMxZAgAAi0IisSV9VkixiaOXJM3rPFYWxKFc4vF46IF4c5Ow9XLQswQAAKwhkdiSPi6k2MTRmcvoIlrOCIfD4s1VpicRj3TKy8vRiAMAAKaQSGxJnxhSbOLoDC3nCvTG9vb2VldX85WE+VutV1RURAeIowEAAFRIJLakDw0pNnF0JpZ5Op+MhDKHeJctIJQAAIABEokt6XNDik0cnbblnKvHFw0m2mo4enw/QbcSAADQIJHYkj46pNjE0elZ8onJwuHwwMAAZY5AIODz+SiCiDddh3aWl5f39vYilwAAAEEisSV9ekixiaPTsLSzUqOoQXEkGAzy5frE+56EoonX60UuAQDY4JBIbEkfIFJs4ujFLOGUNPEJXsvLy1tbW01rSjQUWcQ5AACwISGR2JI+Q6TYxNEpZXr8EvDRN5RLxFtvhg54/PgxJRhxDgAAbDBIJLakjxEpNnG0tYwOXo6BgYEiBe/0Kn4HiZxOJ6UWtOAAAGxMSCS2pE8SKTZxtIX0j1wRlDNaW1spcKQYG8zrUSiy0GHiNAAA2BiQSGxJHyZSbOJoM2ketuIol3g8ntQtOBxWwwEA2FCQSGxJnydSbOLoJOkcs6rC4XAgEKivr08dTbAUDgDAxoFEYkv6SJFiE0cnWvSA5yYYDFLg8Hq9Vv1ei5Q5Syi7IJcAAKx7SCS2pE8VKTZxtE7qZ5+/gYEBiiMUSpRJXI0TvNJ+iiO8P6w4AQAA1ikkElvSB4sUmzhalfrZbAmHw48fP9biiH4kDj0OBoP8KQoufNEc1JcAAKxLSCS2ZMgWVps4WpHiqbWAT6RGv5dAIKBvwUlu0PH5fOIcAABYR5BIbMkQL6w2cfSajyNcOBxubW3lvx19TUkyr9fL60sAAGDdQCKxJUPCsNpMD+Y716zHjx8PDAwsOus8PStOAACAdQGJxJYMIcNqSz6Sn7728bHB4ldlgbILHSZOAAAAm0MisSVDzkhzEyfbRDAY9Pl8lEsoeXi9XvFr0+H9S+gArIYDALAOIJHYkiFqpLOJM22FsgihwEGxw+PxiN+cGToA9SUAALaGRGJLhrSx6CZOsy0KJcTpdKbuXILurgAA9oVEYkuGwJF6E+fYHG/EoX+tQgntpwNQUwIAYFNIJLZkyBwpNnHCuuD1egcGBih2iF+hBR5NxDkAAGATSCS2ZIgdVps4en15rEzwSrGjurraqr4Es84DANgOEoktGZKH1SaOXnfC4TBlDoojra2tTqdT/EZ1aD/lFXpQXl5OB4vTAABgDUMisSVD8rDaxNHrFEUNr9fr8/lSD8OhZxFKAADWPiQSWzIkD6tNHL2uLTq7K6mvrx8YGBAnAADAmoREYkuG5GG1iaPXOz4wmGKHaQuOBqEEAGAtQyKxJUPysNrE0RtDMBjkzTfJVSa0h+IIBZfe3l4MwwEAWJuQSGzJkDysNnH0hkGxg36zvMcr4b9orry8vF5dKIdyiTgBAADWDCQSWzIkD6tNHL2RBAIB/vutrq72+XxW7Tj0rNfrFecAAMAagERiS4bkYbWJozeY3t5ePvS3vr6+vLw8Rb/X1tbWx48fi9MAACCrkEhsyZA8rDZx9IYUDod9ytLB4vdtgbKLOAEAALIKicSWDMnDahNHb2z0uy4qKqJoYlVZ0tvb+/jxY6zSBwCQXUgktmRIHlabOHpj8ynr85FAIGDo7spRUikvL6cHfN0ccRoAADxfSCS2ZEgeVps4emPT9xQJh8Pi12+GoglqSgAAsgWJxJYMycNqE0eDgqIJn5IkRV9XDsNwAACePyQSWzIkD6tNHA06lEsolPBRwSn6vaKyBADgOUMisSVD8rDaxNGQKBwO8wnTKJ0EAgHTKhM6wOPxoLIEAOC5QSKxJUPysNrE0WCBt+NUV1dTKLFqyqHD6Bh+PAAArB4kElsyJA+rTRwNKVm13fBp1rTJ1vQ9ZAEAYMUhkdiSIXlYbeJosEY5gw8M5gOANUVFRZRFeBzh6DFCCQDA6kEisSVD8rDaxNGwmHA4zFttKHb4fD6tBccQUxBKAABWDxKJLRmSh9UmjoY0DAwMUBbhgcPj8Yi7JAlCCQDAKkEisSVD8rDaxNGQCQocqecsKS8v51UpRJwDAADLhkRiS4bkYbWJoyFzfMISjeFLjlILhgcDAKwUJBJbMiQPq00cDUtCaaNa7dlaXl5uVWuCUAIAsCKQSGzJkDysNnE0LAmfcp5uFcoi9EBLJ8nq6+sxxysAwDIhkdiSIXlYbeJoWAbKInxBYK/Xm6JzCT1FCQa5BABgyZBIbMmQPKw2cTQs2+PHj1MMwOHKlZnpeXwBAIBMIZHYgyFqLG0T14KlWnQMDqEHqCkBAFgCJBJ7MGSLpW3iWrAMAwMDXq83HA7TAwoo9FjcTwqfz0ehhP6lAwKBgDgHAADSgERiD4ZssbRNXAuWR+svQv9SKNEvi1NdXd3a2koPKJfwx/wUAABYFBKJPRiyxdI2cS1YOY+VZXFSNOUglAAApAmJxB4M2WJpm7gWrCheZZIilDidTq/Xi7nnAQBSQyKxDUO8yHQTV4GVxmed531aU8BEagAAqSGR2IYhYWS6iavA6uDzp1HssIomfBa11tZWDA8GADCFRGIbhoSR6SauAqvjsYIPD6ZQkrwODu3hfWDpgTgHAAB0kEhsw5AwMt3EVWA1USIZGBig5GG6Mh+vR/F4PJRd0IgDAGCARGIbhoSR6SauAs8F5RLTUKKHUAIAoIdEYhuGhJHpJq4Cz0swGFw0lJSXl3s8HsylBgBAkEhsw5AwMt3EVeB5eaxMVZJixWA9OlKcBgCwUSGR2IkhZKS/ifMhG7wpFw3mnLacs2QhGpmNiccAAMuFRGInhpyR/ibOh2ygnOHz+VpbWxeds6S6utpOoUQe7di3pbCizR9ZEHsAAJYBicRODDkj/U2cD1nFh+FQOiHiLkzCV8NZwz1L5Nj0g4cxmT2c6W7IdTh2uQMIJACwEpBI7MSQM9LfxPmQVfr6D61/idfrNe1r4vF4xKFrytyNjgPbimpO9Yw/ejJ4crtD2tLcNyueAwBYFiQSOzHkjPQ3cT6sGZRCAoEA72JC/4qbMlFra+uaa8SJ/exv/02x5HDklR+ueUlybKntvKNUmAAALBcSiZ0Yckb6mzgf1phgMChuRzMUVtbk0sHzkVtdrooXHI7cwtKGjoBZFUlsZvrRvHgMAJAeJBKbMUSNNDdxMqwxAwMDvLurx+NJHo/DJ6Snf30+nzhh7dAqS/J/4frq+nS8nkSOTV0727i7oOovwxGEEgDIABKJzRiiRjqbOBPWpMfKjPK9vb3BYJAvfGPAk8ra6+4qx8L/btv3gsNRWOsdFWOAY+HAxQ9rinId0o5az3+meAdYAID0IJHYjCFtpLOJM2Gt0kIJZY4Uw3AIRZY1kUtiD4bPu6pY8nip0Xs9IscioR/7O081lBbw1ylte8N7cwZ5BAAygkRiM4a0kc4mzoS1jXIJXzTYdOiNXjgcFuc8bwvRyUDf2fdqS/Idjtyiqg+6bj185P/oQGmhxF6XlFf6+slzV34cOHu0rMAh7TzSfnUC1SQAkDYkEpsxpI10NnEmrHkUNSiUELo/+b/JaH9A8fyG4cQioYC/2/vn5ppdeewl5BZVHm+/PBZlYUN+OuR+7WCj68N3a4o25Ve4um6xqhE5OtbTdqhIkrQ9AACLQiKxGUPaSGcTZ4IdUM7g6/N5vd4UoaS6uvq5tODMhbqOluQpNSCqnAPeu0oWoaAy/uCJcljsfldjgSMnL28Tqxr5fFDpQfJkwt9+pFjZg8oSAEgDEonNGNJGOps4E+yjt7eXEgkFDqtQog3MoVyyio048uiZQxUHG1xub2dH8yt5Dmlz3mYpv8r1V8+HRw+W5OXv6xhlNSL3L7xeIEklJ/ru31EG4OTyKdTYU5Gfuly/yHdI+ZV/5HsAAKwgkdiPIXAsuonTwG4ol1RXV1uFEg2lk9VuweGZw5F/6LPz7+9yOKTC0v01jS7314MTT57Jd7te30b7Chq67rOKEHW2kryXj3qvJVSW5L3ybs89hBIAsIJEYj+GwJF6E+eAPVHUCAaDPp/P6XSmiCb19fV0mDhnxYnMoYzyZWvZ5GxvGXgqnntyt7O+wLGp+GDt3vxNWtWIOltJYmXJqc+uTGGGEgCwhERiP4bMkXoT54DNUeAIBALVCnEH61BYIR6PZxVacHgfESm/1jsWk58tXHfvys2p7bzPcoccG/PW5kvSzvevzszHJq62H9kpxatGdJUlnT9F+cUAAKwhkdiPIXOk3sQ5YHOPHz+mLDIwMNDa2sq7vurV19fzLrF0zMpWlqjtNXXeMSVUyKMd+7YU7vtkcJYyR2zy6p9rinKl4t+0+39mk6TJDwPn3inLUytL2LJ8Wx1SRdtwhJ2rF7t/47Y2Bkeej82rjwFg40IisR9D5ki9iXNgvdCW5TM04vT29no8HnrAZ51fmeHB+vYasevp9OTM04B7l6OwoXuSjlBnbn2BjfNl08YvRMcvtdXskPL21De8mu/YXNY2lFRBEh3z1uXHx+BM9ztfrXJ9FcCs8wAbGxKJ/RgyR+pNnAPrBa8LoRuYYkd94qzz2gAcrrq6WpyzRIntNQo5+uhRTJbHOvZJWw+391y52NHSUMHmR8vbWpgnxStLYvf7XOW0Wyr7aFiZtySRHJv4t7t2h0QXpyBzc+DzfXmO3De7ZxbE8wCwISGR2I8hc6TexDmwjlAoCQQChjhiikKJ1+sVp2VG9BGJt9cwCzPdb+aKa2tyCyvb+iefiH4kjq2VJ/81PvMja6/JP9Rxy2xlYEaOPbjZf/adsjyKJWxMsdo3BQA2LiQSWzLEDqtNHA3rFEWT3t5eQ/NNsiX1LJnuby5ObK8h8uzIufdcrhZ3W1PpZse2dy5cu6ykELXJRp5hnVnzc/IKt+Y5th7ouDEnTjSYj9zqbNr5srPv/ixv4nE4pJJjnZjdFWBjQyKxJUPysNrE0bB+UShpbW3l7TWmw3DIwMAArynJrGdJ7Gf/NwMT5hlhNuB+Vcqp67wfU1OI1mQjK5UluwoOdNyaMztZO77kt11jfKjwg2EvryzR5nsFgI0IicSWDMnDahNHw3oXDocpl9CDYDCYnEu0/iU+ny+zUBL3oKfl2Mlz349FeI2J/HT41C4pj8/ZyppgRJONVlkyO/1QnbIkbm460P1JHR3mcPA0o5EjoaFvlMqS3KKaTwenlS6usTuXz/WFEFAANgwkElsyJA+rTRwNGwOljfLy8hQL4hBKJ3RA5rlksruhkJ0vba887u7s/zEUHnSXb5Z2nlSGASvE0F9d/1YdeaLvoyNlbKG+/H1v1b+cI73WMaZGFvnhsLtmW9XpQGRi8PM3D7x3hTXexIIXj+6WHJvL3SMWTT8AsN4gkdiSIXlYbeJo2GB8Pp9VCw7X29srDk1fbOpWf6e7uUZdeG9TXl6Ow7G10nX6XNd3l7q+9HZ84mqoLGaNL+Wuq2FDzYZ8v/PQ9qrjnm8D00+U7rF73QHWYVaO3OhsouSxtco9FNGyTeS6t/ElpZPs5VAsFr7sftf9lT9k1UkWANYJJBJbMiQPq00cDRsJ71kSDoetQklRUZHT6fR6vUubS02Ohm8PX+50v99UV1laqB95k1tY9qtm99f+sZnEChI5Fn0Si8+CtjDT3bS9tM49ODEx+LejZQUOR0HV6R/VMcJyLPQdm+lV2nmk45qSUaIB916Ho7i5f5ofAQDrFRKJLRmSh9UmjoYNhk85T6Fk0WE4lFrEOUsxP9V3okSS8qvcV8cmI1YdPtjMrbvU+dMEeXrgdEN5nkPK2/1yaf6mXe7rbCoS+dFY9x8q8pU6mPyD7sEHLNnIdzprtxj7nQDAeoREYleG8JG8ieNgo3r8+LHP5ysqKqJcYlVf4nQ66UhKMEvs8SpP9jlLJce2I51jVnlBnr7+lesX+Q6H6F8iPxz5+mv/7W+du/Y3n7kaejTi3pWb23DxwcR/zhx9mXU0oSNf3PNKUa5D2lHTdmn8weXmLZK0p/0Wpk8DWO+QSOzKkD+SN3EcbGA8lNTX11Mi8Xg82qAbDYUVbefAwIA4LRPyzBXXzk2O/Jr2QNLiNXFPQn0f1VDIcLyw9/CBYknKr/3bragSMZQqEOnF3bvzJanwxRdZN5RSZ99EbGrwczZ4R8p7sbi4ZO8v24eTh+4AwDqDRGJXhvyRvInjAJ49CwQCXq+XMkdyKNFQcFlKj9dncjRwuorNL3L8YuiJ2KcnPxq//N3gVCw2de0s669Ktjd03VHrVBZmhz8uzy9vcP/9fEtlvmPTTpcy1oaIChiHqCzhCUYlx2JYBQdgnUEisStD/kjexHEACkobyYsG6/H2nSWNDY5NXHIqHUpOBxJWsdEmICk44B2TRcJQBunEQ8ZCZHQ4MP1UnbS+oWtCZBV56rKzZJOj4Bf1v1IqS8reORd4qPZ/vdv161+oC/UBwDqBRGJXhvyRvInjAHQocHg8Hp/PJ/43MEMHiKMz8OTBeEjr3CpHJwJ93pPKBCRSUfUHXT9FZNENtuD1f9wNX/OyLiMsZHiHle6rsVFvrTLfCV9779aMGl+2vd51V1amed1X7uqbEtUicuSnLtY3RT2Y7wUAm0MisStD/kjexHEASShz0P8CvFKE/++gGRgYCIfDFFycTucSu7tSYghfbCyQHHnlDe7vRpUhNmqFR2MXHzIjPxrv+WNlvqQsDjw75q1T2mu6/nOBTTDvyHv57ROvK/Hlgrr8Xnz0sOrJxFV3LesAuxOVJQDrAxKJXRnyR/ImjgMwwzuU1NfXU/gw5BJtYM7SQ4k8M/rDSEjr+aGv8Jj1t7322hud/yuzuedH/LcjvL1G2vn+1RnKLtqE9GSXs98w01pscmSQRxyFHJsS1S35h86HkEkAbA6JxMYMEUS/iSMALITDYYoj/P8Fj8Kq0ysFlKXNpabS2muUCo+Z7obcXDEBCeHtNfppXuW7Xa9vE9877+Wj3mva2nu86sU4Sz2rbuk449dlF3nm9sgdNiMsANgKEomNGVKIfhNHAFjj6/NR4KBokmIMDqFjljY2mBjbaxISSVRpr9GPpond72oscFB8+fp/xy611bxYUOsdi7fIPJnwtx8p3mQ6+oYo/VfOuqq2s2np20cQSgDsBYnExgwpRL+JIwDSEAwGeTQR/29YoAQjTsjAzGDLHtFeo3wt3++szeGJRJ671XEgX5JK3/igSXR0Pfvd6SMFUjy+xGYmp40TkWjdWtWOsfLsyLl3G2or9xbzCdaItO2di/cxgwmAzSCR2Jghheg3cQRA2nhNSYpV+ni3EjpAnJAeOTp2+ZuhKbWaYyHg3uVQEgmbXX6rQ6poG44oLS+nlCnUyPbGbrU/q6V4ZUnt59cf0TWlwtLKuqYP3N7ub8/zYTiVf+wZf7TYdQBgDUEisTFDCtFv4giAtAWDQV4LQg8GBgbE/yeJeONOa2ur1+vlZ2VInhu/cs57zjdy52bHoXzH5rK2IbVt5em495dKJUfi1COJ5ImeP753bnhqjj1mlSXH3RRojNS8ktgNBQDWOCQSGzOkEP0mjgBYqtQ9SyiRBAIBcWjGRHuNo+Dt7jAfOCPH7nYeKZCkkt+e/ceHrLIk//XOEIsdCdROr1LRr9xXeefW2KPIk6TEsRAd6/vK161UluQW1ZxCZQmALSCR2JshiGibeBogc3zELwWO6urq5AlL9OgAfkpmeHsNo05xJkbclDr7Jtmo4Knhby7fTsojotNr/kHXJ2zE7wvKqcPul3bsrXe5vRf7/YMjI4P+/m8+P/FakeRQOqNExHo6qCwBsAMkEnszBBG+iecAlodCSWtrK/3P4nQ6raKJN/NZ5+WpgdNHyso/vHStS5kPTSo5ePiVfMemEudlrbtJElGJ4pBeaRt+pPU7kV7ce7CqUt+nVZW3r2NUuRjlm6GOxtI8Vlny56uT8VHDALDWIJHYmyGL8E08B7A8FDUokVAcocfhcJgeiP95EvEusfyUdIkpWHXzoYkKEgtimvn8F4u35oj5SLTp0V6oaP6se/CnWyP/8ZOR2xMzQ+5dm7Y0980+mw0NX+50/7aS9ZndVHLsuwnUkgCsYUgk9mbIInwTzwGsKEoklDys+pcEFEsZISzP3PrKWZYnWc8Hz6ctkfJrvWPRB8Ped8rytrImm8h8fDb6hGnTIoMtpUonlZmA+1XJUVB65OQ5/52ERQABYO1BIrE3Qxbhm3gOYEV5vV7xP08iXnfCm3Uor/T29ooTMrAQHb/UVrNDcuRud/17VuzkZLEsMOvQeqit725MPTheWSIqWrZWnvyXMm2a/HT41C5pc7l7ZHby9k+TiCIA9oBEYm+GLMI38RzAytE6iyTPVkJ7tAYdXoMSWNownNiD4XN/9Y0lTrUq2msKazuuDOhrR+jgs2+VSEr/VlZZwtYHrsjPEdOmyeOdhwod+XVew9UYOTo+PDQ+o1aozD96EEZmAVgLkEjszZBF+CaeA1gFfDUcSh7BYFALIoZ+r/xZcULG9Mv8yrNX39suORz5h8/ceiQba0fmIyyGvCAV138+yCZvFZUlbI75734c8BzIz8mvOh0wxg2lTSenrlOZFlaeueLaWVh2tPMWUglAtiGR2J4hjtAmnliW2Vud7s+uoOkdjB4/fhwIBHiVic/nE/87ment7c10GI7i6diZhgMnPr80cl+5/eamhr1HywriI3hjiV1JYj/7239TnKOudCNPD57cKzmkvH2nLn792xJpU8nRb0L6vilPB1q250j7OsZon1iUWD9RGwBkDRKJ7a1CHHkSuni8RJLM/r4EEChtEKsp57mioiKnMnJYnJOWuVD3ib2FuQ5HbuHet0519gcmo3J0rKftUJGkTXe2EB27qNSO6CtLtrImm++/aSnbLEbuyA+HPz3a6L6sW5OPdzHhY4P5osQOqeyjYdznAGsAEontrXAiiT0Y/Ly+mPUj3LLXebY/MIHPakjB4/Hom2zoS96VxICCS0btOHI0NOTzNNfsUiYayS+ubHB98idn05uHS3Rzw/PaEdaV5OIYZQ7xJR2fYmqTeJONWJQ4v6Y9EHlG6cT/z8uhJ+IoAMgGJBLbW7lEMh8Z/e6Tup2SY1NxnevD5pqSPPp0l/JKaprd5y8PByO6qm858nNwOmlSTdiQAoEAhRItiJgmElJfX595I85CdDLQ3/mpq6G6tDCXNbXM8IV/c4tqPupjAUJXOzI8GRn+qExySCUn+qb45PRJng617dpc0HgxLNprth7ouDEnhvPk5B86H0L+BsgeJBLbW7lEosz6oJsTQlk4XsorLqfCgN4xqbDiDW+ALfEu37t0bLeUV+UeSV7kDDaicDjMgwilE6tBwoSOWeoSfWQhGplVBsioC+nl/8LV9VOEblXRlWRL4dZci5nW5LlbZ988dpYt0Rd7NB2JKu01Uv6Bjltzciz0zdGSTVLJ8YuoIwHIKiQS21u5RMIyyOWP/3JRa6lZuO7elZtT23k/NjM+2N3Rcvxkz33WNu8+mE8BZed7fWFUk4BAoYS3y1DmsKom4Xw+38DAQOb1JQnkSOBcU1meY1PxkXb/xJNn8oOeoy9at9fMDLa9msdnNOkZmw3z9ppDHbdmk+LIo9Ges+6PvhmdM7kKAKwqJBLbW8lEMjfiLt8sWmo+8X47+P15Z23lL0+PPBWfznL0ts/5Sp4jd2vhFj5l1d6Glo7uwdtT6G0CDOUMShupE0m1soBfa2vrMkJJbPLqn2vLq49/6KpTKktO/PnYIu016lI4fCp60V6j3PCJtSOzyjSvpS2D+vo//YBkAFgtSCTrwcrEkWfyXMBdLkkFdZ/+s9PdfHhPIX3EF1YokWOcdSLhs07Rn6FsOOVcJPRjX/uv1ZInn/U24cMixNVg4wqHw3wMjmk0oZ18IhOfzydOyJwcGXJXbZVKjp0fvNrZTCmZ8nG562rY4vZ78iAUViYs6TtZsYW9CGn30a7bUVmO3bt1O5IQYhZute+Rcra3DLAGSm7uRsdrFUc6rrEWIgBYNUgk68EKJRL+12FBVcdNpbVejkWUtpqGChZNdp0afirLoW/+8NG/47XiM5eaCnJEguHDItSJp5jYg9GfMFRngwoGg4FAgP6ldEIPBgYG9OOEPR4PhZLW1lbav9RpS/jkZptYvUh4Zrzn1Bsn/z1jfrMpo9lzKtqGI/L9C68XSI68rYWs13ZBWfPXbEYTAz5hSbk7IBpuZm91HFpsaWIAWAFIJOvByiQS3mSzOS9Pyi3kjTFspm356eDJ7Q5JWUl1Ptz9dkHeLrU2ZOGZPNqxL09MNsWGRfzkv3JjWnxqixOVoTp0OKLJRqSN+KXkQSlE/L+n0OZ7paRStMQ5Xnmn1M35VX8ZTg4WnPxwuP1wkbS1yj0UWbjb9fo2NiG999asuuawLnlopvubix3Sax1jT+n8uVsdB/KlVO1BALBCkEjWgxVJJEpltVTQ+M/7M+OD33o/YaN/NxXuff3tmhLJUdzcP61+UhdX/mpvIX2Ws2jygauxvtndM27SDVCZ+MFRWNl0vH5vkcSiycGjH54RDUCwwfBakNbWVvG/XyJKJEsNJfOR4b9U5W82TsyqEN2epN1NnTcicux+V2MBX0CYH8mWwvn00yuT8rNwf8uB4m1N3WGeOWL3O+tyHIUN3ZOsvebA1pTtQQCwYpBI1oOVSCRPxzpekxw5RUc8fYEQDw1ydCJwqa0qX3Jsebd/Vn4229e8RXJsPzn4NKFBR+nfevLccOJHtlL1LU58ph7OoolDKvyFq+dnfL5vNBRKwuEwXxbHFIUSenZgYECckC4+xbBSCxK/q8Skro786lNXf47Rzczba5S1954Of7Rn1+96RP4gPIJsb+y+r1xAjk3evhGcisqivWan64pFexAArCQkElAo7S8Oacfe/TvZIEnRoXUsPMz6uipNNvJs/7tbWPyoOs6G4fCqDoomP3bU0G5eiaIRTTYFTZdmxB6FfKezlg7mAxmmr7QcaWj57AJvAIL1jicS8b+fNQol4oT0yeGrLrpPWU8Rdc9456Gi/Io/dI89YllC1tprRmNK7Z2hsYZPvaPc5xo5yudb2/n+1Rm01wA8D0gkwMhjHfskB5t6RF5QZslUe6oyuiYbx86mjq9YZUdhrkgt3395fJtWF6J5Mnr2sNqyo3Y6oe8SvthIf6cqtSyixoV1WzEeBusYn2be5/MZlgvW8OYbyiWtra3inHRE74zc1ldkyLEHPz8Q7TiJ7TXsxssrd48kzKWzcKN9z2ZxZ3LRoTa2Pg7aawCeHyQSILzJZktt5x3dhy9Fk5/8Fzta3vxz/8yCCBAFb4u2djFn2huVxWyytMQ/LrnElh3KHEf/6PmgpsDBx1XyGhd24ozhMIoml3+cFGUJrE+BQIAPvent7eX/P2r4VCX8gTh6WeTY3c4janvNM947W3rVHTDcsPrerCQy3FYhpdVeI8cePpjG7QqwEpBIgD5UlSab+MDdyJC7MT4NiUKevHqar3STUJ/Bu68ammyIHLt33S/G1/BocubDoweVhXJEk41S45JwIuu20nl0GwUcMXgH1q2gMjaY15QUJc1ZwqtP6F86jILLMiZSo+g86q0tVNtr6CZjc+qwGywWS0wRLJTnFO7/0P+Q3YnptNfIs6Ehn/vtfYWSVHDobzdnUb0HsFxIJKBvslG+5p1SFbxp5qL/J9HsQqFBadFRoklJZcOvKwuTm2wIn9rEOPSXnX5lKDinNtlIu5u8P1DqUU4hvIMhXykeNoRwOJyiBYejUEKHiRMyoyzV5JAKjnTeVQKIHDp/KH/bka6ffnRXbqtyea+OxTN3LCbSx+LtNXNTw+ddVdspXzvyX3V6/SG0NgKsBCQS4DlAa7LhnVJztrf8Zza5PUXrEcKiydfuhpcoVhi7rxLeKp/zcsPv6veqq/QlVLrEpm6xZPOrMnpWnYp+fOY26/carzkX5LEvDtHZp/+BSU3WpWAw2NramjqUkPr6eq/Xm0l9CV/RV3IUNHZps/axW/fRo7k73c5X2V1Nobm00d0d0DW78PaazWVtQ1GxJ4Ec4YsP06k7aj78Z8BqBexY+EZA910BIA1IJBseH/+ia0Hn84jUdoyofz4m9gjJb+iaEI07ypHamMm4hEoX0eOEdYaltz0pmuielTbnbZaSmmzkaOC8U3Sz1SpdxPhkjpUxui/BdtKpKeEymXierX1TU/Ti6113zW6OhWjI73W9xsajs/vqkItVdcQig39i7TVlHw2bhN/5yK3OppJN7ITi+s8HH1gEDjnGp19TVvIT+wAgDUgk9jMwMJDJ5/IilHGPuq4bvMlGmWbbkB74kcbGHa2va5yY2mRb0/mAfpmb2MzYpT/Qxz0nFe45rKt0UaPJ2290/Gj2V+eCGAGkrLajHxOhrG9SmFfq7A5hIWJ7CwQCdGPwHq9W6aRIWRMn7TlLFu12SrlkyOduLGU9nBxSUfkrL25y6EcRx/Gp2OgwKb/q46sT2sp8iWIPhr3vlLGrvVDh/PvwFO5JgAwgkdhJb2+v1+vlr58+lHnfwKCydIg4ImOGrhtak83AE95lxPUbdaBv+xeu/frGHbEsX+NFY2O7mNpkS+FWts6qbgU+Mb6moOHvP4reKKzyO8Ohv6zCZmjknvJJPzcd6GwuK3A4couOeG+hLd/+6E5ubW2l2JHc3dWA7v9l9XhNIMemA91qLnHklTewhhx9mJCjgdNqHLGYsV6eDV053Viq3I1VrvPDVjUoAGAJicRO6i3mu9Qmlcr4M9rYZCMW26t0++P5QNRevM4+r+PjcfiRlk02rNJlTt9ek1u493Dd3hcc+jHGMq/4cCnTzCfUfAgz/tMnE4b8CMpL+rz5VZZo8rYXK+1BGSYbWLvoNqbkzTN3isoSyi4Z9ixJYX7m6vs76b59cc8rRUrzoq7hRp667OSNNWV/GjTGkYXo1O1B3ycNLIsk90oBgAwgkdhGMBi0+sOREonH4+H/ZvYBPTfW8+mJI2+cU7tuzI73/U3tylpS2SjabOgJY5MNX5bPsslm0662oXj31FgkRMmj7Ugxyx36Zfw4ZYoIMU+Jnvx0+NQu5a/WxCE/vHqG9m6vcp0bnHiS0BmFiGjyYyg+igfsRH8PU+ZQakxYY41WQai3jJE4cXwZYd5eI0fvj3R7TnbeFJUk8kTP0RL2nQrqO+8mNdbw/xEoi5QdO6MbucOqTH66o5vVnjwJdf/5ZHcQNyWAFSQS20iRSAzosN7eXvr7UpyZscSurGwszAfK5GbpNNnc73GWK71Q9e017AmlPciRs//EX0V7jdZNdaizgZ7h85QYJL4SwtLG3wbDd/xffzcU0o85jgS8H57s+Eff1cvx9iB65Y1nRowjk8FOfD4fryyh3yef75X9ZhPRTvq/Q5ywBHwSevPxNfKs/71t7JsUv9EdMrmTojcv8O6xeWVHTp67OjYToyzi97KxwVKps29SnCLP3Oo8ViI5pBLnJdExHACMkEjsgT6R04wjepRL+LmEXydDSiAQ6wDTp6mhcccwx6tmIXEeeh5NvjnbtDPeZCNHJ2+w+WD52ntMcpNNIm0qlJ37PjUuHx8LB87Tx3182oln8r2ed1/Jc0j5h86bFSPslPGgVkkDNpD6/i8vLw+Hw0tqweHtNVL+gY5byUtYy2PeA6w5puD1C8bmyTi64Ue6PccrWXNP/ovFW9ktzSrwvH4emmN3+04eyGf1KL/rDim1LLEHoz9hKDuAERKJbfCptUk6gyQ5OpL+rKQH9GlOH9Z8hMLS2t3l6P3B0yc/uqT00uA11fE+JYQvm2fo85FUw+Eoqmn7RtdeQ6JjHTU5Jk02cfLD20MJM5HEIpP3Qtzotcud7uOVylxVarEhR8d62g4VURmT0AmRzvp5UrTj8AqbxKYlWMOCyko3dBvT/wWmvanoKeJ0OjO9vUV7jflIXVGx5zCZdV6P7vMx/1enlK4kDqlw39vxjrEL0fF/nazc6nBsKj7SMSLuRn5Z07UXADY0JBLb0H8Q04cvfUmfznyopCZFWKEjCR1AJ5LMa7kXZrrfpL8BpcLyg5UvseqHIxcmtJQwd7PzWFUxH0LJ+nwYVvRdmOl5h/2lubVQ+ftR35XEZDr5RHw0kNLEI9YcnlJO0SiTSZz/4Zr3SD6vJ2dlzLYK18UxfRdX3od3lzvA9llNfg9rms/n6+3tpczBO5eI338i2k/Ppt2zZC508VixtPVAxw2zcbr85jRrnWSUPq3fej85XqVU9NFd/bbbNxSfvzX2YPj8/1SwETpka+XJf42LpwxzEgKAgERiJ7yeg4KIx+Ohz1zem1X8PApeI5KCFlnog5uuRjLocaLrQCoV1X0eMHb7SJhjnsQHv8woCYB9BPNOruoxUl7xSyzHmMxDrxKjgXbV/e4Y7x0iFe6prHy18nCj033he/9QIDglqk/4CiZsQbVHj6aTWmT4mGSeSPhMKvybxu4HboTRfGMXdP9T4KBoQtg9Zo3+XxDnLGI+cjswbtqCIpZTMOnhxDt6K7TuUBPRqRtXeOdr1pXkrLPiBX6EI3/Pwf3bJTqy7B0vGxX8oKdph0Pa337LYlITgI0KicSWKEnQv/oPZf4no9Ufjqb0VSz08c2vuSKSogmbb80h7WkZjE83rzsmJ0X1tRy+2FggSeVu1ndEjBZ2Hi5TetwmDMBRDp747ljJJqm4vmPkobGEWbju3pWrJBJ9nTnvt4i/Vm2GZ3HToTca+n+BN1MumTzazvK7qFfTW4j4TyrToFEcOXKqZ0zJM0rNB+trFbx0dKdyf774IjtGqYCJ/exv/w0baybtqPljS8O2HHFLA4AOEom9UYwIBAL00UzoY5pCBn0KazkjGX1MW6UWXvXCm3WWNXJBj1WrXPSw5W8U2hI2unG5cjR8b9qqOwcfGEyZJmEoMl1XdFDhHWPjlTHzsdA3R0s2OaSdR9qvTuinhVASSW5D94y+yUZZCVYbwyxH7/i//lZt7Ofk2aGzJ9v/cWUscSAnZBvdrsotxZojrRorKbLTLb3Um5k3U+bsaLtmGOCukGPTN/vOvlfL6u14K+Q5d9021kH73j/f2FXt8vb0eX6Z79B3mJ2P3Opy8YoTqehVzzD6MAEYIJGsH5RO6COYHlAoIfRZ7HQ6+Z+S9PGtBRG+x9DcY0Cf8nRKOBxWhukseRQxxwfmbC5r9nyuTRmiRpPbapOLOfl+d+N2h2NnU8fXyoAf+oQ3ZJrkaPLR6Q7Pn+rYZFd5Fe4R7fLKasMskcQnv4/NDp7cKW0ud48ofQhiE5ecJdKmEuflqfhr4j0JTEcmQ5b19vbSXU03eYruU/w+5zezOC1dT0bbf+FwbGvqMZz4JHTxfw4c+ybE8y7L3N941FbILc19jyLhB9EF+f6F1wtoT+GhzvH43SSGGSuSQzPAhodEsp5R8qA8QX8jEt7Ek+KzOxkdrOUY+txfYjThA3O0kcPxjiTKlCHGaUsS8CYbR/6vz40p3UxEq40aTepduhMXopPXLzSXUfRhCUN+NH75m34+0pKLTQaufPftSPiJ0mTD+io+vdFxYKtUcqJvSv0bWJ7sc5YmTCPB48tiI5MhWyhn0E1O+ZvuT+V2MtJuYHrAB8OnLeJ3FTukw50T+ioSvrrN5pKjlEgejY/cUqdn5ZV5O5p6HrCvYmOdR5RJTEg8eajTwpb9qe/aP5TKEim/wtV1awb3FgCHRLJRUCihz27KJfQhTv9afYKnRqGEzuXjHcR1FyHmV01a0TcxXvAYIZ7Q8E95ZUVgLbjweVgTpp9Xn5q4fZFVqCTVZ8ihbtc76tAebfL7e7ODp8rzy+LhQyG6rew8OcgiEEZp2gPdjbzJUssfVuj/AnHO4pREsrVlMB5IeBzJ4aPKlVslj923sYehe5Pj/Z8dP/Tet6z5LzrmrWPtNbVf/HjrX201O+j2p+Rx4T9d2rSw7GK8Z0kB1gcGiEMi2Vh4kuDvQHl5OWUUrdYkneoT+sTnnVTo4DRziRwNDXV/8dll0xXhFSxeDI7cSxp3IJpsKGFM6ZpmDJPQJ7bakKT6DHniwhExApPOPVhZvMmR39DF5s2cj9y7n9Q9ZC7U+Xq+SEgYJGwbdCtSXKZ/KWoT7UZNRve8OGcRSiKp9Ib4V/KjMd//lOWJOCLaInMOee/OKQs5aTeJHBvz1tL9xsZ8KRPAxrTVgIlhWti5h5MPeeujEBs9d+x3Z7FKH2xUSCQbEX128wYd3qeEPr55Aw39lZmiV6wpOj7DyvC0KT0/HDn7XBd0vUZCPyr1KrvyjNEk1UxrxrE/7NzfKE0+2sRr8zGtRX/2h5byvQ2ffj/5RDdIOAXdqZB14XCYbki6k5VftBHd5/wmDwaDi+VplkiUrtCMHBlyV23XZjlTKkhylHlKtCE2vFFSGYLuKKz1jupSxezN9gPKYOHcoppTPeOPLO6X2Vsdh5QB7jtq2i6pk5cAbCBIJBsXfSLzSmz+gP4lvLuJvvabUov+S1N0Fl2HSgIedOg6yndYFnk68K1W+WHs0LqgNvlQNOETQnzWdnib5eI4Dx8qhcCj4bZXJMcLr9QcLOMdbJX6D3l64HTDnm3xacLlWIxKnbSabOTItY4ju/J3/rbLuAabHLt363bCsB14TjweD92HTqeTHii/5QS8+ZIe0L/iBHNybOra+W9vqr9COfbg5wcieyoVJGI0u9L3WdTM8fYaktBBRCwdnF/Z/H4dGwCc9/JR77UpY4yV5251HGCVK4bJSwA2ECQSEHiMoD8xef7g/1LUoL8p+Sc4Z9W4o/+rdECZxmopuUSOBG/cDt2b1nVzTWyX4dHkov9GvEPrT2yBnCNlbA0d0y6o8t2u14uL3/gm9EQ3+T2f7e1kh39mQR0Bse31Ln3T0qJNNgvRsQtspHH+QfegseSQlQkr8ivbrk6iTMkOSh50R9BtTJFaX/NHX/LYTSi10GOeyzMQvf557YsFfMkkVpPHJ9TR2msOfvBJE2um4X1a5yZYd2k+K4kYALw1v9Y7Zkgkc6yftcOx7UjnWExr6NGPx5m7P3o7sYkHYN1BIgEj+oCmPy4J/yuT9tC//E1btLJEj86iXEIy+MTnM7QyUl7xK5Vxr5YdcA/e1epFiH6QDp+l3rTJZn6q70SJtL2x++enSh/bnNrO+3OTAf+1cV0FBv8rNmHcjX5eVxO8kyMrftzDSbOxxYIXj+6mQqjKPYRpTLKIkjFPJFaNOJrMxwbHolEWD+TJq5+1vOfun5AT2msWouOXRJ/W3btfNCzjFwuHHhhq1Hh7jX49P23yElHdssB6qxSUtXyPYeiwjiGRwOIomtA7Rn9o0od7uTKFmj6a0P7Un/h0MG+/7+3tXeyjfz4yPtTT9eXZ9jYX52xuPsH+2+L+dlTUnCwoTTYfNVWWqNHk7bcrqTAwm+2brXGzWfmgf3KrfT9fr3g+4N7l2OsO6Feej93vaiyIdzzkQ4SsmmzkaOA0iyM5+09dS4oj8r1Lx6zjyNzNzpOeb0cx4PN5YM2QyiI4dPsR5Wa0RHd15rlEI8bXJCwRHLvXf3K/cotu2un87r5lbyO1vcbQUiM/mhwP9IuZXncefru6KOWClADrABIJpCsYDFK2oE9t3lOE9x/kFeAUSgh/YxdFR9Kl6DoZ15bHPQl1n6gofe1o2+fnz38m1hZOrs/g84vwUQ98XRulyWbBJJFQVlDadPJf7wzNiY4CbJCwyRL0fK56UcEu9qliwW7nK3lsWbXLYgatBHwgj7pyW2zyxshoSF2PGFYPjyY8T4u70AxlF3FCZrRIUXK0J776pLj9HHmFhRRLrPu0ivaaooPH32LL8olurU9YRM7/xXt9d2e0mV4dBQe8xkH0AOsJEglkgMcI+ljXHlMioQ96It7W9PAqFvqXX0e5dkYWoqGrZ46+nOfYVFznvjz+KBYZHxoKJkYMPger6B2iDNFUmmxk3mU1KZHQ8d9+/J7Xz9Zu5elEnV0+gaiczyk6+i/d1K6K5Maa2J0r38b7MIp5PAsau+4rIWSmuyHXdNkUWBUUoPmN57SY5pUSCT1FgTuzrCwihSLe84Pffkp7zew9saiNyLt6kUB7jVq5IscmrrYfUaYb3v1yKWsTVGcriS+Ls/PI54NJvWIB1gkkEsgY/bnJH1AcoU92ihT0WU+hhH/cp4O38tC59NFPJ3qUpYz5NTPxZGLwb0fLChI6AAr8z9bN6pTwT8c6XuNNNqzTSfebubx/qznRZGO2Bj2v5KA/Vg1hhRJSn7t2hyTtbuq8ocYRHlDUliARZXT9Z/nwZiSS54huXV4Rwm9a5WY0QffkQPqr9MmPxns+ev2dzuvXvOxuVHp+/KP3syNsumFtArT5yC2f+9z1xBSszuKaMHHwzK3OYyUUPug6+t4n8Z4lqYcQA9gYEgmsAIomfI4TQh/69HHf29tLH+spKsmt4gudoiWedMjRO/3uXxXRH6PGCbmfhK70imXzdE02z55FA+69jtw3u+/9p/2Ys8Xd0dndPxgY1zWeWDfZzH7v2pZDeaSq42ZCnOELC7N+AG+7vV09V/8zEuhzV9HfzQVlzotK842YakIq+e2FW+qICX4WEslzx3MJ5eDUdXs8MYtz0iNHx3raDqmz9RlmJTESzX9SueuqPvryLk18qmLjXR2/vvkQYgB7QyKBlUGf8pRL6IOePsQpjlRXVzudTvozlPak/txPxruk0FmUbNJLJ3NTw2cb6cM975V3e+4lf0jzJht1JntlWO8u94+32U4dKa94b01Dc8snJxvoUjk1HXzOzbi5u95DbJ4rkw4rD/yn329uqN1fyjq0CNKO2nbefMMr8MVuZX62hpbT/+i//l3LTiSSrKFbi+5VbRyZKbp7xdEZoLuRV5akrMyIjrSzzMpHBceJpr38Ou+tOyZjgOWZ2yM/jQ2eXfz6ADaERAKrgvcvoURC6YS+pE/29Nt0NHQK/Z1K//LWfX5lK3Lk+rn3Pulh08Mb8CabvH0do4mf3QvR6dDoiL+ny9ve5mqqqywV06bFSYX7P/Q/VA+/0b5nMxUDO9uuJS3BoxJzjVOJ8gvXpTvKS1HHCZOCI55//t3d/Ct1fjaSW7jv/a741LEGmA52dVEcofuT7lXx20jC7z06INNWxUUqM0SLnmGhaTrtbtfr23SVK7pRxKyyZFpp5SkobxuY1V3/WNdtyxsSwFaQSGDV8XoO+uineEHRRPwCMkcRh/6ozbjHCZ/jRJvnOxXKKKPdzbvoY7607nhzQ83e4iqtA6w82q40QSV3iVXJDwPet0pYt4BjnaKmXRdHtCE2hM3PdqahSJlYnFGmnf3k7379YsV0vfudtQW71FlXDBUpCCsrg7fL0K21aGJeNBMnmZsa/OuR4k2UO7cd/S7eMKPFEbaAsPxs7nr7r11fKTeMHPmpy/ULtkqfvrEmPmHalsKtufG1+nhlzL43xAI6APaHRALPCf/op3SS+tM/RW0KG2GsNOjwqhcqIdJJJ6xczzFbfNhUQo8TvfmJzsMsWZg3smijJDaVNHoDM+M9H733nnfkUej8oXxJKqmt37/VkdgxRbyq8j9eGlAmpC2kksaQmZQFU5QfnMlTosnla+o8+tP9zSV5xa93BLBy7Aqgm5PuOkrMHo8nxc1JT/E6v/SxkHGy5Zy6wK8cudHZpIsjbG6bsyy1xJtmnkz42xP3kIXo2FeNSoSVSn7bNRZvqeFLHihiE5c9p7p+wqR8YF9IJPC80ae/z+ejT3anskYrBQuKKRQ1eJFAD1LUohNDgaF1P7TqcbL44sM6ukHCYo/qYX/zDioOXnBdTZxucz4y/kOXu7GUt9Tw8kDpsprb0D0dcO8p+1337T42/au0t6U/pLbO8LTBVxhWyNHJ2/cSyhIxfe2u5i6/bqZaegl8iZ9/X/qQXmlhQ/ekOB6WgW4eSrd049HdlbrHKz1Fh1ndbClRqrioDJbR4oiwcKt9D0u78aqRpMoSPvWwQ9pauNWqJSh6zV1BN8ym4iPt/omklbQB7ACJBLJJ+2SnT/nW1lYeTcRvKG1eZRoJKioyGLFpTj9I2GDcW0mRoKCm867YISgjd5j8kroPPj/X1XPV7//+bNO2nNyGf967MXg9Mq+MJVYO4a0z7vOXh/9zvmG7Q3rVbV3DoawuK+lW6lnQLS6oKag81Xd7yqIXCiwJZeVFuz3RvSqOTpP8cOTMWyy2SjtqPf8xhgk2M42U/8qB/UW5ZpUlLzV6/vw2G5VT0Tb8MD4G+PWv2cI6OvHOKxSOu2/jtgDbQSKBNYGyCE8n9FlPhQHlEooXFFMoaohfWEq8ioU/pgeZVq0Llk02z57NX2vbkeNwFLv8honq56eHz7N+sVX79xYry76q1IXs+Vjigsq2ry9q6wVy+YfcV8cihsJJmA93v13gyNnm+j6eWeZu+T79W7f/Zuj+bWXtQWWmWuVCuiV+YLm0yhL+5lqhBEw3pzhncUorW+lbHUmLMjJKpVpO7fm74WteNu+fvrLk+jm2h+hG5bAJ05yub00mFNaN9CkoO+odnkKfV7ATJBJYW6g8CCrjhwmFkkAgQBlF/M4yQQUG/aVLl+JBJx3WTTZUBvhdrFio8YYMBYquHZ+JRSbvhe72tuxkrTYskfDpX+MpJxYZ/8HLehIIUmFFQ8vfh6f1F6Gr3u9u3K48zdtoBscjc7yuRffyZHVZZESTlUd3Dt1+hOdj/v4alJeXp9mZiSLmw9s/semAn80/mpxIiqGUV4rFqHI239qpGlZZ8lLjWaVpRpmB7civv9DNlrYItdGHbp9DbT1jdDfI979+48Bxz7c30csE1jIkElijeJjgjfq8poT+pTKA//oWxXsp0rn0gKIJXYoumHK4xMJM/3s7814wa7IRf8WaJJLZH1rK977ReXNOjk4/UCdZk8MjX3160jsyK6Z/TUw5PG1I+9r6hkQrTLxpRhBNNoX7G+rVtCEV7t5NDzfvab+R1LNWjoauX+05T9cqyeNH5xY1fqNbYQWWiGIxjyMpGhN5LhEnLC4y2FKWV9ro9lHK1O4lvnh1cXP/tPKlHJvilSWZzzgi/3zl3He32MSAaqMPqyw5+8PFE5RwzdM2wJqBRAJrHSUJ3pRDH/1UQqTZjkPoYPr7VXyhotN53Ym4eiI5OvWAT/NqxPuRGBIJn1T+JZf/oTJ2hvUzlSe6nVWH28QsJrzJZtNO13d343HF2EHkSTQxj6hNNspCr3IsEmL9R45Xqe09SRUhFHHeeHlvg8c/NS9HJ5TOJr8+ps1Vn2A+MviXY+4fMNdnmug+4SGY7kD+wEp6NSVkdvTCicoiZUIaPn6KD+1mSwrkJCxcoFWWZDA9K5/v1SEV/6bd/zPdcFpliSJ5Sh6AtQWJBGyD15BT2UCRgv6tVxbEoT9eiVWrv1WLDx1PF+SlSHrNOnysTWIimf2hZecmqdwdmOOr95W2DEaUXopq31jeZMOJ9pf/XDv/hpo2LIgmG+0vZka0KO19+4/xihA1mvz494YCib8McbQFddryPS2DShcXSAPdHrw/U4pqEkJ5Je1QQskhHLh0Jt7cJhWWHjxUyTqxvuK68ENgPKQYHfFf6frwoHKMST/WZOp8r6821O/Jc7zA+qIkVJZsKmnqVPYArFFIJGBXVABQRqF0wvECgzfT8F9xanQKf8AjzmJDOp+Mtv+Cyp22Ea2nqbJUjVTq7JuU+WhePqEISyS5u9zXF7QYUfnhP1mnVq23B2FjZHSV9gmSKlFIwiAgOTpxw/9PMYuJIOXXfHp1fMb8igo5MqQstWOcthzSxBMwbwoU73oiuoXEoelSegJ963W7GioTu0Unyi+ufPOj/p8Xy5u6+V7lGTYiJ1+Sius/V/rSxnuWqNUnAGsQEgnYG4USElRnuKLSIv1mHQMqbMRFTchP/K4XHDua+3lzDF9bOEdZRJ6+VNbK4T0T44nEMJZYKX68R3UL3CiVHD1jifmAr56jm6qE8EFAyaOF2dyvZ5tK6M9fTlkxp+Pbkcmk6SgSpi2XZ4f+9u4HbI3BKyOjoWl0g80A3V2ceMsVKe+cNC1Ep4NX2yjBSvmVJz6njKyMJE9cAzJJ9Lr35Bk++4gc+uYNVsuyx9n9v8pvVJ21T9pR03ZpPLoQbwaKV58ArC1IJLBO8Np1+iSnUML/1Zpy9I/TxP/epaBD+PWVqLG5ouO2Un4rS8O/dryLj6DhiYFP56olEhEj9DOxyrP9725x5Gw7/uX333o/Ye0vSR1peUNP4vyt8sQ3jbznQXzojSilRIXKtt92iivmJ49eliPXOvh8smJiLiU/6UiFpZV1Ta629rOsFBxirQapisGNju4N8cYpPV4pjlAUFs8tU3SorWyzo6C+8246U5xFhtsqWL4VU/Np/WELypq/FoFDVJbk5JW94x1+EIv3mUVlCaxFSCSwPg0MDPD6EkJhJZDhKOLe3l46nT8WfwErk6huaup5pFw/gTw96u/55so4q9WQn0Qesc95seBwQvcOZZAn726ikKPhB4/0f6ryPq18BZz56cAPg1pDjOjgqmQOYtUrxTj3qxwLXT5ZuTVhntCnA2wO2S1HL1y/dqW7s8PdoqzgY9ZqkLzKMSjZlyIvpRCKuZx4YgXI0eGPyiQp/0DHYmN9+ZEOqfT137Kl+NSpWtWKEF3gQGUJ2AYSCaxnvGtIWJnzKqjMXk9lCRUh4iZID5U9FGsooPj/34XBKzem0yqjeZMN4S0p3SxbsPEUhg4iiUQFidI6I2aR153Oj6HMoY8mTDziJHoycdVdKypXtBYf3glX2tLcl9gCJMfGvLVsFZ6GT85+0d72B5freENNQ/uIPoAtRIb+caZ7SJlXA9LsE52p6Ji3Ll+0r4ldJnhtCl91T1uKz1hZogsclpUlkroHIPuQSGCj4H/aEnqgjZugnJFmT1g6jMcaCjSL9xsQTTYlB+urtTlCCou3s+k4D523GDShryBhyWPq9n86m5UFT/jpLJr8039jQvT7oGhyw8+6zP7y06GkiJM47FNfVcObbBIG8ih4i1Ji/5UkCwH3LgwiXW1y+KqrXHJsrXIPmU9oJg7YXNY2pC77q1s0p/Esm6rVpLJkYXbk031sJnt1sBU75o+V+dtfNx8rDvC8IZHAxsL7hYTDYaeyzh9pbW2lqLFomw5PJHSW9iX9S8kmoKwUyC8eJ0fGrnS6P71M4UPMEeL6jTo0hq9u09kfULOFQp654tq5yZFfp19cXp64cCQ/p6D2o3+w+c/4ijbmpyfgeYjV5LvPf3IoX58zRJNNcnMMTypW1S0q1ktGmyAfVo3oiWwaSuZnrr6/k3JF2UfDajiNTT94GJOV2eV/U0xPialaWUXI2caXJFFZEmGjw4y1L3Ls4UN1CrbYpP9fWKUPsgiJBDYorUHH0MWEMop4lDZKJ3wuCrqUcm0LbGgMm/VdjSa6ZWvkyT5nKZVASUNzZwZb9kgipiwkLranRZOQcVbypwMnX/3NJ2zKcD4/rLHJpqDpkjFS8KSSokWJ43PXLnoYLJ8WStpH4hGVfoU8ufL2Gm7uRseBbUU1H/WFKEwofa5ZZYm6ro02EvjF3btZq9yJvimrjiPKEPdKb0h8CfC8IZEACF6vlyJFb28vrztxOp0ej4fCSuqpsTgKJXQ6PeC1JuKKVkQ0cbWLmcqe3O2sL3CY92eUQ+cP5efk13rH4rFjITp1W7+ijbSn/Za+a4f8NPqEfc1H4iQ12SizhR79k27MDp/tPrlzSRKeSHLf7J5BV5LVN3f78teDyjrAKpP2GmVeHEdeYWGe2o+EbrCkyhLRuZVPn2Ml4ncVO7a2DKKrK2QJEglAgoGBAQoi4i5REkZ9fX06oUSPt+lQuEmj86P8dPjULio8So5fZH/jJuNdHROrT1im8bnf3scSSd4rzu6gWc9E/Wz0Ct5zNn935f4SpZaFsgwfs3O175NKyaRzSRKTIc3w3Ji018TH5szeU1KIOujGrLLk9tDtlCvtTXY3FDoqOsZTHQOwipBIAEyEw2FKIUXKrGsUUPhjum2cmaz2R1qV2e4JXTNotRDx3I2OX9a3ByJUijwcHbw6GBgPPUhoiIndPn/kRUna3XS2p7/bG++Skld25OSXg1YN/2I2eq1riKgIUXrOLiQ2ACmklxo/711s3WCl0HLsdQf0LQnwXPDxNfmHKH0k7IkvC6CmkHhlyd2+tkNFFGLSmX2EV4Ch1QayB4kEYBGUTihJUBChOEKpggQCAXEbpU2rd6GMkpRL5PnYvJIDtDHDnJRX/Epl5SvFYrSOSiosO+x0d165NZ1iWMwzZfE2/WBjvuzf9sZu/fqvLJr0tf9a13eGL5djcXFeaCGRZIccm/B/+e1o/BcjBtRsShjBK5pstMqSualh79GygsVnHwl31eU4cuq60l6eB2CFIZEApMVQw+Hz+XhrDq9HocfixkqS3OJDp/T29ooLqYlHeSjHJke+7Tx3tr3NxRxvqKmqrKysqms6QV+1nTrB5jorKHv3XxMp6zEUYn5YY5NNwdvdYUOZxBt38io+uaTrm2IILiokkjVHjk0Nfq5MgFbr/rfa6WQ+MvinMvo9bnvPrwyqkqP/2+1kI8mlnScHzWe9kx/1HNvkkNCNBLIIiQQgYzxAUEbhg4G9Xi8fs0Nf8sYdPUokppGFV7rQfnrQ2to6MDDAL56CHLnuZYM5ddOEWzLMD6tvslF2xBmPZOvvfNcXML2+MvoXPVvXHHUCtHxWDTIj8w6w0u5jl+6J37ZYh2/bkc4xi7Ybfhu8UNf1s9gB8NwhkQAsHQ8iWkDh1SHJoYSY7jTguSSpTSdR7Oer7l+JngFX7lh2+kiryUZhOUOJCT41Pkb/rknagJqdh3/7qxJJP+9I7H5XI5t8TywMaWbmUlMB/Wp/0T5q0S0JYPUhkQCsDEoSvb29lFG08EGPfbpV2dJHZ3k8Hn3LTqInE/72I8WbHI6C0sbTV0LJUcLYZCMmsTBpsnkm3++szXHk1HZallVxsfuddTmONA+GbNBmH4nPOyLWB3AUNIqFIU3wFacdYrVIgCxBIgFYYZQk6uvred0JhRJDPxLeUiO+sKC18tDB/CLJFSdydKxHGUbhkLZXuS7cSqgt4TXw6mheMYWrw5G/t4F1SBHe847MiuyiLFasnJkSvyxmkV/j5NjE4HdDD8TvKDbqrS10OLalmip+9nvXNgok+M1CliGRAKwWHiMoT/B4QTmD33um3U0M6GCPssw9W4lHWR2QzqJL8SurFqLjl92NR97VugtwvMlGa4iR/7fzjdcqmf26NX55CuGjewobuieVM1Pil43PAAtr0tzPN27PqPcDn8wmZXvNs9mb7QdYBYlZFRrA84REAvA8aBOvUbCgLylk8PswhdbWVjpYfKFkFMolfIIT6wYdYrW6ryk+i2s6Y2f4kByHtK9jDH9Hr13KhHv5rzR/dYMtArx4e416zGKLLAI8B0gkAM9PMBjkTTAUKbQqE8oZFDJ8Ph9v7uE7U6Nz6SJ0MJ0rLh1nWN03dr/rfw4p699MRpNbZgwzns0MffUv3XT1OnzwsKPwUCem9FzL5NjEv921OyQ2mU15KZtJL1V7jRwZPFXBqs1088ACZA0SCUDWBAIBCiLaTCf8cZqhRKtl4fmG8GsycnTyp9uTIliE+117xMSsxuVsSEIiUdbQKTLLHGoFieVsFrCWxB4Mn3dVFeU6pB217cmrB6vEYn4OR06l+0d13T6A7EEiAcg+nkj4g3A4PDAwsGhHEz45Gz3grTn8AaUZ0trayq+mWlDmjP/UVS9W5uPL2Zy5Goo9iwbce8VkJHz9YbNuImKoTurekWAvWhyRdh+9aLouEsDzhkQCsLZQKNFmqadswetC0qw40TiVhYvpXHFRQZn9TEzMuqW2844sOp3kbGv+5vrFd0ukTTtdV7RekYJYb1ZKXH8YbEyO3OhsQhyBNQeJBGAtGhgY8Pl8lE4oixQpHVq1SpGM0Fm8hyy/mrg6iyYTk4+UgRVzNzoObFWOlfKr/jJsnKp1fqrvRAnlkRLnpQmUXOvAQnTsorImsIMtyHfpDn6psHYgkQCsXZQheAeRYDBIGYWyxRJCiYbO9Xq9ulzCsbk+Tx/9dePJr5NmjpfnbnUcyJcc+Qfdww9RPWJ7sQfD3nfK2MKNuUU1p3rGH+F3CmsKEgmAPVCSIJRL6pWlcPhtrD3QS9HEQ6HE6XTSWRR0kqKJgRwLfXO0ZBMq9tcDeTbkP6OsAOyQig59eDEwjQY4WHuQSADsh3JJdXU1zxZ0M9MD2qOlE3pK64liSp9jeLNO0txrahzJe8XZjThic7H737e8muPILdz71qmvfgiZDAIHWBOQSADsjbIIf+Dz+SheULagf8Vdnp6ioiI616tQK05mx/u++PDYic/QWLM+yJHQ7UlMOAJrHBIJwDpBWYQvpkPBgu5wyiX0IP2uJ051bnt6QGfRpcR1AQCeCyQSgPWGwkRvby+lioGBAT79Gp/APlN8xja64GI9TgAAVgASCcD6RDGCogmpVvBQUlRURI/5/wLp4L1oebjRLssfAACsLCQSgPXP5/Px3qyUMChepBiMY0CBJhwO88c82VCm6e3t5XUnAAArCIkEYKOgGOH1eulfj8dDoYRQTOEhg/7VD8DR8PzB+5cY0E5xXQCAlYBEArARUS4JKwJqpxMKJfQv/a9hmj9M0YkUa5zKhLC8NkVcHQAgc0gkABsaH5tD2YIiBf1/QXGEQgZ9yf83SS05u1CmEdcFAMgQEgkACBRKeGUJ/Q9CaSM5cCyKzlWagxitMywAQDqQSAAgThtKQw+0eWApZ/CRO06nk//vkw6fz8evQMmmV1mdBwAgBSQSAEiFsgjlCfq3vr6eQgaFEnog/i9KSV/FwkOJ1+tFXxMAsIJEAgAZCKiW0KZDKM1QuPF4PGjTAQADJBIAyEA4HPb5fPRvMBjkY4adTiclDGI6fliPjqez6HT+JZ3i9XrpX3FpANjYkEgAYCkeP36sDR6mYEEy6mViwOtOxKUBYENCIgGAFRAMBimdtLa2ejweelyk4ENv0mzfoYMp4tDBdAV0NwHYgJBIAGAlPVYmOOGTrRHKGZQwCD3ge9JRXl5Op1CaQXcTgI0DiQQAVh7lEt5fhFeQaAFlCeg6hAKKuDQArFNIJACwWnhHE25gYIC34PT29vKQIf5XTBu/AsHsJgDrEhIJADwnlCR4KwzvxKrND7soXtGiH8tDuQR9TQDWGSQSAHhO9KNp+ONAIODxeChwUDqhPRRZKGrw/KGn1IzUJ8cXOouP9OGr/emvDwC2g0QCAFlDGWJgYIDyBP1Lj4PBYIpJTdKpUKFcIi4NAHaDRAIAawiv89DCB325hF6xdDqFG0o5aNkBsBEkEgBYK7RmF4/HQ/+T0r8UKShb8P9nNU6F+MICn0yWHlC+QWsOgC0gkQDAWqTFCHpAFp2iXqN1Q6FEUl9fTydqI33Q1wRgLUMiAYC1jocSr9fL0wb9SzspZCT3gTWgCGJo9KGAQifS/mAwyC8OS/VkvPvPrpZPvxoJy2JPZuToxA1/t/cv3wSeLu0CqU0Pek97u6+OTsfEDnOzt3vOX+gZHJ2eEzuWSJ4dOvtHrz8UXRA7FkL+L+me/dofeir2LJP8NPpEvfjqkcMjvjPulhMnu++sxm8lNSQSALATChO9ynwk9GEv/mdWUdrQ90FJjUcTOp6gu8lSzH7v2pbjkF7rGFtqicuv4Chu7p8Wezg5On0vtLh701HrMlO+6z1A1y54p2cmZSn+dKBl+/J+Ck6+39243eGQthy9NMNfVczvyqMbrdjljyhfL00sErox2PP16ZY3Kou3H/COsWtHAt38xk2tO7Ckbzx313uI3jnHzlMjc887kyCRAIBdUZKgD956Zc403hzj8Xjo8aJ1J5x2GBtbrM5YT9fkl9rA5ie7T1SaONE9OS8OeRYZbquQ6L2TCkv3i6ct6M8yeDrW8ZpEpXhz36zYoxBl+WLyXH7L6o+ZwZY99PKk0ia2wHSyL/0hFlQWZnreKaBLFdS0nBXPJPmyOzDDL2pNngu4y9nb8ZLL/1DsW0IiofgRGPJf7ek690V7m6uprrK0MJf9pCppXweLJCFvpdiRUqU3JK6rF4tMLhb3bp5vKKAfZldz902xx9yDSGyFIwsSCQCsB1qMYA08jx/zvrEZoYDidDpbW1t5NNnAYiFvjXhTEtR4QzwCPAldPF7CCuA0SIc7J6wSiVqTseXd/lld2bbcRCLP3Ty9j/2Zb42fG7vZUcUCSUp5ld5xcWErooLEkXPAe1f7OZaQSGa6GxISCJdfXHH46IefXbh87faUUivEE0lupesLEZoMvnBVssuYJ5Jxb2U6b246tPthxSCRAMB6E1bwzrCUMzJNJ9XV1TydBAIBccWNRY5FHog/gxPwv4mfhC69X5EvOaTdxy7dU8vf2PToSCDIC0wudr+rscAhFTReTOxmshAJfCdKTnL2T3VFmwv3vtXWodVRfBeIxNtZRLFuKFx5kWyVSKLD7op8KsgrWi5c9fv9V79ylW12OAoq2/5JXwk/jE7Lc6HO1+k4qcylHKcdWVjj7la+5n4YCSXU4CSZn+n/3TZ24+gqSMgSEon80+kDL++vqms68Ye29g53wy7zPJT6x7d60wQkkrVBvIcqsRcA1h1eX0JBhIJFMBjknVuprEuzi4keXYRfDZjYg8HP64tZ7cjWKvdQRIsa8mjHvjxdbww5drfzSIHkyKnpGIsqezRWFTCahHIu40Qi37t0bDe9wJx9p2+KbhBydPijMkpQ5e5AvGOEHBvz1lKucuxy9muRyfTIxUSH2liOScpeS0gkCfgbtUqJZJm9W1YLEgkArGfhcJhSBeUSSiT1iVPRpxlQKNaIa4Ecvuoql6TdTZ034nHk2fxUz3HWJSf3sPfOE7YjFmivoGJv64GOG0kjWOan/X91pfJX/3S8lSfDRCLP3eo4QDmj6O2ukPJKON6qIu08eum++qpjU4N/bSx9oejov6b0MUIO9zt3OaSXnH0P0oskan+a/Nc7Q4k/q60SScpTyHPKMUgkALBR8NoOiib0CcDjCP2berI1rcfrBhKLTIpmmiSTkVh0bHDkga4oVKtDFFLJW97AQ/nZQnTsm5Mnvw0tu+djhomEyLGJoW/OnU3sqHr285Zjb7R41J2is6o80Xfa/TexT3W27d1jbX8VXywyXGV+5ur7O9mPXljrHTW+FiSSzCGRAMCGEwgEeC8TUqSgB7SH8gffqaG8Is7ZOHiBZ8pQYsmPxnv+WMnaPrZWua/8+E+lu6u080j7lfi0HMuTeSIhizYMqcV8ip+UsyyhiRwLXWgsUjrQlrePJkev1U4ky+rZuqXS9Zk4WiFOKW5wix0GHzcU0/OGsxJ6/KwIJBIA2KD4XK7BYJASCX2++nw++mTQmnJop8fDho6GN9psJZPdzWLgbpLm7knlEDk6EejznjxSxspcaUdtO+9TMh8Z6ThSvIntK3rtxOfdg+MzpplBFNbJkkLGchLJ5qauoKjb0dzsatpuTCRmxwW7mjYnf18dOTJ4ivWfVZgeZkgk2iQr44FBpccsG+RrGFq8WEISP/GiQYpLlUhWBHq2LoN4D1ViLwCAgsIHBRSeSHitCaGYIp4GhTwzePqNyuI83kyTW1TlOj+sb8Shovpm94eHikQzTm5haXWD8+OvWFNO3PNJJGbPR/yuYmMiMTvO/Puq5MiQu2orPS+kSiSpJVaBpJlIpv3tos9NSu3+xInnOJ5I8krrmsVhit/VlbLansLKJrHD4K3KQnrecFZCj58VgUQCABDHFx8mfGZYSDJ7s/3gtrJfHv3wb5dG7lvMmroQDQ35PO8eLitkySS3viu8xKJrOYnE2vJabWLBi0fZcB6HVFZ3eLf1YaaJRMorfkWpbqqqaTjucr3f7n8gjif6Hjx3Lja/QN9k8163X+xZZJbaNKEfydrAbweN2AsAAOasJm9ND2viiUUmbo+MhAwjgNO3nERi1tHiM1flFmMiMTvOqitGvHZE2n304u0xHn1SJZLtTV03KUtMRsxfq5WFgHsXu/Tmio7bmacQijbjgcHB0YfJQRCJZG1gv1wdsRcAAMyplQ15xXtFykjL/lKlasSyeFMXoUvGJ3fXtUoktya83zU6n14iMXt+ma02syNtSofovFec3cGY9v6kSiRLK8Ujgy2l7Mok/6B7OKHNS8UnsrszOvIfpU/K2Q73SVdzQ41498mW2s6k1fLk2x0Vmy0TSamrS+njkuRrV+kmJJKVxH9FGrEXAADMpSxxrS32B7d6QDIeDlI2prBDslZHIj/qObYpHhFWLZHM9jVv4bFC2py3WYp/x2igo1FNfCnkFpZW1jW5TnXdNNZOWbwqy99IAiSSlSPeUpXYCwBgK06nk4rM5zKTrFri7nUPip4MaVl0oMoidSS6tW2TR6WyQ9JLJNaW0Y8kctN/QyzuG/9GK5xIlNV3pVebj79KL3X/J2dOlm2WSo5fZHO+zYe7fqOu2EOx49XKytfq3volr0eqa+/xDwbGUy+AJ15VedtIwtT4lr+RBF/7Q8tbIXkxSCQAAHbCJ03hI5ZXOZcsWrSnZJ1I0icKUMOl0kskls+nwfz7Gq1OIpn93rUtJ6fWO3CWLk7haSz646cVOQ6p5ETf1LwyiDgxc2T0jcTBKz9wd0UgkQAA2Il+GrdVziVqiWvZvcDclfY6NifJ6iWSJ/3Nmx2OnN9YDOFJTiRWawcm0vU+zV4imQ24X5UcO5p6flYuzqtzZm+2H6BMkn/ofCi5+iOjbzTRWSM51AWZZ0MjP4jfWQYWXXpw6ZBIAADsJHli2VXLJSlLXGuLFefqZU0Y/3Y3v5TYa/WHfnIiSfEddXTfZbEfgVvxRCLP3Ty9j6IHW+qPX1xtYJoLtO8rMZmrnmTyjeTRdtY1V7w1fARNptSXtAqQSAAA7CQ5kXCrkEvUEneFx9qkyAfpJRL5p/byTQ7HgY7xpIX8GHH95ERiNfF6cj/W7CSS6LCbzQO7vbH7viwurhX/8ty9Oz/HZJMOH+LVGyeGZ5LW5Un8uWYC3XQxd1MpW7s4v/LE5+I0U599ULOD/VqlMtfVKeViK2/jJhIAgPVnRXOJWuJaTuVpTgzZtSzO+WUT5v4KhfzuvVQuppdInt3trCmwLuzFy05OJLo9CZK/y3NJJPPT/vMd3YPjorFoZrBlDxX5OVVnxlg3EX5xY4WEuGqajC9MvODNzf36lZHFWolshpWg6fvz7NmT0EW+aFGKY1YAEgkAwHpDuWQl5r9PWeJaW6w4Ny1reQtCmomETytS2MCW2Yk9GOr1h2b1XT35y05OJJvq2q+IzhAJkju+PJdEwmc30d4HPsSmom2YH2/6LpkNismgjuRhf/MOs1nX5iPDf6nKp1DyUqP3urJEkU7sbt/JA2wJn1WOIwSJBABgXVm5ahK1xF3hnq2mZW1GiWR+ovOw5NhU3v6TLNKJ/kTxspMTySKedyLhr7ygpvMu/1oOX3zv4yF1BhHTd8nM4t9ItXDdvYvCi3Hor0JbJXFTSePZ4SneHDYfudXlqniB/Yz5B0723V3VOEI2XHcK9s4CAKxHK92VJL2C3MoqJpJn8yNt9Mf+pqaeR5kkErNVfpnkCVSeSyKZ7G4oTDxgPhYf1mv6LplJO5HIIW+V5HDkvtk9syB2JZBjod423lkk/1Xn2Qt//6BaWTFRyq/4Q/fYI0PVyWpAB08AADsx7dm6Ct1ayUIk8B2r/I872/HRKfdZ8UXc2dNud1K3yKRulaoVSCTPHvU00d/zO9pG5sM9Tdscm471xEtMy0SytvqRiP65e90B02V/VjyRxO531uU4HDm1nfdThItY6FJzKcshwpaKk30TKaZcW1FIJAAAdmJIJKuTRZLIs6Gh7o6W10vzth/pHEss1+VZ/3vb2BSi1Q3OD09f6B0evZ9q2lBR1mqr4HKvFOdROZh2Inn2oKdph8NR2jLwAyvXt7YMxqcmsUwkz3Wszfxgy1b6ibY19YTFngRybOxMFQUEyxqLlU4k8pj3QIH5YjfMQnTyJ3+Xp7lmF7uYnrS98ri7sz8wGTV9nSsJiQQAwE60RLLqWUSOTgcD/m6v2/WbvYWsyGYxouSQq9PQ+TE63nemzdlwULfcilS45/DRP3Vc9N+YTF5AXy3ITaSfSHgMckhbC6ncl2o6J8R+YplIFhH/LvPhrnpDRjGTMpE8+7mrjvXAkIpeO+ExBKGzHZ/8trKIfQdpX8eYeXhLTiS8fSpD4rXJcwF3Of16cut108opKzNfuUi/4IbKEi2ISIX73nb7hkKR2ZD/3EnKoOpvVSraW+9yn7lwefj2RIZLGacJiQQAwE4okaxuFond7T/9QVPdPqXSQpW3q6bZ/ZV/LGXlx0J06n+HL399+sNjNSVscIYiv6TGdWFU35WSl7XLGf2rkCf7nLx9YfOe9hu6v9+TE0l6c7YOt1cVle6PV9g4chu6Z8QVTKVOJPNTfSfYiNkUpFJn36TFG7qyieTpWMdrlNwKmi6xn0h+0H/ytYTfL1F+xcl1IXJUqR1rqEhc3k/KK9576NRVbY2fFYFEAgBgJwMDA6vcRqMMQ6VCJ6+ksuHdttNfXx4OpgwiZuTo1O1BVpDtLZK2vNuvH5z7bH6y+0Rl5cHm7ntiB/PA3/6+y/VX/3TCxPCLtJ6w8PR+s+vcSER/VnIiSY8YisLlFlb8rmvMtIeHJnUiIXPTgcte90kxT0uCk+4zXf23pqxfYXIiWZ7Yg0H3e6cDPBqKGiZHXnFF3TsfpvcrlqMTN1iN2ftqWn3J5X8onlshSCQAAJDoyXRoxerl5x5OPlyhS6VJ1Ijcm05uMFpZatWLbkEc25AfTd6ZWvobJEen70waZy5ZNiQSAAAAyD4kEgAAAMg+JBIAAADIPiQSAAAAyD4kEgAAAMg+JBIAAADIPiQSAAAAyD4kEgAAAMg+JBIAAADIPiQSAAAAyD4kEgAAAMg+JBIAAADIPiQSAAAAyD4kEgAAAMg+JBIAAFgLIsNtFZJjc7l7ZE7sMVoI+b/0er1f+kMLYo+V9I+09iTU3XbU9ckZ39BEbGXX3Zdnh87+0esPRdUXJ17u1/7QU7EnLfJcwF0uOaSdJwdnV/YVZgcSCQAAZJ0oXB3bftc/My/2JYn5XXkOhyPP5Y+JPVbSP9Kc/DDgfauEXo+0++jF4NKuYUm+3924nS695eilGR4kxMstdvkjytdpk8P9zl2OlDHORpBIAAAg2+Qx74ECh6PggHcsxR/7zyeRyNHb3a5f5NPpDim/8sTnXitfdgdmxDkZULOX4yWX/6HYt+REQpe76z2Q43DkHPLetX0mQSIBAIDskmf9722jEnnLu/0pWx9WP5HMR251uSpeoFPTkFfpHRfnpU9UkDhyDnjvaj/rMhLJs2fT/c3FdL1tru9nxR67QiIBAICsku91HdlKZer2loHU3ShWNZHIkZvdHx4qYrUXUn7FHy4G7oRMjX3/+ZGdEh1T5R6cyrRaYn6m/3cse+krSMiyEok8N3JqJ52dW98VtmzwsgUkEgAAyCZ5rGMfywF73YGo2GVhlRKJHL3j97qqinLpDIe0s87dFzLvyirHJv7trt0hOXKLak8PRzIv/qNDbWWb6XsUNF4M67/DshLJs2cLN9r30GXz9nWMpqpiWvOQSAAAIIue3GrfzwLJLnfAbFzM/Ej7wUphf2mhUoVRWLpf+fpg+wilgpC3kkWJtFV6Q+LarF7kW8/xSp5FSN7LRzu+u+o3dbX/wp9q2JFSXlmzt8/kqB9Gp1MGAj6YyOHIf70zlFi5ssxE8uzpWMdrKd5Du0AiAQCA7JFHO/ZRaZy7y33dtDAVhbUpXgWyjETyTJ7sc5ayOo+quoMvqrlkqVLWyMzPXH1/J0sNhbXeUeNhy00kzxYC7l3sJfyiffSJ2GVDSCQAAJA1cshbxcrp8rYR836Z8vToD6IOwn+lvW4THbuprv2K8jWvlOCJZHNTV1D09CDBrqbNVjv1iYTM/Ry4fj8qj3srWTAqbvhYjKRJ8HFDMeUVq2e/cDewPGCdSORY6EJjUQ4d4yhvN2lZWXYieTZ/rW0HXT+/KuVgpTUOiQQAALJFftRzjIWM3De7ZxZvbxAFt6Hk54kkcafpkWKnIZEIPJFYDZ9J/Wws5K1Jfl0aOTJ4qkIZTUxMv7shkcjR6XtKhhoPDCrR62pP17lFBhuHe5pYl9lNTT2PxB77QSIBAIBsiQbce1k5XdExnsaf9nZMJHJkyF21lZ4VUiWS1FIPNp4b7zjAjtrRxvrW2BMSCQAAZEtmf9mvfiLZVOr6WqmVMPjaVbrJ+tkrXa6Xk18XEwtePLpb6Y1bVnd4N/03k0Qi5RW/ovTgrappOO5yvd/ufyCONyE/6XeyNqn0apvWJiQSAADIFp4Dcna0XUvnD3tjzpDnY/PyiiaSZTEkknjtCJuK/vaYUo+SMpFsb+q6GQrdm4wYg0061M6tNd7QUk5fC5BIAAAgS+Sf2ss3UVGesj0iTpcz5qYD//yw5q1zVPquTCJ54G9/35XsxJvq2OAX9ja8K3ZaeL9rVJerZkfaytl5ea84u4MxtWUnZSJZRs9Wwt8H6z7Cax8SCQAAZIkaHDJLJLkv1/26nD3g9QErk0iM5OhEoO+sq2o7a3Mh+Qfdww+t+7rMTQ1fvhLUz/CmdNqNn/XcEsnyLpJVSCQAAJAl84MtW6nETyeRyLHI+H/ctdqcIVLRay7vwERMbbXJrXR9IQbjki9clexI050pEwkFkRv+f3a0NOwtZMcq3+Vf//rkIBsqYxFKtOnnpbI/Deonco3c9N8Qi/sikaQDiQQAALKF997YXNFx26L6YSE6+ZP/4pkPmyqVFWcUOXuOnvWHomr/TVESp82YCSjr3B8d7r1w+o9HD+9RJoUlUl7p6yfPqd9FHu88VMj2lpzom4pnjoTp5x0FZUe9w5Yr3Ty3RHKgY9yuiwAjkQAAQLbc7awpoFI0sXVFjwryWjWK5G4t3MIeG45eVh2JHBs7U6VMXcZJhRUNLWcujdyPiog0Nx3o/qROmW2VySk6+q8pyjBj/q9OvcXrUejbFFW5zg8/sPgRuFVPJOIa0uHOCbsO/0UiAQCAbIn4XcWsGK3pnBB7jBYC7j0lNc3ur/1jM1Fe6JomkqX3I5kNuKt31hz78PQ/+gOhSHyNPZZF3A28w8oLFa6um2O+xgKJMsvu3VpNStHet92+oZAaX1JY7UQyP9F52CSu2QoSCQAAZItajm5tGbT6wz72JKqmBNOcsexEYsA6rAz6PMcreZ9Wff0HZZdXRRYpfM3V8a+RyTSiiLDaieTRYMtLdIkU2W7tQyIBAICsmR9p28EK6rR6P6xmIolFQgH/xY6Whgq1AoRlEa//jho6nkz4248UsynvGWnnkY5rkbTzCF1/eYlkftp/vqN7cNxqqhL5dkfF5vRndlmbkEgAACB7nlx1vUARYEtt551Fy/dVSSSxOz3u3x4uU3MIydtV6/pc15VkIRq6euboy+zcBAVlzV/f0g+uSWWZiYTPbmI9KCncVcd6wxQ390+LPTaERAIAAFk03d/MupLkNnSnWEeOW5VEorXF5O2qaXZ39gcmtVE8bKTPyEVlZC+Rin/T7r/yubLAzf5PzinzsUp5Ze94F+nTyi0zkfAONwU1nXfFjgQLM91vsk62m471PMqg3matQSIBAIAskmf7391CpWkaC7KsTiJ59iwaHBq6PRUPImxc7+TIvz4/8ZoYciztrPvku1FWHRJfck+O3Piq+RV2QWl71QcXAtOpW52WmUgmuxsKrQ/gz0pbmvvsOl2rAokEAACy6ulAy/acdBpuViuRxC1EJ69fYvOjqbOfUNpwef2hWfHCDNPeyzO3ulwV+cqx+a866UB9rEmwvEQivu9ed0A/Lawgh7uOsBqS0pZBq0BjD0gkAACQXXN3vYcokkj7OsZSRpJUiUQqLN2vLJSr2F+q9Asx3ZmcCbRerVoQoVOLqo57vjXUfMh3vQdYd42XWga1tYoXoqEr7UfEhCVS0WsnOr4PxYcQa1ImEjF37bamnrDYk0CdNMW8GunpWMdrdHLOAe9dG7fYMEgkAACQbbPfu7ZRkfuSy/9Q7ImbDY1cHw2RG5dcr7CC3zSRpC8hE8hzgb8eEBOdKdgUIx919t+cNqaKuenANy2Vylq+W97tVytNBHk25D9ztKyAgsE2Z582dbxOykTy7OeuuheUb/7aCY9uTjfmbMcnv+Wr/ZkntlRvnc0gkQAAQNaJahKzP/TDPU3bWFkuSAVNlxL6wPJEsqmu/Yo/tSvtdWzwriETyPe7G7dLhXsON//Z+61heO2jkfZ6Xr2yt5itbKMorPWO6g+Ki4UD337jnzB9MnUimZ/qO1Gi1c+YkkqdfZNJgSTF+2Y/SCQAALAGzAXa91Gpv8vZH04sW2OhLqcSC8hrR1xfBQwDbs36kZiy6kciRx89MmlnIWqvW4WSWtxfDd5f7PuYSp1IyNx04LLXfdJl4qT7TFf/rSmT78srSHIOtN+0dZdWAYkEAADWAjk2eYNVZQQml1Tkr47ovUBgjDUZTVrNTZYmORZ5sBLX0VPfsZGQSX9XG0IiAQAAgOxDIgEAAIDsQyIBAACA7EMiAQAAgOxDIgEAAIDsQyIBAACA7EMiAQAAgOxDIgEAAIDsQyIBAACA7EMiAQAAgOxDIgEAAIDsQyIBAACA7EMiAQAAgOxDIgEAAIDsQyIBAACA7EMiAQAAgOxDIgEAAIDsQyIBAACA7EMiAQAAgOxDIgEAAIDsQyIBAACA7EMiAQAAgOxDIgEAAIBse/bs/weObKBULNn+w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628800"/>
            <a:ext cx="3960440" cy="3425245"/>
          </a:xfrm>
          <a:prstGeom prst="rect">
            <a:avLst/>
          </a:prstGeom>
        </p:spPr>
      </p:pic>
      <p:sp>
        <p:nvSpPr>
          <p:cNvPr id="6" name="文字方塊 9"/>
          <p:cNvSpPr txBox="1"/>
          <p:nvPr/>
        </p:nvSpPr>
        <p:spPr>
          <a:xfrm>
            <a:off x="5220072" y="1628800"/>
            <a:ext cx="358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</a:t>
            </a:r>
            <a:r>
              <a:rPr lang="en-US" altLang="zh-TW" sz="2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Jupyter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Notebook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63688" y="3341422"/>
            <a:ext cx="2016224" cy="519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06713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3" name="AutoShape 2" descr="data:image/png;base64,iVBORw0KGgoAAAANSUhEUgAAAtsAAAGyCAIAAAC6AZ/wAAAAAXNSR0IArs4c6QAAAARnQU1BAACxjwv8YQUAAAAJcEhZcwAADsMAAA7DAcdvqGQAAIWpSURBVHhe7d3vT1Rn/j/++QPOHW5yw8R8CAk3TBpDuKExDdzQ1PANmDaG2DUEGwyYXT/Y3QBtU7RZmb6zTndbZLfYbifdIXaLWyd2pV2ZrrQr8gG3TheIEDtW8Q2jYwUHZEccZeD4fV3nus6ZM2fOGWb44XDg+ciJHc6ccxiG07meXD8dzwAAAACyDYkEAAAAsg+JBAAAALIPiQQAAACyD4kEAAAAsg+JBAAAALIPiQQAAACyD4kEAAAAsg+JBAAAALIPiQQAAACyD4kEAAAAsg+JBAAAALIPiQQAAACyD4kEAAAAsg+JBAAAALIPiQQAAACyD4kEAAAAss8OieRpoPOPbu+3I5MxWexZGQ/87e+7XG1do1Gx49mz+dEu2vV+1+i82MHJT298+9n5b/2jU7FYJBTwd5/7LjC77Bcjh0d8Z9wtJ05231nZHwwAAMB2VjORyNOjP/jTNjg6HRMnJliY6XmnwOGQ9nWMrXC5Pe6tzHM4il3+iNjx7FnM76JdeS5/4kuZHWkrdzhyd7mvLyxcd+/KdTh2NPU8EE8u3dxd76Ech8Ox89TIHDIJAABsaEtOJAuRwHdeS192B2ZE8Z6uhGQQJ495D1AgyS1p/vKqyC6KH0anlUKc12osrt0/rVyPzpj2/1XZ9VZlIeWBvNK6ZuVL5nd1pbQrp7Tud+yr99v9SuwQKWSvOxB99uzpWMdrksOxqannkXI5a7HI5L1QajfPNxTQxXY1d98Ue8w9iKxw/RAAAMDasuREEgt5a0SWMJFX6R1XE8m2yialfFfwIt9RWNkkdhCeDEwTiTzrf2+bckUjtR4j3dhT6Q0pV1zslespP8UzeW7k1E76apc7sMDOl8c69lGK2PJu/yINN7wOZkXUeEOmFUgAAADrxJITiVbTQJrrSlnRq1YtEKV2QYSFhNJU7IvnA2LSeiLEbnZUFSRWY7zbsPcF9r0OeO8qeUDfNHS1s7mEntvS0PFvsYdcaa/blPAd5VjkgVLx4Hfv3exwbG/qitdPBLuaaNfmpq4g++reZIReeWSwpZT27Wm/oQQSusBP7eV0ydKWQbNKnTgkEgAAgHStSD+SiN9VTMWmsfvFchNJ7H5XI+tBsvPkoFYbER1qK6PM8JLL/1DsiYvd76zLcUhbmvtmxR6Gf0ezRpb0+pHM9jVvkRyOPS39/6uEFnK7x7VbKvzFia7rYofILgbWSQsAAAASrdlEIsfGvLX5FAVKjvZMqHlk9mb7AcocBY0Xw8kNJqLHSXFzv9pjhBFtNEmdVQn/vib9SHQHq51PF8HbdwzME4nZO6CHHAMAABvRc0gk+92DShuIgjeLOPa6B8UOwltPEspgOTJ4qiLf4ZDyaz8fFoeF7g6497F+p1XugTFlh75mQq1QKXcHEsatzI13HBDDZMQeDS/7TcR/kLkRdzl7vQ5HfvHe/ZXCq6WFufSt8opfETsqDzZ33+Nn6CCRAAAApOs5JJI06ctgORo4XcUqSFLTaibmpgbd7Hip3HU1sfZEvtd1ZKvDUdjQPSn2mLCqRxEpR6Gv6eE/r2m9iB7PFlsqXZ+JEUiKL1yVFGccxQ1uscPg44Ziet5w1neBSFKgAgAAWEeeQyLR1y5U7i8tZEEjr3iv2EFeKc6jfYZagdjE5Q8qtubET+dnqicqX7FMIEfvXGn/TTG76NYq91CE8sjCTe+vD9Y1/Y/Ldbx+bxF7Jqeu837CS1sI+b8UhT35wt2wi47KrXR9IfaQLy9+/5VzW45D2py3ma6x5ESyItCzFQAA1rm13LOV71dP52eqJypfKZlg7kbHga3xOMLM+F1suC4nFVW3XLpjKM/Fy0iFJ5FNO12f/Xm/7mUwGSWShH4qxGz8s57JLCku11/904mzyAIAAKwv9k8kz+RY6N9fX7mbmDnU2cnuTUeT+8CqF1NH+QYH3fvpRRm+JFLJib6p2wkvg8kokRh/LrN3QM/q3QAAAFjPlpFIRNFqSim/xQGrnUgUcnjk8mX/SEjJH9HRrrb4jKtm+MXUCGXoR8K/zH1xf8NHV8KyeBn6ed74/Cs5hZVviR3mdRhIJAAAAOla+4nkZVfXlfhMZ6Wurvi8Z7pEMtPdkOtwlLePskSyeB0Gfxkp60i00/nLSC3hZxTk2x0VxjFERLwD6g+S5GtXKf2cSCQAALCxLCORyNFpsWzLza6m7VTIqiU6UdZhEWXv0nq2kkWjgBYa+Gp8OTvarik1FekmkpQMiUQNRkxPe12hw7Gp1PW12OG/zitnEojvYZFIFoFEAgAAG8tz6EeSJqtEojaX8B6haodQ5Ss1NIghvtoEIcnzhZAT3ZPxhpV0xtqwxQIZ/jL0tSDp9SMRP35524h+ClnDt7bytT/0VJwAAACwAaxmIolXosSZzZDG3Z+OGqbcSIwCvIA36UcizwXc5aziJTWzhhWBdxyxShjLTCQpvi8AAAAIq5lIzIhi2rJfp156iWQu0L4v3+EorO3QQg5vRdq81+0XOxj9gv6866vmd02V2xJ7qira/cp09EtNJBOdNZSTpMOdE/PPns2GRrQFAdP3w0gooX4FAABgvbJ7Irkd7qrPpTSx7/TN+OTxiyYG8YIXIb4Xfxn6ufCTE48+7gjyaHs5XUS8KfwimVos9AAAAKwXq5dItEX/E1i32oRCxvVzeSm+2Fib2FjnG8e8Y1FxEpNeHUbcZHdDocPxUstg0vLATDphwqRpJjF7zQS6v/R63U2l9NNL+ZUnPhf9RUx99kHNDtYMJZW5rk4pFwMAAFjnVjqRxKZu9XlPHnF2hqJ8ko8MGCtOFo0CVpkjw0Qyf61tR47avJKMv4zUK+0ldJtViDlONjf3PxF7iBy723mkQHJIu49eDBojjPAkdPF4CWvuSXEMAADAerOSiSSneM/LrKgmNd7lJxIeFHJK67SZyXTUsTajGXyXhBafdPDhPzyRZNqP5GF/8w4KJBUdtxObc+Yjw39RFgV8qdF7XZ32XhW723fyQD59Z8QRAADYYJaeSOToVDAw0HPhsw+P/rJMBBGSX1Lr+vxSYDqpXwWXQT+SJ/3Nm7VJz4zUfiRLSSTzI+0HRd0GMR0qzP26nQ3cXVIiWbju3kWXNQ79VcxHRjqOFG9yODaVNJ4dnpoTO291uSpeYK8z/8DJPsOk+AAAAOvckhNJNODeq5TzXG7h3oaWjn+NTJouIxOXfiKRxzsq2Kq9XWGxI4GaSMbMequYjrVJ7qeiiA61lVHwKW0ZnInFUrTaZJZI5JC3SqJ35c3uGcOQZk6OhXrbeGeR/FedZy/8/YNqZZFiKb/iD91jj1K/hwAAAOvPkhOJ/MTv2lq45/DRP56+cCWwWBDRpJ1IFma638x15O5yXzct0tVEsrx+JPL04Mm9rM/GnvabD6+4yvc2nOoaEZUWmiUkktj9zrocilO1nfdTvC+x0KXmUpZDhC0VJ/smLOqWAAAA1rdl9COJPYlmXnymnUim+5up1N/R3P9Q7Ei0AolEfjjsPqh02qhoG56ZG/unq2o7ywd55Y2nr+qSAU8kqUf/Ji4yLI95DxRQwqjtvGP2Bi1EJ3/yd3maa3axt0JP2l553N3ZTwHPNIYBAACsWyvSszUZL8Uzpw0gnu1r3iJZt3rMK9OQLDmRyLHp653NrygvsbDWOypqP2LhwIUPqoqUbiVlzq9uzSh5Ir2fJT70WZ1DNre+K6w1A8UiE7dHrlz0ul0NlSXa5aTCfW+7fUOhyGzIf+7k66VsfR/+RNHeepf7zIXLw7cnzNqaAAAA1pm1mUjmw91vFzikgqZLfGkZzfzIqZeKX6ncW6xc/YW6rp/FEwkWSyRPh9p2bWIXkHYf7bqd2OAkx6aunW18iUWDouM9UxQp+M+SsF6giYPtIyJ+PB3reE3SXrz8oP/ka8pSgjp5u2qaTepC5GhoqLujpaFCWY1QI+UV7z106irPRwAAAOvSKiWSWGQyaUmbdIi2DzkW+uZoycstg0nr3z4ZdFfzCFDbeKonZN5stGgdyVyos35n1QddohYkifww4G1+48xNpXaCJxJ9P5LFxB4Mut87HeCjbORZ/3vbKFfkFVfUvfPh6a8vDweTJ3g1kKMTN/zdXvf7TXX7lDTzkstv3noFAACwPqxSIlk+OfbgwcMl1gosRKfvU7oxHVsjzMfS7gPD05XJPPHpkh9N3plKt+tvMjk6fWfSOHMJAADA+rJmEwkAAABsIEgkAAAAkH1IJAAAAJB9SCQAAACQfUgkAAAAkH1IJAAAAJB9SCQAAACQfRsukYTDpmsJw/r3f/7+//FNfA0AAGvJxkokjx8/LioqQijZOLQUkmIThwIAQFZtrETi9XodDkdra6v4GtYvQ+xYdBOnAQBAlmygRMIrSJS16xyoJlnHDFFD28TTKcOKOAIAAJ67DZRIeAUJh2qS9cqQMGgTT1gwHMw38RwAADxHGyWR6CtIOFSTrDOGVEGbeCI9hnNpE08AAMBzsVESib6ChEM1yXqyUmHCcB3axBMAALDKNkQiSa4g4VBNsj6sbIYwXI028QQAAKymDZFIkitIOFSTrAOrFB30l+WbeAIAAFbH+k8kVhUkHKpJbG21E4P++qv0LQAAgFv/icSqgoRDNYl9PZ+soP8ufBNPAADAilrniSR1BQmHahI7es4RQf/tns93BADYaNZ5IkldQcKhmsR2shIO9N+Ub+IJAABYCes5kaRTQcKhmsRGspsJ9N89Ky8AAGC9Wv/9SDQifajEXrCVtZAG9K+Bb+IJAABYBiQSsI01FQL0L2YtvB4AALtDIgF7WIPFv/4l8U08AQAAmUMiARtYy6W+/rWtwZcHAGAXSCSw1q398l7/CvkmngAAgLQhkawtjx8/xsAfPRsV8/qXyjfxBAAApAGJZK0IBALVCnptHo9H7N3Y7Fi661/zqrzs0O/psmWBoPgyXVfq2ev5fbf40ly3n71my4uzb73IFdIW/Pg7+l7/9+P/Jlx2NPB//4//ivIwTfzn0l4z/1K5bEaUd9X8p+NPfffFqPj6uVhrrwfguUAiWRMeP37MswjndDp9Ph9lFNovjth4lE9ksYldNqF/5XwTT6wAXpCnWyCxhCGO1CcS5SKs4Fd26hJAqkTy3y/KxI+jK+/jO0235GQgAkR8818Z/e8V8UMpW9l3X3SL8ljbrBOGseReYiLhP7hpGGIhyeKpBIu8FSZbfUicmmwFXg+ADSGRrAlWc8vW19f39vaKgzYS7VObNrHLbvQ/QoY/RVKxraUEY1FtsunKOX3xzB8rJbcoO3/f/d/gx4kl3yJ1JCLi/P7jkHpAxolETVRsM8QIsSWW04skjKSSe5HjLYgXYBYRxAtO8Z4IK5lIVuL1ANgQEkmWPX782OPx6CtIDDbgJPfaRzZtYpc96X8QvoknFpFQQvNNKYFM9idv+mJMlzD4uUoISKz2F4W68uWiicSIF8MmFTa84LRKJPr97IVprzmp1Ub3sk2IN0T3I/M9mSUSUetg+l1EzkjjglrOE1+nIFKFVSJZmdcDYENIJNmXevEdp9NJB/h8PnH0eqd8FotN7LI5/U+0nB9KHx2SiWcNxRgPH6yMjxftSbFDFJB0mHkisfjrnx22xEQS31ip/N8v6tXvSIUx35P4Hc2LeVFyJ3z3jBKJ8cXENzUVqeHAZDPmiRVIJCv6egBsCIkk+7TFd1KvwkOhZN13K9F/wopd68UyfzS1KFLLWq3M5mWV2ppjXUxqicSsOKTDlOssMZFYbibJgH8L3XdPLIYpFQWSE4ZpMc+fipfWipVNJNYHpHqrF2X2K2BW9PUA2BASSfZRzmhtbRUvy+EoLy8Xj5JQZAkG065Rtxv9x6vYtb6k+9OZdhbxXxH1B4Y/lJUagtH/BllJn1A2c6yEVhJGPJGMBuj65gWneSIxElGAvZilJhJto4uIH4devNacZLisWbVQ/DrLTiQJZXm8Vkn76QxXs8gTK5dIVub1ANgQEslaQVGDAsfAwAAlEo/HI15lkurq6nXZs4R97Kqb2LVhWSQSLQqYbunFiITykhXqiYV9OolEBAh+Ii8jTRIDLyZNkgE/XfctrtTrT/9vMOFSVtfXv0UmiSTVpiu5F0kAIvQkXJ9Y/GgiLmSwZZpIMns9ADaERLKG8EaZQCDgdDr1LTjJrTnrrKaEf0DzTewCA10ZbEgM8doC47Opiuf6UHA0ZPyzPo1EIq4pSs3MEsnicSHFpiunE6+zSolETRgJzzJZSiSZvh4AG0IiWXMGBgbES1RRIjE05Xi93t7eXvp3HUQT/unMN7ELFAmtM4tu/t8rhbG+FiR1IlEOSYwUiyYS45/pixTDpokknXaNBPybxktiEc5+X294MQz/FmkWzykSwBf8KXZx2pMQuVInklVqtcn89QDYEBLJWhQOh3nPEl47ou9lYkChRJxjT+xDVreJvaDIMJEYKvMNrNMAL/OUQi51ItG/noRAY7lZJpJ0fzTdq9KX091+dhFjPGKWkkhMNuWa3f7/+zHrc8P2JNU8rWIiMdmW8HoAbAiJZO2iXOLz+ZwK8aKT1NfXV1dX81xix5E48c9cxJEkothO+IPYhDjMPJFof0BraUB5kHhN5QqsSEuRSJIyhFIEJlax6Czyh3vK16ywvHLcaicSTv3BtWtmLZFw6b4eABtCIlnrPB5PIBDo7e0Vr9tMa2srzyX2CiX6z1yxC3SSQkDKzbx0Twwi7EGqrGCVSBJfye/VWd5/373MRLLo9lwSiVkrif6aalAQO7V3MpFIJBlsVolkZV4PgA0hkdhDOBymaGLVfKN1fa2vrxcnrHn8Q5lvYhckWoFEEm+RiZdb6cUO3QEif9CeL7SL8IPrA6mL4cUSielr5p5jHcliCSD+DihHZj2RpPd6AGwIicRO+DCc6urqFHOW2KKahH+e8k3sgiSi2E5ZKpMUpbvuKV25pRVyasFmuukjC5X95oXfIsXw+qgjYeLfS/zIVokknWRg9n2ZFX09ADaERGIzAwMDlEuCwaDX69VWw9EHFJ/P5/F46uvr6UhxzhrDPknVTewCM+kW23xLKrQSSzhdmOBlGBX2hkTy3RcfW1SfqKz+HDeLOymlSFGC9iLF1yYyTSTs+ISDM0gAbD/fafXCnm8iWfz1ANgQEoldPX78mMIH/SAUR4qKivQBRbMGxwazj1d1E7vAwnITSUIZqQ8TVsFClPGZJhLxOnmhqC9B2QswL6GzUkeS9NNlkgA0/ICsJxKN1esBsCEkEhujFCJ+GEXyRGpOp1Mcujawj051E7vAWkJJb82yvuG/wY/jtQKWKURvKYmEl4haOaovQdMoLNVoIq7Jv7R+AQkyTCSivE9OJCZb8pupsn63VyyRmGxLeD0ANoREYm9ar5H6+nrxgyUqLy+np1pbWwOBAD8yW/SfsGIXpKSW1ulti5RJq5FIdCWo9t11iWTxwlJNM9p3NE8k7DCTkJFhIuFP6XPAEhKAOMXkLRKJJINtJRKJ9esBsCEkkvXA5/NR7EjR3ZVkdxiO/uNV7ILFrOVEkvDa9N9aDRnaZn41ffmtO900xJjHFPNEYl2oi03/DoiDF2slSb6mWeJZuUSyMq8HwIaQSNaDYDDI40hvb29ybxKNx+MJh8P8eH7i86H/9BS7IIWkQl3bEssw8Ue/YUsq57gVTiREOTj5gonlpb7JxrTMTgwfZsWtspk1/ZglktTJwFByp5kADNHQovgX33eRd1hh9n2ZFX09ADaERLJ+8LnneUdX/jMm9yyhA7xe7/MchqP76EQcSZcoa/lmLLOF0cAXWuEXP35N93BMSBsWyQkANi4kknUlEAhQLll0zhJCzz6HniVa8cM3sRcAACAJEsl6w/u6Ui6hwEFSrIlDent7+VmrAXEEAADSh0Sybnk8Hm3OEivl5eV0DO9csuIQRwAAIH1IJOscX6IvuUMJ4TspuFAuocO0gcQrAnEEAAAygkSyzvFuJfX19ZQ/COUPwrOIgc/nE+csG+IIAABkColk/evt7eUdSgjFEUoe9EC8C4lo//JrShBHAABgCZBINpCggtJJimE4RUVFy6ksQRwBAIClQSLZcHgFCSWP6upq0+Ybyivi0AwhjgAAwJIhkWw4jx8/5lO7WrXdkNbWVjoyEAik34iDOAIAAMuBRGJL+uI/xSaONhMMBimUDAwMUPgwnXhe25nOnCVpflMAAAArSCS2pE8AKTZxtDWfz0eh5PHjx9oAHPrX0JRTXl4eVohzkmT0HQEAAEwhkdiSPgSk2MTR1iiL8DVuvF4vPaZ/6Z2hmGIIJcRq6eCMvh0AAIAVJBJb0ueAFJs4Og3BYNDj8VRXV1PyEG9QEsorFFb0PUuW9r0AAACSIZHYkj4KpNjE0WmgnOF0OilwmFaQ6JWXl1N8oVOW9o0AAABMIZHYkj4NpNjE0Znwer1WfV05nleW+V0AAAAMkEhsSR8IUmzi6AyFw2EKJWy2eYv55lfkuwAAAOghkdiSIRNYbeLozHm93urq6mAwyIfhiLdMYfgWfOYSAACAZUIisSVDLLDaxNHLQNGkvr6+t7dX6/Gqvz7fQ8/SYSmGBwMAACwKicSW9LEgxSaOXgbKGXwATnl5uc/n01+cv41ajxMKJeIcAACAzCGR2JI+GaTYxNHL81iZdb61tVV/ZfEmquvj0AM+01ogEBCnAQAAZAKJxJb04SDFJo5eCfrLincwEUWT8vJy+pePDQYAAMgIEokt6fNBik0cvWz6a1LgoNhBxPtoxuPx+BLnUgMAAEgNicSW9BEhxSaOXh7DBcPhMB+DkzqUkPLycn4FAACARSGR2JI+JaTYxNHLkOJq9fX1i4YSn8+HniUAAJAOJBJb0geFFJs4eqlSX4qihtPpXDSUEMxZAgAAi0IisSV9VkixiaOXJM3rPFYWxKFc4vF46IF4c5Ow9XLQswQAAKwhkdiSPi6k2MTRmcvoIlrOCIfD4s1VpicRj3TKy8vRiAMAAKaQSGxJnxhSbOLoDC3nCvTG9vb2VldX85WE+VutV1RURAeIowEAAFRIJLakDw0pNnF0JpZ5Op+MhDKHeJctIJQAAIABEokt6XNDik0cnbblnKvHFw0m2mo4enw/QbcSAADQIJHYkj46pNjE0elZ8onJwuHwwMAAZY5AIODz+SiCiDddh3aWl5f39vYilwAAAEEisSV9ekixiaPTsLSzUqOoQXEkGAzy5frE+56EoonX60UuAQDY4JBIbEkfIFJs4ujFLOGUNPEJXsvLy1tbW01rSjQUWcQ5AACwISGR2JI+Q6TYxNEpZXr8EvDRN5RLxFtvhg54/PgxJRhxDgAAbDBIJLakjxEpNnG0tYwOXo6BgYEiBe/0Kn4HiZxOJ6UWtOAAAGxMSCS2pE8SKTZxtIX0j1wRlDNaW1spcKQYG8zrUSiy0GHiNAAA2BiQSGxJHyZSbOJoM2ketuIol3g8ntQtOBxWwwEA2FCQSGxJnydSbOLoJOkcs6rC4XAgEKivr08dTbAUDgDAxoFEYkv6SJFiE0cnWvSA5yYYDFLg8Hq9Vv1ei5Q5Syi7IJcAAKx7SCS2pE8VKTZxtE7qZ5+/gYEBiiMUSpRJXI0TvNJ+iiO8P6w4AQAA1ikkElvSB4sUmzhalfrZbAmHw48fP9biiH4kDj0OBoP8KQoufNEc1JcAAKxLSCS2ZMgWVps4WpHiqbWAT6RGv5dAIKBvwUlu0PH5fOIcAABYR5BIbMkQL6w2cfSajyNcOBxubW3lvx19TUkyr9fL60sAAGDdQCKxJUPCsNpMD+Y716zHjx8PDAwsOus8PStOAACAdQGJxJYMIcNqSz6Sn7728bHB4ldlgbILHSZOAAAAm0MisSVDzkhzEyfbRDAY9Pl8lEsoeXi9XvFr0+H9S+gArIYDALAOIJHYkiFqpLOJM22FsgihwEGxw+PxiN+cGToA9SUAALaGRGJLhrSx6CZOsy0KJcTpdKbuXILurgAA9oVEYkuGwJF6E+fYHG/EoX+tQgntpwNQUwIAYFNIJLZkyBwpNnHCuuD1egcGBih2iF+hBR5NxDkAAGATSCS2ZIgdVps4en15rEzwSrGjurraqr4Es84DANgOEoktGZKH1SaOXnfC4TBlDoojra2tTqdT/EZ1aD/lFXpQXl5OB4vTAABgDUMisSVD8rDaxNHrFEUNr9fr8/lSD8OhZxFKAADWPiQSWzIkD6tNHL2uLTq7K6mvrx8YGBAnAADAmoREYkuG5GG1iaPXOz4wmGKHaQuOBqEEAGAtQyKxJUPysNrE0RtDMBjkzTfJVSa0h+IIBZfe3l4MwwEAWJuQSGzJkDysNnH0hkGxg36zvMcr4b9orry8vF5dKIdyiTgBAADWDCQSWzIkD6tNHL2RBAIB/vutrq72+XxW7Tj0rNfrFecAAMAagERiS4bkYbWJozeY3t5ePvS3vr6+vLw8Rb/X1tbWx48fi9MAACCrkEhsyZA8rDZx9IYUDod9ytLB4vdtgbKLOAEAALIKicSWDMnDahNHb2z0uy4qKqJoYlVZ0tvb+/jxY6zSBwCQXUgktmRIHlabOHpj8ynr85FAIGDo7spRUikvL6cHfN0ccRoAADxfSCS2ZEgeVps4emPT9xQJh8Pi12+GoglqSgAAsgWJxJYMycNqE0eDgqIJn5IkRV9XDsNwAACePyQSWzIkD6tNHA06lEsolPBRwSn6vaKyBADgOUMisSVD8rDaxNGQKBwO8wnTKJ0EAgHTKhM6wOPxoLIEAOC5QSKxJUPysNrE0WCBt+NUV1dTKLFqyqHD6Bh+PAAArB4kElsyJA+rTRwNKVm13fBp1rTJ1vQ9ZAEAYMUhkdiSIXlYbeJosEY5gw8M5gOANUVFRZRFeBzh6DFCCQDA6kEisSVD8rDaxNGwmHA4zFttKHb4fD6tBccQUxBKAABWDxKJLRmSh9UmjoY0DAwMUBbhgcPj8Yi7JAlCCQDAKkEisSVD8rDaxNGQCQocqecsKS8v51UpRJwDAADLhkRiS4bkYbWJoyFzfMISjeFLjlILhgcDAKwUJBJbMiQPq00cDUtCaaNa7dlaXl5uVWuCUAIAsCKQSGzJkDysNnE0LAmfcp5uFcoi9EBLJ8nq6+sxxysAwDIhkdiSIXlYbeJoWAbKInxBYK/Xm6JzCT1FCQa5BABgyZBIbMmQPKw2cTQs2+PHj1MMwOHKlZnpeXwBAIBMIZHYgyFqLG0T14KlWnQMDqEHqCkBAFgCJBJ7MGSLpW3iWrAMAwMDXq83HA7TAwoo9FjcTwqfz0ehhP6lAwKBgDgHAADSgERiD4ZssbRNXAuWR+svQv9SKNEvi1NdXd3a2koPKJfwx/wUAABYFBKJPRiyxdI2cS1YOY+VZXFSNOUglAAApAmJxB4M2WJpm7gWrCheZZIilDidTq/Xi7nnAQBSQyKxDUO8yHQTV4GVxmed531aU8BEagAAqSGR2IYhYWS6iavA6uDzp1HssIomfBa11tZWDA8GADCFRGIbhoSR6SauAqvjsYIPD6ZQkrwODu3hfWDpgTgHAAB0kEhsw5AwMt3EVWA1USIZGBig5GG6Mh+vR/F4PJRd0IgDAGCARGIbhoSR6SauAs8F5RLTUKKHUAIAoIdEYhuGhJHpJq4Cz0swGFw0lJSXl3s8HsylBgBAkEhsw5AwMt3EVeB5eaxMVZJixWA9OlKcBgCwUSGR2IkhZKS/ifMhG7wpFw3mnLacs2QhGpmNiccAAMuFRGInhpyR/ibOh2ygnOHz+VpbWxeds6S6utpOoUQe7di3pbCizR9ZEHsAAJYBicRODDkj/U2cD1nFh+FQOiHiLkzCV8NZwz1L5Nj0g4cxmT2c6W7IdTh2uQMIJACwEpBI7MSQM9LfxPmQVfr6D61/idfrNe1r4vF4xKFrytyNjgPbimpO9Yw/ejJ4crtD2tLcNyueAwBYFiQSOzHkjPQ3cT6sGZRCAoEA72JC/4qbMlFra+uaa8SJ/exv/02x5HDklR+ueUlybKntvKNUmAAALBcSiZ0Yckb6mzgf1phgMChuRzMUVtbk0sHzkVtdrooXHI7cwtKGjoBZFUlsZvrRvHgMAJAeJBKbMUSNNDdxMqwxAwMDvLurx+NJHo/DJ6Snf30+nzhh7dAqS/J/4frq+nS8nkSOTV0727i7oOovwxGEEgDIABKJzRiiRjqbOBPWpMfKjPK9vb3BYJAvfGPAk8ra6+4qx8L/btv3gsNRWOsdFWOAY+HAxQ9rinId0o5az3+meAdYAID0IJHYjCFtpLOJM2Gt0kIJZY4Uw3AIRZY1kUtiD4bPu6pY8nip0Xs9IscioR/7O081lBbw1ylte8N7cwZ5BAAygkRiM4a0kc4mzoS1jXIJXzTYdOiNXjgcFuc8bwvRyUDf2fdqS/Idjtyiqg+6bj185P/oQGmhxF6XlFf6+slzV34cOHu0rMAh7TzSfnUC1SQAkDYkEpsxpI10NnEmrHkUNSiUELo/+b/JaH9A8fyG4cQioYC/2/vn5ppdeewl5BZVHm+/PBZlYUN+OuR+7WCj68N3a4o25Ve4um6xqhE5OtbTdqhIkrQ9AACLQiKxGUPaSGcTZ4IdUM7g6/N5vd4UoaS6uvq5tODMhbqOluQpNSCqnAPeu0oWoaAy/uCJcljsfldjgSMnL28Tqxr5fFDpQfJkwt9+pFjZg8oSAEgDEonNGNJGOps4E+yjt7eXEgkFDqtQog3MoVyyio048uiZQxUHG1xub2dH8yt5Dmlz3mYpv8r1V8+HRw+W5OXv6xhlNSL3L7xeIEklJ/ru31EG4OTyKdTYU5Gfuly/yHdI+ZV/5HsAAKwgkdiPIXAsuonTwG4ol1RXV1uFEg2lk9VuweGZw5F/6LPz7+9yOKTC0v01jS7314MTT57Jd7te30b7Chq67rOKEHW2kryXj3qvJVSW5L3ybs89hBIAsIJEYj+GwJF6E+eAPVHUCAaDPp/P6XSmiCb19fV0mDhnxYnMoYzyZWvZ5GxvGXgqnntyt7O+wLGp+GDt3vxNWtWIOltJYmXJqc+uTGGGEgCwhERiP4bMkXoT54DNUeAIBALVCnEH61BYIR6PZxVacHgfESm/1jsWk58tXHfvys2p7bzPcoccG/PW5kvSzvevzszHJq62H9kpxatGdJUlnT9F+cUAAKwhkdiPIXOk3sQ5YHOPHz+mLDIwMNDa2sq7vurV19fzLrF0zMpWlqjtNXXeMSVUyKMd+7YU7vtkcJYyR2zy6p9rinKl4t+0+39mk6TJDwPn3inLUytL2LJ8Wx1SRdtwhJ2rF7t/47Y2Bkeej82rjwFg40IisR9D5ki9iXNgvdCW5TM04vT29no8HnrAZ51fmeHB+vYasevp9OTM04B7l6OwoXuSjlBnbn2BjfNl08YvRMcvtdXskPL21De8mu/YXNY2lFRBEh3z1uXHx+BM9ztfrXJ9FcCs8wAbGxKJ/RgyR+pNnAPrBa8LoRuYYkd94qzz2gAcrrq6WpyzRIntNQo5+uhRTJbHOvZJWw+391y52NHSUMHmR8vbWpgnxStLYvf7XOW0Wyr7aFiZtySRHJv4t7t2h0QXpyBzc+DzfXmO3De7ZxbE8wCwISGR2I8hc6TexDmwjlAoCQQChjhiikKJ1+sVp2VG9BGJt9cwCzPdb+aKa2tyCyvb+iefiH4kjq2VJ/81PvMja6/JP9Rxy2xlYEaOPbjZf/adsjyKJWxMsdo3BQA2LiQSWzLEDqtNHA3rFEWT3t5eQ/NNsiX1LJnuby5ObK8h8uzIufdcrhZ3W1PpZse2dy5cu6ykELXJRp5hnVnzc/IKt+Y5th7ouDEnTjSYj9zqbNr5srPv/ixv4nE4pJJjnZjdFWBjQyKxJUPysNrE0bB+UShpbW3l7TWmw3DIwMAArynJrGdJ7Gf/NwMT5hlhNuB+Vcqp67wfU1OI1mQjK5UluwoOdNyaMztZO77kt11jfKjwg2EvryzR5nsFgI0IicSWDMnDahNHw3oXDocpl9CDYDCYnEu0/iU+ny+zUBL3oKfl2Mlz349FeI2J/HT41C4pj8/ZyppgRJONVlkyO/1QnbIkbm460P1JHR3mcPA0o5EjoaFvlMqS3KKaTwenlS6usTuXz/WFEFAANgwkElsyJA+rTRwNGwOljfLy8hQL4hBKJ3RA5rlksruhkJ0vba887u7s/zEUHnSXb5Z2nlSGASvE0F9d/1YdeaLvoyNlbKG+/H1v1b+cI73WMaZGFvnhsLtmW9XpQGRi8PM3D7x3hTXexIIXj+6WHJvL3SMWTT8AsN4gkdiSIXlYbeJo2GB8Pp9VCw7X29srDk1fbOpWf6e7uUZdeG9TXl6Ow7G10nX6XNd3l7q+9HZ84mqoLGaNL+Wuq2FDzYZ8v/PQ9qrjnm8D00+U7rF73QHWYVaO3OhsouSxtco9FNGyTeS6t/ElpZPs5VAsFr7sftf9lT9k1UkWANYJJBJbMiQPq00cDRsJ71kSDoetQklRUZHT6fR6vUubS02Ohm8PX+50v99UV1laqB95k1tY9qtm99f+sZnEChI5Fn0Si8+CtjDT3bS9tM49ODEx+LejZQUOR0HV6R/VMcJyLPQdm+lV2nmk45qSUaIB916Ho7i5f5ofAQDrFRKJLRmSh9UmjoYNhk85T6Fk0WE4lFrEOUsxP9V3okSS8qvcV8cmI1YdPtjMrbvU+dMEeXrgdEN5nkPK2/1yaf6mXe7rbCoS+dFY9x8q8pU6mPyD7sEHLNnIdzprtxj7nQDAeoREYleG8JG8ieNgo3r8+LHP5ysqKqJcYlVf4nQ66UhKMEvs8SpP9jlLJce2I51jVnlBnr7+lesX+Q6H6F8iPxz5+mv/7W+du/Y3n7kaejTi3pWb23DxwcR/zhx9mXU0oSNf3PNKUa5D2lHTdmn8weXmLZK0p/0Wpk8DWO+QSOzKkD+SN3EcbGA8lNTX11Mi8Xg82qAbDYUVbefAwIA4LRPyzBXXzk2O/Jr2QNLiNXFPQn0f1VDIcLyw9/CBYknKr/3bragSMZQqEOnF3bvzJanwxRdZN5RSZ99EbGrwczZ4R8p7sbi4ZO8v24eTh+4AwDqDRGJXhvyRvInjAJ49CwQCXq+XMkdyKNFQcFlKj9dncjRwuorNL3L8YuiJ2KcnPxq//N3gVCw2de0s669Ktjd03VHrVBZmhz8uzy9vcP/9fEtlvmPTTpcy1oaIChiHqCzhCUYlx2JYBQdgnUEisStD/kjexHEACkobyYsG6/H2nSWNDY5NXHIqHUpOBxJWsdEmICk44B2TRcJQBunEQ8ZCZHQ4MP1UnbS+oWtCZBV56rKzZJOj4Bf1v1IqS8reORd4qPZ/vdv161+oC/UBwDqBRGJXhvyRvInjAHQocHg8Hp/PJ/43MEMHiKMz8OTBeEjr3CpHJwJ93pPKBCRSUfUHXT9FZNENtuD1f9wNX/OyLiMsZHiHle6rsVFvrTLfCV9779aMGl+2vd51V1amed1X7uqbEtUicuSnLtY3RT2Y7wUAm0MisStD/kjexHEASShz0P8CvFKE/++gGRgYCIfDFFycTucSu7tSYghfbCyQHHnlDe7vRpUhNmqFR2MXHzIjPxrv+WNlvqQsDjw75q1T2mu6/nOBTTDvyHv57ROvK/Hlgrr8Xnz0sOrJxFV3LesAuxOVJQDrAxKJXRnyR/ImjgMwwzuU1NfXU/gw5BJtYM7SQ4k8M/rDSEjr+aGv8Jj1t7322hud/yuzuedH/LcjvL1G2vn+1RnKLtqE9GSXs98w01pscmSQRxyFHJsS1S35h86HkEkAbA6JxMYMEUS/iSMALITDYYoj/P8Fj8Kq0ysFlKXNpabS2muUCo+Z7obcXDEBCeHtNfppXuW7Xa9vE9877+Wj3mva2nu86sU4Sz2rbuk449dlF3nm9sgdNiMsANgKEomNGVKIfhNHAFjj6/NR4KBokmIMDqFjljY2mBjbaxISSVRpr9GPpond72oscFB8+fp/xy611bxYUOsdi7fIPJnwtx8p3mQ6+oYo/VfOuqq2s2np20cQSgDsBYnExgwpRL+JIwDSEAwGeTQR/29YoAQjTsjAzGDLHtFeo3wt3++szeGJRJ671XEgX5JK3/igSXR0Pfvd6SMFUjy+xGYmp40TkWjdWtWOsfLsyLl3G2or9xbzCdaItO2di/cxgwmAzSCR2Jghheg3cQRA2nhNSYpV+ni3EjpAnJAeOTp2+ZuhKbWaYyHg3uVQEgmbXX6rQ6poG44oLS+nlCnUyPbGbrU/q6V4ZUnt59cf0TWlwtLKuqYP3N7ub8/zYTiVf+wZf7TYdQBgDUEisTFDCtFv4giAtAWDQV4LQg8GBgbE/yeJeONOa2ur1+vlZ2VInhu/cs57zjdy52bHoXzH5rK2IbVt5em495dKJUfi1COJ5ImeP753bnhqjj1mlSXH3RRojNS8ktgNBQDWOCQSGzOkEP0mjgBYqtQ9SyiRBAIBcWjGRHuNo+Dt7jAfOCPH7nYeKZCkkt+e/ceHrLIk//XOEIsdCdROr1LRr9xXeefW2KPIk6TEsRAd6/vK161UluQW1ZxCZQmALSCR2JshiGibeBogc3zELwWO6urq5AlL9OgAfkpmeHsNo05xJkbclDr7Jtmo4Knhby7fTsojotNr/kHXJ2zE7wvKqcPul3bsrXe5vRf7/YMjI4P+/m8+P/FakeRQOqNExHo6qCwBsAMkEnszBBG+iecAlodCSWtrK/3P4nQ6raKJN/NZ5+WpgdNHyso/vHStS5kPTSo5ePiVfMemEudlrbtJElGJ4pBeaRt+pPU7kV7ce7CqUt+nVZW3r2NUuRjlm6GOxtI8Vlny56uT8VHDALDWIJHYmyGL8E08B7A8FDUokVAcocfhcJgeiP95EvEusfyUdIkpWHXzoYkKEgtimvn8F4u35oj5SLTp0V6oaP6se/CnWyP/8ZOR2xMzQ+5dm7Y0980+mw0NX+50/7aS9ZndVHLsuwnUkgCsYUgk9mbIInwTzwGsKEoklDys+pcEFEsZISzP3PrKWZYnWc8Hz6ctkfJrvWPRB8Ped8rytrImm8h8fDb6hGnTIoMtpUonlZmA+1XJUVB65OQ5/52ERQABYO1BIrE3Qxbhm3gOYEV5vV7xP08iXnfCm3Uor/T29ooTMrAQHb/UVrNDcuRud/17VuzkZLEsMOvQeqit725MPTheWSIqWrZWnvyXMm2a/HT41C5pc7l7ZHby9k+TiCIA9oBEYm+GLMI38RzAytE6iyTPVkJ7tAYdXoMSWNownNiD4XN/9Y0lTrUq2msKazuuDOhrR+jgs2+VSEr/VlZZwtYHrsjPEdOmyeOdhwod+XVew9UYOTo+PDQ+o1aozD96EEZmAVgLkEjszZBF+CaeA1gFfDUcSh7BYFALIoZ+r/xZcULG9Mv8yrNX39suORz5h8/ceiQba0fmIyyGvCAV138+yCZvFZUlbI75734c8BzIz8mvOh0wxg2lTSenrlOZFlaeueLaWVh2tPMWUglAtiGR2J4hjtAmnliW2Vud7s+uoOkdjB4/fhwIBHiVic/nE/87ment7c10GI7i6diZhgMnPr80cl+5/eamhr1HywriI3hjiV1JYj/7239TnKOudCNPD57cKzmkvH2nLn792xJpU8nRb0L6vilPB1q250j7OsZon1iUWD9RGwBkDRKJ7a1CHHkSuni8RJLM/r4EEChtEKsp57mioiKnMnJYnJOWuVD3ib2FuQ5HbuHet0519gcmo3J0rKftUJGkTXe2EB27qNSO6CtLtrImm++/aSnbLEbuyA+HPz3a6L6sW5OPdzHhY4P5osQOqeyjYdznAGsAEontrXAiiT0Y/Ly+mPUj3LLXebY/MIHPakjB4/Hom2zoS96VxICCS0btOHI0NOTzNNfsUiYayS+ubHB98idn05uHS3Rzw/PaEdaV5OIYZQ7xJR2fYmqTeJONWJQ4v6Y9EHlG6cT/z8uhJ+IoAMgGJBLbW7lEMh8Z/e6Tup2SY1NxnevD5pqSPPp0l/JKaprd5y8PByO6qm858nNwOmlSTdiQAoEAhRItiJgmElJfX595I85CdDLQ3/mpq6G6tDCXNbXM8IV/c4tqPupjAUJXOzI8GRn+qExySCUn+qb45PRJng617dpc0HgxLNprth7ouDEnhvPk5B86H0L+BsgeJBLbW7lEosz6oJsTQlk4XsorLqfCgN4xqbDiDW+ALfEu37t0bLeUV+UeSV7kDDaicDjMgwilE6tBwoSOWeoSfWQhGplVBsioC+nl/8LV9VOEblXRlWRL4dZci5nW5LlbZ988dpYt0Rd7NB2JKu01Uv6Bjltzciz0zdGSTVLJ8YuoIwHIKiQS21u5RMIyyOWP/3JRa6lZuO7elZtT23k/NjM+2N3Rcvxkz33WNu8+mE8BZed7fWFUk4BAoYS3y1DmsKom4Xw+38DAQOb1JQnkSOBcU1meY1PxkXb/xJNn8oOeoy9at9fMDLa9msdnNOkZmw3z9ppDHbdmk+LIo9Ges+6PvhmdM7kKAKwqJBLbW8lEMjfiLt8sWmo+8X47+P15Z23lL0+PPBWfznL0ts/5Sp4jd2vhFj5l1d6Glo7uwdtT6G0CDOUMShupE0m1soBfa2vrMkJJbPLqn2vLq49/6KpTKktO/PnYIu016lI4fCp60V6j3PCJtSOzyjSvpS2D+vo//YBkAFgtSCTrwcrEkWfyXMBdLkkFdZ/+s9PdfHhPIX3EF1YokWOcdSLhs07Rn6FsOOVcJPRjX/uv1ZInn/U24cMixNVg4wqHw3wMjmk0oZ18IhOfzydOyJwcGXJXbZVKjp0fvNrZTCmZ8nG562rY4vZ78iAUViYs6TtZsYW9CGn30a7bUVmO3bt1O5IQYhZute+Rcra3DLAGSm7uRsdrFUc6rrEWIgBYNUgk68EKJRL+12FBVcdNpbVejkWUtpqGChZNdp0afirLoW/+8NG/47XiM5eaCnJEguHDItSJp5jYg9GfMFRngwoGg4FAgP6ldEIPBgYG9OOEPR4PhZLW1lbav9RpS/jkZptYvUh4Zrzn1Bsn/z1jfrMpo9lzKtqGI/L9C68XSI68rYWs13ZBWfPXbEYTAz5hSbk7IBpuZm91HFpsaWIAWAFIJOvByiQS3mSzOS9Pyi3kjTFspm356eDJ7Q5JWUl1Ptz9dkHeLrU2ZOGZPNqxL09MNsWGRfzkv3JjWnxqixOVoTp0OKLJRqSN+KXkQSlE/L+n0OZ7paRStMQ5Xnmn1M35VX8ZTg4WnPxwuP1wkbS1yj0UWbjb9fo2NiG999asuuawLnlopvubix3Sax1jT+n8uVsdB/KlVO1BALBCkEjWgxVJJEpltVTQ+M/7M+OD33o/YaN/NxXuff3tmhLJUdzcP61+UhdX/mpvIX2Ws2jygauxvtndM27SDVCZ+MFRWNl0vH5vkcSiycGjH54RDUCwwfBakNbWVvG/XyJKJEsNJfOR4b9U5W82TsyqEN2epN1NnTcicux+V2MBX0CYH8mWwvn00yuT8rNwf8uB4m1N3WGeOWL3O+tyHIUN3ZOsvebA1pTtQQCwYpBI1oOVSCRPxzpekxw5RUc8fYEQDw1ydCJwqa0qX3Jsebd/Vn4229e8RXJsPzn4NKFBR+nfevLccOJHtlL1LU58ph7OoolDKvyFq+dnfL5vNBRKwuEwXxbHFIUSenZgYECckC4+xbBSCxK/q8Skro786lNXf47Rzczba5S1954Of7Rn1+96RP4gPIJsb+y+r1xAjk3evhGcisqivWan64pFexAArCQkElAo7S8Oacfe/TvZIEnRoXUsPMz6uipNNvJs/7tbWPyoOs6G4fCqDoomP3bU0G5eiaIRTTYFTZdmxB6FfKezlg7mAxmmr7QcaWj57AJvAIL1jicS8b+fNQol4oT0yeGrLrpPWU8Rdc9456Gi/Io/dI89YllC1tprRmNK7Z2hsYZPvaPc5xo5yudb2/n+1Rm01wA8D0gkwMhjHfskB5t6RF5QZslUe6oyuiYbx86mjq9YZUdhrkgt3395fJtWF6J5Mnr2sNqyo3Y6oe8SvthIf6cqtSyixoV1WzEeBusYn2be5/MZlgvW8OYbyiWtra3inHRE74zc1ldkyLEHPz8Q7TiJ7TXsxssrd48kzKWzcKN9z2ZxZ3LRoTa2Pg7aawCeHyQSILzJZktt5x3dhy9Fk5/8Fzta3vxz/8yCCBAFb4u2djFn2huVxWyytMQ/LrnElh3KHEf/6PmgpsDBx1XyGhd24ozhMIoml3+cFGUJrE+BQIAPvent7eX/P2r4VCX8gTh6WeTY3c4janvNM947W3rVHTDcsPrerCQy3FYhpdVeI8cePpjG7QqwEpBIgD5UlSab+MDdyJC7MT4NiUKevHqar3STUJ/Bu68ammyIHLt33S/G1/BocubDoweVhXJEk41S45JwIuu20nl0GwUcMXgH1q2gMjaY15QUJc1ZwqtP6F86jILLMiZSo+g86q0tVNtr6CZjc+qwGywWS0wRLJTnFO7/0P+Q3YnptNfIs6Ehn/vtfYWSVHDobzdnUb0HsFxIJKBvslG+5p1SFbxp5qL/J9HsQqFBadFRoklJZcOvKwuTm2wIn9rEOPSXnX5lKDinNtlIu5u8P1DqUU4hvIMhXykeNoRwOJyiBYejUEKHiRMyoyzV5JAKjnTeVQKIHDp/KH/bka6ffnRXbqtyea+OxTN3LCbSx+LtNXNTw+ddVdspXzvyX3V6/SG0NgKsBCQS4DlAa7LhnVJztrf8Zza5PUXrEcKiydfuhpcoVhi7rxLeKp/zcsPv6veqq/QlVLrEpm6xZPOrMnpWnYp+fOY26/carzkX5LEvDtHZp/+BSU3WpWAw2NramjqUkPr6eq/Xm0l9CV/RV3IUNHZps/axW/fRo7k73c5X2V1Nobm00d0d0DW78PaazWVtQ1GxJ4Ec4YsP06k7aj78Z8BqBexY+EZA910BIA1IJBseH/+ia0Hn84jUdoyofz4m9gjJb+iaEI07ypHamMm4hEoX0eOEdYaltz0pmuielTbnbZaSmmzkaOC8U3Sz1SpdxPhkjpUxui/BdtKpKeEymXierX1TU/Ti6113zW6OhWjI73W9xsajs/vqkItVdcQig39i7TVlHw2bhN/5yK3OppJN7ITi+s8HH1gEDjnGp19TVvIT+wAgDUgk9jMwMJDJ5/IilHGPuq4bvMlGmWbbkB74kcbGHa2va5yY2mRb0/mAfpmb2MzYpT/Qxz0nFe45rKt0UaPJ2290/Gj2V+eCGAGkrLajHxOhrG9SmFfq7A5hIWJ7CwQCdGPwHq9W6aRIWRMn7TlLFu12SrlkyOduLGU9nBxSUfkrL25y6EcRx/Gp2OgwKb/q46sT2sp8iWIPhr3vlLGrvVDh/PvwFO5JgAwgkdhJb2+v1+vlr58+lHnfwKCydIg4ImOGrhtak83AE95lxPUbdaBv+xeu/frGHbEsX+NFY2O7mNpkS+FWts6qbgU+Mb6moOHvP4reKKzyO8Ohv6zCZmjknvJJPzcd6GwuK3A4couOeG+hLd/+6E5ubW2l2JHc3dWA7v9l9XhNIMemA91qLnHklTewhhx9mJCjgdNqHLGYsV6eDV053Viq3I1VrvPDVjUoAGAJicRO6i3mu9Qmlcr4M9rYZCMW26t0++P5QNRevM4+r+PjcfiRlk02rNJlTt9ek1u493Dd3hcc+jHGMq/4cCnTzCfUfAgz/tMnE4b8CMpL+rz5VZZo8rYXK+1BGSYbWLvoNqbkzTN3isoSyi4Z9ixJYX7m6vs76b59cc8rRUrzoq7hRp667OSNNWV/GjTGkYXo1O1B3ycNLIsk90oBgAwgkdhGMBi0+sOREonH4+H/ZvYBPTfW8+mJI2+cU7tuzI73/U3tylpS2SjabOgJY5MNX5bPsslm0662oXj31FgkRMmj7Ugxyx36Zfw4ZYoIMU+Jnvx0+NQu5a/WxCE/vHqG9m6vcp0bnHiS0BmFiGjyYyg+igfsRH8PU+ZQakxYY41WQai3jJE4cXwZYd5eI0fvj3R7TnbeFJUk8kTP0RL2nQrqO+8mNdbw/xEoi5QdO6MbucOqTH66o5vVnjwJdf/5ZHcQNyWAFSQS20iRSAzosN7eXvr7UpyZscSurGwszAfK5GbpNNnc73GWK71Q9e017AmlPciRs//EX0V7jdZNdaizgZ7h85QYJL4SwtLG3wbDd/xffzcU0o85jgS8H57s+Eff1cvx9iB65Y1nRowjk8FOfD4fryyh3yef75X9ZhPRTvq/Q5ywBHwSevPxNfKs/71t7JsUv9EdMrmTojcv8O6xeWVHTp67OjYToyzi97KxwVKps29SnCLP3Oo8ViI5pBLnJdExHACMkEjsgT6R04wjepRL+LmEXydDSiAQ6wDTp6mhcccwx6tmIXEeeh5NvjnbtDPeZCNHJ2+w+WD52ntMcpNNIm0qlJ37PjUuHx8LB87Tx3182oln8r2ed1/Jc0j5h86bFSPslPGgVkkDNpD6/i8vLw+Hw0tqweHtNVL+gY5byUtYy2PeA6w5puD1C8bmyTi64Ue6PccrWXNP/ovFW9ktzSrwvH4emmN3+04eyGf1KL/rDim1LLEHoz9hKDuAERKJbfCptUk6gyQ5OpL+rKQH9GlOH9Z8hMLS2t3l6P3B0yc/uqT00uA11fE+JYQvm2fo85FUw+Eoqmn7RtdeQ6JjHTU5Jk02cfLD20MJM5HEIpP3Qtzotcud7uOVylxVarEhR8d62g4VURmT0AmRzvp5UrTj8AqbxKYlWMOCyko3dBvT/wWmvanoKeJ0OjO9vUV7jflIXVGx5zCZdV6P7vMx/1enlK4kDqlw39vxjrEL0fF/nazc6nBsKj7SMSLuRn5Z07UXADY0JBLb0H8Q04cvfUmfznyopCZFWKEjCR1AJ5LMa7kXZrrfpL8BpcLyg5UvseqHIxcmtJQwd7PzWFUxH0LJ+nwYVvRdmOl5h/2lubVQ+ftR35XEZDr5RHw0kNLEI9YcnlJO0SiTSZz/4Zr3SD6vJ2dlzLYK18UxfRdX3od3lzvA9llNfg9rms/n6+3tpczBO5eI338i2k/Ppt2zZC508VixtPVAxw2zcbr85jRrnWSUPq3fej85XqVU9NFd/bbbNxSfvzX2YPj8/1SwETpka+XJf42LpwxzEgKAgERiJ7yeg4KIx+Ohz1zem1X8PApeI5KCFlnog5uuRjLocaLrQCoV1X0eMHb7SJhjnsQHv8woCYB9BPNOruoxUl7xSyzHmMxDrxKjgXbV/e4Y7x0iFe6prHy18nCj033he/9QIDglqk/4CiZsQbVHj6aTWmT4mGSeSPhMKvybxu4HboTRfGMXdP9T4KBoQtg9Zo3+XxDnLGI+cjswbtqCIpZTMOnhxDt6K7TuUBPRqRtXeOdr1pXkrLPiBX6EI3/Pwf3bJTqy7B0vGxX8oKdph0Pa337LYlITgI0KicSWKEnQv/oPZf4no9Ufjqb0VSz08c2vuSKSogmbb80h7WkZjE83rzsmJ0X1tRy+2FggSeVu1ndEjBZ2Hi5TetwmDMBRDp747ljJJqm4vmPkobGEWbju3pWrJBJ9nTnvt4i/Vm2GZ3HToTca+n+BN1MumTzazvK7qFfTW4j4TyrToFEcOXKqZ0zJM0rNB+trFbx0dKdyf774IjtGqYCJ/exv/w0baybtqPljS8O2HHFLA4AOEom9UYwIBAL00UzoY5pCBn0KazkjGX1MW6UWXvXCm3WWNXJBj1WrXPSw5W8U2hI2unG5cjR8b9qqOwcfGEyZJmEoMl1XdFDhHWPjlTHzsdA3R0s2OaSdR9qvTuinhVASSW5D94y+yUZZCVYbwyxH7/i//lZt7Ofk2aGzJ9v/cWUscSAnZBvdrsotxZojrRorKbLTLb3Um5k3U+bsaLtmGOCukGPTN/vOvlfL6u14K+Q5d9021kH73j/f2FXt8vb0eX6Z79B3mJ2P3Opy8YoTqehVzzD6MAEYIJGsH5RO6COYHlAoIfRZ7HQ6+Z+S9PGtBRG+x9DcY0Cf8nRKOBxWhukseRQxxwfmbC5r9nyuTRmiRpPbapOLOfl+d+N2h2NnU8fXyoAf+oQ3ZJrkaPLR6Q7Pn+rYZFd5Fe4R7fLKasMskcQnv4/NDp7cKW0ud48ofQhiE5ecJdKmEuflqfhr4j0JTEcmQ5b19vbSXU03eYruU/w+5zezOC1dT0bbf+FwbGvqMZz4JHTxfw4c+ybE8y7L3N941FbILc19jyLhB9EF+f6F1wtoT+GhzvH43SSGGSuSQzPAhodEsp5R8qA8QX8jEt7Ek+KzOxkdrOUY+txfYjThA3O0kcPxjiTKlCHGaUsS8CYbR/6vz40p3UxEq40aTepduhMXopPXLzSXUfRhCUN+NH75m34+0pKLTQaufPftSPiJ0mTD+io+vdFxYKtUcqJvSv0bWJ7sc5YmTCPB48tiI5MhWyhn0E1O+ZvuT+V2MtJuYHrAB8OnLeJ3FTukw50T+ioSvrrN5pKjlEgejY/cUqdn5ZV5O5p6HrCvYmOdR5RJTEg8eajTwpb9qe/aP5TKEim/wtV1awb3FgCHRLJRUCihz27KJfQhTv9afYKnRqGEzuXjHcR1FyHmV01a0TcxXvAYIZ7Q8E95ZUVgLbjweVgTpp9Xn5q4fZFVqCTVZ8ihbtc76tAebfL7e7ODp8rzy+LhQyG6rew8OcgiEEZp2gPdjbzJUssfVuj/AnHO4pREsrVlMB5IeBzJ4aPKlVslj923sYehe5Pj/Z8dP/Tet6z5LzrmrWPtNbVf/HjrX201O+j2p+Rx4T9d2rSw7GK8Z0kB1gcGiEMi2Vh4kuDvQHl5OWUUrdYkneoT+sTnnVTo4DRziRwNDXV/8dll0xXhFSxeDI7cSxp3IJpsKGFM6ZpmDJPQJ7bakKT6DHniwhExApPOPVhZvMmR39DF5s2cj9y7n9Q9ZC7U+Xq+SEgYJGwbdCtSXKZ/KWoT7UZNRve8OGcRSiKp9Ib4V/KjMd//lOWJOCLaInMOee/OKQs5aTeJHBvz1tL9xsZ8KRPAxrTVgIlhWti5h5MPeeujEBs9d+x3Z7FKH2xUSCQbEX128wYd3qeEPr55Aw39lZmiV6wpOj7DyvC0KT0/HDn7XBd0vUZCPyr1KrvyjNEk1UxrxrE/7NzfKE0+2sRr8zGtRX/2h5byvQ2ffj/5RDdIOAXdqZB14XCYbki6k5VftBHd5/wmDwaDi+VplkiUrtCMHBlyV23XZjlTKkhylHlKtCE2vFFSGYLuKKz1jupSxezN9gPKYOHcoppTPeOPLO6X2Vsdh5QB7jtq2i6pk5cAbCBIJBsXfSLzSmz+gP4lvLuJvvabUov+S1N0Fl2HSgIedOg6yndYFnk68K1W+WHs0LqgNvlQNOETQnzWdnib5eI4Dx8qhcCj4bZXJMcLr9QcLOMdbJX6D3l64HTDnm3xacLlWIxKnbSabOTItY4ju/J3/rbLuAabHLt363bCsB14TjweD92HTqeTHii/5QS8+ZIe0L/iBHNybOra+W9vqr9COfbg5wcieyoVJGI0u9L3WdTM8fYaktBBRCwdnF/Z/H4dGwCc9/JR77UpY4yV5251HGCVK4bJSwA2ECQSEHiMoD8xef7g/1LUoL8p+Sc4Z9W4o/+rdECZxmopuUSOBG/cDt2b1nVzTWyX4dHkov9GvEPrT2yBnCNlbA0d0y6o8t2u14uL3/gm9EQ3+T2f7e1kh39mQR0Bse31Ln3T0qJNNgvRsQtspHH+QfegseSQlQkr8ivbrk6iTMkOSh50R9BtTJFaX/NHX/LYTSi10GOeyzMQvf557YsFfMkkVpPHJ9TR2msOfvBJE2um4X1a5yZYd2k+K4kYALw1v9Y7Zkgkc6yftcOx7UjnWExr6NGPx5m7P3o7sYkHYN1BIgEj+oCmPy4J/yuT9tC//E1btLJEj86iXEIy+MTnM7QyUl7xK5Vxr5YdcA/e1epFiH6QDp+l3rTJZn6q70SJtL2x++enSh/bnNrO+3OTAf+1cV0FBv8rNmHcjX5eVxO8kyMrftzDSbOxxYIXj+6mQqjKPYRpTLKIkjFPJFaNOJrMxwbHolEWD+TJq5+1vOfun5AT2msWouOXRJ/W3btfNCzjFwuHHhhq1Hh7jX49P23yElHdssB6qxSUtXyPYeiwjiGRwOIomtA7Rn9o0od7uTKFmj6a0P7Un/h0MG+/7+3tXeyjfz4yPtTT9eXZ9jYX52xuPsH+2+L+dlTUnCwoTTYfNVWWqNHk7bcrqTAwm+2brXGzWfmgf3KrfT9fr3g+4N7l2OsO6Feej93vaiyIdzzkQ4SsmmzkaOA0iyM5+09dS4oj8r1Lx6zjyNzNzpOeb0cx4PN5YM2QyiI4dPsR5Wa0RHd15rlEI8bXJCwRHLvXf3K/cotu2un87r5lbyO1vcbQUiM/mhwP9IuZXncefru6KOWClADrABIJpCsYDFK2oE9t3lOE9x/kFeAUSgh/YxdFR9Kl6DoZ15bHPQl1n6gofe1o2+fnz38m1hZOrs/g84vwUQ98XRulyWbBJJFQVlDadPJf7wzNiY4CbJCwyRL0fK56UcEu9qliwW7nK3lsWbXLYgatBHwgj7pyW2zyxshoSF2PGFYPjyY8T4u70AxlF3FCZrRIUXK0J776pLj9HHmFhRRLrPu0ivaaooPH32LL8olurU9YRM7/xXt9d2e0mV4dBQe8xkH0AOsJEglkgMcI+ljXHlMioQ96It7W9PAqFvqXX0e5dkYWoqGrZ46+nOfYVFznvjz+KBYZHxoKJkYMPger6B2iDNFUmmxk3mU1KZHQ8d9+/J7Xz9Zu5elEnV0+gaiczyk6+i/d1K6K5Maa2J0r38b7MIp5PAsau+4rIWSmuyHXdNkUWBUUoPmN57SY5pUSCT1FgTuzrCwihSLe84Pffkp7zew9saiNyLt6kUB7jVq5IscmrrYfUaYb3v1yKWsTVGcriS+Ls/PI54NJvWIB1gkkEsgY/bnJH1AcoU92ihT0WU+hhH/cp4O38tC59NFPJ3qUpYz5NTPxZGLwb0fLChI6AAr8z9bN6pTwT8c6XuNNNqzTSfebubx/qznRZGO2Bj2v5KA/Vg1hhRJSn7t2hyTtbuq8ocYRHlDUliARZXT9Z/nwZiSS54huXV4Rwm9a5WY0QffkQPqr9MmPxns+ev2dzuvXvOxuVHp+/KP3syNsumFtArT5yC2f+9z1xBSszuKaMHHwzK3OYyUUPug6+t4n8Z4lqYcQA9gYEgmsAIomfI4TQh/69HHf29tLH+spKsmt4gudoiWedMjRO/3uXxXRH6PGCbmfhK70imXzdE02z55FA+69jtw3u+/9p/2Ys8Xd0dndPxgY1zWeWDfZzH7v2pZDeaSq42ZCnOELC7N+AG+7vV09V/8zEuhzV9HfzQVlzotK842YakIq+e2FW+qICX4WEslzx3MJ5eDUdXs8MYtz0iNHx3raDqmz9RlmJTESzX9SueuqPvryLk18qmLjXR2/vvkQYgB7QyKBlUGf8pRL6IOePsQpjlRXVzudTvozlPak/txPxruk0FmUbNJLJ3NTw2cb6cM975V3e+4lf0jzJht1JntlWO8u94+32U4dKa94b01Dc8snJxvoUjk1HXzOzbi5u95DbJ4rkw4rD/yn329uqN1fyjq0CNKO2nbefMMr8MVuZX62hpbT/+i//l3LTiSSrKFbi+5VbRyZKbp7xdEZoLuRV5akrMyIjrSzzMpHBceJpr38Ou+tOyZjgOWZ2yM/jQ2eXfz6ADaERAKrgvcvoURC6YS+pE/29Nt0NHQK/Z1K//LWfX5lK3Lk+rn3Pulh08Mb8CabvH0do4mf3QvR6dDoiL+ny9ve5mqqqywV06bFSYX7P/Q/VA+/0b5nMxUDO9uuJS3BoxJzjVOJ8gvXpTvKS1HHCZOCI55//t3d/Ct1fjaSW7jv/a741LEGmA52dVEcofuT7lXx20jC7z06INNWxUUqM0SLnmGhaTrtbtfr23SVK7pRxKyyZFpp5SkobxuY1V3/WNdtyxsSwFaQSGDV8XoO+uineEHRRPwCMkcRh/6ozbjHCZ/jRJvnOxXKKKPdzbvoY7607nhzQ83e4iqtA6w82q40QSV3iVXJDwPet0pYt4BjnaKmXRdHtCE2hM3PdqahSJlYnFGmnf3k7379YsV0vfudtQW71FlXDBUpCCsrg7fL0K21aGJeNBMnmZsa/OuR4k2UO7cd/S7eMKPFEbaAsPxs7nr7r11fKTeMHPmpy/ULtkqfvrEmPmHalsKtufG1+nhlzL43xAI6APaHRALPCf/op3SS+tM/RW0KG2GsNOjwqhcqIdJJJ6xczzFbfNhUQo8TvfmJzsMsWZg3smijJDaVNHoDM+M9H733nnfkUej8oXxJKqmt37/VkdgxRbyq8j9eGlAmpC2kksaQmZQFU5QfnMlTosnla+o8+tP9zSV5xa93BLBy7Aqgm5PuOkrMHo8nxc1JT/E6v/SxkHGy5Zy6wK8cudHZpIsjbG6bsyy1xJtmnkz42xP3kIXo2FeNSoSVSn7bNRZvqeFLHihiE5c9p7p+wqR8YF9IJPC80ae/z+ejT3anskYrBQuKKRQ1eJFAD1LUohNDgaF1P7TqcbL44sM6ukHCYo/qYX/zDioOXnBdTZxucz4y/kOXu7GUt9Tw8kDpsprb0D0dcO8p+1337T42/au0t6U/pLbO8LTBVxhWyNHJ2/cSyhIxfe2u5i6/bqZaegl8iZ9/X/qQXmlhQ/ekOB6WgW4eSrd049HdlbrHKz1Fh1ndbClRqrioDJbR4oiwcKt9D0u78aqRpMoSPvWwQ9pauNWqJSh6zV1BN8ym4iPt/omklbQB7ACJBLJJ+2SnT/nW1lYeTcRvKG1eZRoJKioyGLFpTj9I2GDcW0mRoKCm867YISgjd5j8kroPPj/X1XPV7//+bNO2nNyGf967MXg9Mq+MJVYO4a0z7vOXh/9zvmG7Q3rVbV3DoawuK+lW6lnQLS6oKag81Xd7yqIXCiwJZeVFuz3RvSqOTpP8cOTMWyy2SjtqPf8xhgk2M42U/8qB/UW5ZpUlLzV6/vw2G5VT0Tb8MD4G+PWv2cI6OvHOKxSOu2/jtgDbQSKBNYGyCE8n9FlPhQHlEooXFFMoaohfWEq8ioU/pgeZVq0Llk02z57NX2vbkeNwFLv8honq56eHz7N+sVX79xYry76q1IXs+Vjigsq2ry9q6wVy+YfcV8cihsJJmA93v13gyNnm+j6eWeZu+T79W7f/Zuj+bWXtQWWmWuVCuiV+YLm0yhL+5lqhBEw3pzhncUorW+lbHUmLMjJKpVpO7fm74WteNu+fvrLk+jm2h+hG5bAJ05yub00mFNaN9CkoO+odnkKfV7ATJBJYW6g8CCrjhwmFkkAgQBlF/M4yQQUG/aVLl+JBJx3WTTZUBvhdrFio8YYMBYquHZ+JRSbvhe72tuxkrTYskfDpX+MpJxYZ/8HLehIIUmFFQ8vfh6f1F6Gr3u9u3K48zdtoBscjc7yuRffyZHVZZESTlUd3Dt1+hOdj/v4alJeXp9mZiSLmw9s/semAn80/mpxIiqGUV4rFqHI239qpGlZZ8lLjWaVpRpmB7civv9DNlrYItdGHbp9DbT1jdDfI979+48Bxz7c30csE1jIkElijeJjgjfq8poT+pTKA//oWxXsp0rn0gKIJXYoumHK4xMJM/3s7814wa7IRf8WaJJLZH1rK977ReXNOjk4/UCdZk8MjX3160jsyK6Z/TUw5PG1I+9r6hkQrTLxpRhBNNoX7G+rVtCEV7t5NDzfvab+R1LNWjoauX+05T9cqyeNH5xY1fqNbYQWWiGIxjyMpGhN5LhEnLC4y2FKWV9ro9lHK1O4lvnh1cXP/tPKlHJvilSWZzzgi/3zl3He32MSAaqMPqyw5+8PFE5RwzdM2wJqBRAJrHSUJ3pRDH/1UQqTZjkPoYPr7VXyhotN53Ym4eiI5OvWAT/NqxPuRGBIJn1T+JZf/oTJ2hvUzlSe6nVWH28QsJrzJZtNO13d343HF2EHkSTQxj6hNNspCr3IsEmL9R45Xqe09SRUhFHHeeHlvg8c/NS9HJ5TOJr8+ps1Vn2A+MviXY+4fMNdnmug+4SGY7kD+wEp6NSVkdvTCicoiZUIaPn6KD+1mSwrkJCxcoFWWZDA9K5/v1SEV/6bd/zPdcFpliSJ5Sh6AtQWJBGyD15BT2UCRgv6tVxbEoT9eiVWrv1WLDx1PF+SlSHrNOnysTWIimf2hZecmqdwdmOOr95W2DEaUXopq31jeZMOJ9pf/XDv/hpo2LIgmG+0vZka0KO19+4/xihA1mvz494YCib8McbQFddryPS2DShcXSAPdHrw/U4pqEkJ5Je1QQskhHLh0Jt7cJhWWHjxUyTqxvuK68ENgPKQYHfFf6frwoHKMST/WZOp8r6821O/Jc7zA+qIkVJZsKmnqVPYArFFIJGBXVABQRqF0wvECgzfT8F9xanQKf8AjzmJDOp+Mtv+Cyp22Ea2nqbJUjVTq7JuU+WhePqEISyS5u9zXF7QYUfnhP1mnVq23B2FjZHSV9gmSKlFIwiAgOTpxw/9PMYuJIOXXfHp1fMb8igo5MqQstWOcthzSxBMwbwoU73oiuoXEoelSegJ963W7GioTu0Unyi+ufPOj/p8Xy5u6+V7lGTYiJ1+Sius/V/rSxnuWqNUnAGsQEgnYG4USElRnuKLSIv1mHQMqbMRFTchP/K4XHDua+3lzDF9bOEdZRJ6+VNbK4T0T44nEMJZYKX68R3UL3CiVHD1jifmAr56jm6qE8EFAyaOF2dyvZ5tK6M9fTlkxp+Pbkcmk6SgSpi2XZ4f+9u4HbI3BKyOjoWl0g80A3V2ceMsVKe+cNC1Ep4NX2yjBSvmVJz6njKyMJE9cAzJJ9Lr35Bk++4gc+uYNVsuyx9n9v8pvVJ21T9pR03ZpPLoQbwaKV58ArC1IJLBO8Np1+iSnUML/1Zpy9I/TxP/epaBD+PWVqLG5ouO2Un4rS8O/dryLj6DhiYFP56olEhEj9DOxyrP9725x5Gw7/uX333o/Ye0vSR1peUNP4vyt8sQ3jbznQXzojSilRIXKtt92iivmJ49eliPXOvh8smJiLiU/6UiFpZV1Ta629rOsFBxirQapisGNju4N8cYpPV4pjlAUFs8tU3SorWyzo6C+8246U5xFhtsqWL4VU/Np/WELypq/FoFDVJbk5JW94x1+EIv3mUVlCaxFSCSwPg0MDPD6EkJhJZDhKOLe3l46nT8WfwErk6huaup5pFw/gTw96u/55so4q9WQn0Qesc95seBwQvcOZZAn726ikKPhB4/0f6ryPq18BZz56cAPg1pDjOjgqmQOYtUrxTj3qxwLXT5ZuTVhntCnA2wO2S1HL1y/dqW7s8PdoqzgY9ZqkLzKMSjZlyIvpRCKuZx4YgXI0eGPyiQp/0DHYmN9+ZEOqfT137Kl+NSpWtWKEF3gQGUJ2AYSCaxnvGtIWJnzKqjMXk9lCRUh4iZID5U9FGsooPj/34XBKzem0yqjeZMN4S0p3SxbsPEUhg4iiUQFidI6I2aR153Oj6HMoY8mTDziJHoycdVdKypXtBYf3glX2tLcl9gCJMfGvLVsFZ6GT85+0d72B5freENNQ/uIPoAtRIb+caZ7SJlXA9LsE52p6Ji3Ll+0r4ldJnhtCl91T1uKz1hZogsclpUlkroHIPuQSGCj4H/aEnqgjZugnJFmT1g6jMcaCjSL9xsQTTYlB+urtTlCCou3s+k4D523GDShryBhyWPq9n86m5UFT/jpLJr8039jQvT7oGhyw8+6zP7y06GkiJM47FNfVcObbBIG8ih4i1Ji/5UkCwH3LgwiXW1y+KqrXHJsrXIPmU9oJg7YXNY2pC77q1s0p/Esm6rVpLJkYXbk031sJnt1sBU75o+V+dtfNx8rDvC8IZHAxsL7hYTDYaeyzh9pbW2lqLFomw5PJHSW9iX9S8kmoKwUyC8eJ0fGrnS6P71M4UPMEeL6jTo0hq9u09kfULOFQp654tq5yZFfp19cXp64cCQ/p6D2o3+w+c/4ijbmpyfgeYjV5LvPf3IoX58zRJNNcnMMTypW1S0q1ktGmyAfVo3oiWwaSuZnrr6/k3JF2UfDajiNTT94GJOV2eV/U0xPialaWUXI2caXJFFZEmGjw4y1L3Ls4UN1CrbYpP9fWKUPsgiJBDYorUHH0MWEMop4lDZKJ3wuCrqUcm0LbGgMm/VdjSa6ZWvkyT5nKZVASUNzZwZb9kgipiwkLranRZOQcVbypwMnX/3NJ2zKcD4/rLHJpqDpkjFS8KSSokWJ43PXLnoYLJ8WStpH4hGVfoU8ufL2Gm7uRseBbUU1H/WFKEwofa5ZZYm6ro02EvjF3btZq9yJvimrjiPKEPdKb0h8CfC8IZEACF6vlyJFb28vrztxOp0ej4fCSuqpsTgKJXQ6PeC1JuKKVkQ0cbWLmcqe3O2sL3CY92eUQ+cP5efk13rH4rFjITp1W7+ijbSn/Za+a4f8NPqEfc1H4iQ12SizhR79k27MDp/tPrlzSRKeSHLf7J5BV5LVN3f78teDyjrAKpP2GmVeHEdeYWGe2o+EbrCkyhLRuZVPn2Ml4ncVO7a2DKKrK2QJEglAgoGBAQoi4i5REkZ9fX06oUSPt+lQuEmj86P8dPjULio8So5fZH/jJuNdHROrT1im8bnf3scSSd4rzu6gWc9E/Wz0Ct5zNn935f4SpZaFsgwfs3O175NKyaRzSRKTIc3w3Ji018TH5szeU1KIOujGrLLk9tDtlCvtTXY3FDoqOsZTHQOwipBIAEyEw2FKIUXKrGsUUPhjum2cmaz2R1qV2e4JXTNotRDx3I2OX9a3ByJUijwcHbw6GBgPPUhoiIndPn/kRUna3XS2p7/bG++Skld25OSXg1YN/2I2eq1riKgIUXrOLiQ2ACmklxo/711s3WCl0HLsdQf0LQnwXPDxNfmHKH0k7IkvC6CmkHhlyd2+tkNFFGLSmX2EV4Ch1QayB4kEYBGUTihJUBChOEKpggQCAXEbpU2rd6GMkpRL5PnYvJIDtDHDnJRX/Epl5SvFYrSOSiosO+x0d165NZ1iWMwzZfE2/WBjvuzf9sZu/fqvLJr0tf9a13eGL5djcXFeaCGRZIccm/B/+e1o/BcjBtRsShjBK5pstMqSualh79GygsVnHwl31eU4cuq60l6eB2CFIZEApMVQw+Hz+XhrDq9HocfixkqS3OJDp/T29ooLqYlHeSjHJke+7Tx3tr3NxRxvqKmqrKysqms6QV+1nTrB5jorKHv3XxMp6zEUYn5YY5NNwdvdYUOZxBt38io+uaTrm2IILiokkjVHjk0Nfq5MgFbr/rfa6WQ+MvinMvo9bnvPrwyqkqP/2+1kI8mlnScHzWe9kx/1HNvkkNCNBLIIiQQgYzxAUEbhg4G9Xi8fs0Nf8sYdPUokppGFV7rQfnrQ2to6MDDAL56CHLnuZYM5ddOEWzLMD6tvslF2xBmPZOvvfNcXML2+MvoXPVvXHHUCtHxWDTIj8w6w0u5jl+6J37ZYh2/bkc4xi7Ybfhu8UNf1s9gB8NwhkQAsHQ8iWkDh1SHJoYSY7jTguSSpTSdR7Oer7l+JngFX7lh2+kiryUZhOUOJCT41Pkb/rknagJqdh3/7qxJJP+9I7H5XI5t8TywMaWbmUlMB/Wp/0T5q0S0JYPUhkQCsDEoSvb29lFG08EGPfbpV2dJHZ3k8Hn3LTqInE/72I8WbHI6C0sbTV0LJUcLYZCMmsTBpsnkm3++szXHk1HZallVxsfuddTmONA+GbNBmH4nPOyLWB3AUNIqFIU3wFacdYrVIgCxBIgFYYZQk6uvred0JhRJDPxLeUiO+sKC18tDB/CLJFSdydKxHGUbhkLZXuS7cSqgt4TXw6mheMYWrw5G/t4F1SBHe847MiuyiLFasnJkSvyxmkV/j5NjE4HdDD8TvKDbqrS10OLalmip+9nvXNgok+M1CliGRAKwWHiMoT/B4QTmD33um3U0M6GCPssw9W4lHWR2QzqJL8SurFqLjl92NR97VugtwvMlGa4iR/7fzjdcqmf26NX55CuGjewobuieVM1Pil43PAAtr0tzPN27PqPcDn8wmZXvNs9mb7QdYBYlZFRrA84REAvA8aBOvUbCgLylk8PswhdbWVjpYfKFkFMolfIIT6wYdYrW6ryk+i2s6Y2f4kByHtK9jDH9Hr13KhHv5rzR/dYMtArx4e416zGKLLAI8B0gkAM9PMBjkTTAUKbQqE8oZFDJ8Ph9v7uE7U6Nz6SJ0MJ0rLh1nWN03dr/rfw4p699MRpNbZgwzns0MffUv3XT1OnzwsKPwUCem9FzL5NjEv921OyQ2mU15KZtJL1V7jRwZPFXBqs1088ACZA0SCUDWBAIBCiLaTCf8cZqhRKtl4fmG8GsycnTyp9uTIliE+117xMSsxuVsSEIiUdbQKTLLHGoFieVsFrCWxB4Mn3dVFeU6pB217cmrB6vEYn4OR06l+0d13T6A7EEiAcg+nkj4g3A4PDAwsGhHEz45Gz3grTn8AaUZ0trayq+mWlDmjP/UVS9W5uPL2Zy5Goo9iwbce8VkJHz9YbNuImKoTurekWAvWhyRdh+9aLouEsDzhkQCsLZQKNFmqadswetC0qw40TiVhYvpXHFRQZn9TEzMuqW2844sOp3kbGv+5vrFd0ukTTtdV7RekYJYb1ZKXH8YbEyO3OhsQhyBNQeJBGAtGhgY8Pl8lE4oixQpHVq1SpGM0Fm8hyy/mrg6iyYTk4+UgRVzNzoObFWOlfKr/jJsnKp1fqrvRAnlkRLnpQmUXOvAQnTsorImsIMtyHfpDn6psHYgkQCsXZQheAeRYDBIGYWyxRJCiYbO9Xq9ulzCsbk+Tx/9dePJr5NmjpfnbnUcyJcc+Qfdww9RPWJ7sQfD3nfK2MKNuUU1p3rGH+F3CmsKEgmAPVCSIJRL6pWlcPhtrD3QS9HEQ6HE6XTSWRR0kqKJgRwLfXO0ZBMq9tcDeTbkP6OsAOyQig59eDEwjQY4WHuQSADsh3JJdXU1zxZ0M9MD2qOlE3pK64liSp9jeLNO0txrahzJe8XZjThic7H737e8muPILdz71qmvfgiZDAIHWBOQSADsjbIIf+Dz+SheULagf8Vdnp6ioiI616tQK05mx/u++PDYic/QWLM+yJHQ7UlMOAJrHBIJwDpBWYQvpkPBgu5wyiX0IP2uJ051bnt6QGfRpcR1AQCeCyQSgPWGwkRvby+lioGBAT79Gp/APlN8xja64GI9TgAAVgASCcD6RDGCogmpVvBQUlRURI/5/wLp4L1oebjRLssfAACsLCQSgPXP5/Px3qyUMChepBiMY0CBJhwO88c82VCm6e3t5XUnAAArCIkEYKOgGOH1eulfj8dDoYRQTOEhg/7VD8DR8PzB+5cY0E5xXQCAlYBEArARUS4JKwJqpxMKJfQv/a9hmj9M0YkUa5zKhLC8NkVcHQAgc0gkABsaH5tD2YIiBf1/QXGEQgZ9yf83SS05u1CmEdcFAMgQEgkACBRKeGUJ/Q9CaSM5cCyKzlWagxitMywAQDqQSAAgThtKQw+0eWApZ/CRO06nk//vkw6fz8evQMmmV1mdBwAgBSQSAEiFsgjlCfq3vr6eQgaFEnog/i9KSV/FwkOJ1+tFXxMAsIJEAgAZCKiW0KZDKM1QuPF4PGjTAQADJBIAyEA4HPb5fPRvMBjkY4adTiclDGI6fliPjqez6HT+JZ3i9XrpX3FpANjYkEgAYCkeP36sDR6mYEEy6mViwOtOxKUBYENCIgGAFRAMBimdtLa2ejweelyk4ENv0mzfoYMp4tDBdAV0NwHYgJBIAGAlPVYmOOGTrRHKGZQwCD3ge9JRXl5Op1CaQXcTgI0DiQQAVh7lEt5fhFeQaAFlCeg6hAKKuDQArFNIJACwWnhHE25gYIC34PT29vKQIf5XTBu/AsHsJgDrEhIJADwnlCR4KwzvxKrND7soXtGiH8tDuQR9TQDWGSQSAHhO9KNp+ONAIODxeChwUDqhPRRZKGrw/KGn1IzUJ8cXOouP9OGr/emvDwC2g0QCAFlDGWJgYIDyBP1Lj4PBYIpJTdKpUKFcIi4NAHaDRAIAawiv89DCB325hF6xdDqFG0o5aNkBsBEkEgBYK7RmF4/HQ/+T0r8UKShb8P9nNU6F+MICn0yWHlC+QWsOgC0gkQDAWqTFCHpAFp2iXqN1Q6FEUl9fTydqI33Q1wRgLUMiAYC1jocSr9fL0wb9SzspZCT3gTWgCGJo9KGAQifS/mAwyC8OS/VkvPvPrpZPvxoJy2JPZuToxA1/t/cv3wSeLu0CqU0Pek97u6+OTsfEDnOzt3vOX+gZHJ2eEzuWSJ4dOvtHrz8UXRA7FkL+L+me/dofeir2LJP8NPpEvfjqkcMjvjPulhMnu++sxm8lNSQSALATChO9ynwk9GEv/mdWUdrQ90FJjUcTOp6gu8lSzH7v2pbjkF7rGFtqicuv4Chu7p8Wezg5On0vtLh701HrMlO+6z1A1y54p2cmZSn+dKBl+/J+Ck6+39243eGQthy9NMNfVczvyqMbrdjljyhfL00sErox2PP16ZY3Kou3H/COsWtHAt38xk2tO7Ckbzx313uI3jnHzlMjc887kyCRAIBdUZKgD956Zc403hzj8Xjo8aJ1J5x2GBtbrM5YT9fkl9rA5ie7T1SaONE9OS8OeRYZbquQ6L2TCkv3i6ct6M8yeDrW8ZpEpXhz36zYoxBl+WLyXH7L6o+ZwZY99PKk0ia2wHSyL/0hFlQWZnreKaBLFdS0nBXPJPmyOzDDL2pNngu4y9nb8ZLL/1DsW0IiofgRGPJf7ek690V7m6uprrK0MJf9pCppXweLJCFvpdiRUqU3JK6rF4tMLhb3bp5vKKAfZldz902xx9yDSGyFIwsSCQCsB1qMYA08jx/zvrEZoYDidDpbW1t5NNnAYiFvjXhTEtR4QzwCPAldPF7CCuA0SIc7J6wSiVqTseXd/lld2bbcRCLP3Ty9j/2Zb42fG7vZUcUCSUp5ld5xcWErooLEkXPAe1f7OZaQSGa6GxISCJdfXHH46IefXbh87faUUivEE0lupesLEZoMvnBVssuYJ5Jxb2U6b246tPthxSCRAMB6E1bwzrCUMzJNJ9XV1TydBAIBccWNRY5FHog/gxPwv4mfhC69X5EvOaTdxy7dU8vf2PToSCDIC0wudr+rscAhFTReTOxmshAJfCdKTnL2T3VFmwv3vtXWodVRfBeIxNtZRLFuKFx5kWyVSKLD7op8KsgrWi5c9fv9V79ylW12OAoq2/5JXwk/jE7Lc6HO1+k4qcylHKcdWVjj7la+5n4YCSXU4CSZn+n/3TZ24+gqSMgSEon80+kDL++vqms68Ye29g53wy7zPJT6x7d60wQkkrVBvIcqsRcA1h1eX0JBhIJFMBjknVuprEuzi4keXYRfDZjYg8HP64tZ7cjWKvdQRIsa8mjHvjxdbww5drfzSIHkyKnpGIsqezRWFTCahHIu40Qi37t0bDe9wJx9p2+KbhBydPijMkpQ5e5AvGOEHBvz1lKucuxy9muRyfTIxUSH2liOScpeS0gkCfgbtUqJZJm9W1YLEgkArGfhcJhSBeUSSiT1iVPRpxlQKNaIa4Ecvuoql6TdTZ034nHk2fxUz3HWJSf3sPfOE7YjFmivoGJv64GOG0kjWOan/X91pfJX/3S8lSfDRCLP3eo4QDmj6O2ukPJKON6qIu08eum++qpjU4N/bSx9oejov6b0MUIO9zt3OaSXnH0P0oskan+a/Nc7Q4k/q60SScpTyHPKMUgkALBR8NoOiib0CcDjCP2berI1rcfrBhKLTIpmmiSTkVh0bHDkga4oVKtDFFLJW97AQ/nZQnTsm5Mnvw0tu+djhomEyLGJoW/OnU3sqHr285Zjb7R41J2is6o80Xfa/TexT3W27d1jbX8VXywyXGV+5ur7O9mPXljrHTW+FiSSzCGRAMCGEwgEeC8TUqSgB7SH8gffqaG8Is7ZOHiBZ8pQYsmPxnv+WMnaPrZWua/8+E+lu6u080j7lfi0HMuTeSIhizYMqcV8ip+UsyyhiRwLXWgsUjrQlrePJkev1U4ky+rZuqXS9Zk4WiFOKW5wix0GHzcU0/OGsxJ6/KwIJBIA2KD4XK7BYJASCX2++nw++mTQmnJop8fDho6GN9psJZPdzWLgbpLm7knlEDk6EejznjxSxspcaUdtO+9TMh8Z6ThSvIntK3rtxOfdg+MzpplBFNbJkkLGchLJ5qauoKjb0dzsatpuTCRmxwW7mjYnf18dOTJ4ivWfVZgeZkgk2iQr44FBpccsG+RrGFq8WEISP/GiQYpLlUhWBHq2LoN4D1ViLwCAgsIHBRSeSHitCaGYIp4GhTwzePqNyuI83kyTW1TlOj+sb8Shovpm94eHikQzTm5haXWD8+OvWFNO3PNJJGbPR/yuYmMiMTvO/Puq5MiQu2orPS+kSiSpJVaBpJlIpv3tos9NSu3+xInnOJ5I8krrmsVhit/VlbLansLKJrHD4K3KQnrecFZCj58VgUQCABDHFx8mfGZYSDJ7s/3gtrJfHv3wb5dG7lvMmroQDQ35PO8eLitkySS3viu8xKJrOYnE2vJabWLBi0fZcB6HVFZ3eLf1YaaJRMorfkWpbqqqaTjucr3f7n8gjif6Hjx3Lja/QN9k8163X+xZZJbaNKEfydrAbweN2AsAAOasJm9ND2viiUUmbo+MhAwjgNO3nERi1tHiM1flFmMiMTvOqitGvHZE2n304u0xHn1SJZLtTV03KUtMRsxfq5WFgHsXu/Tmio7bmacQijbjgcHB0YfJQRCJZG1gv1wdsRcAAMyplQ15xXtFykjL/lKlasSyeFMXoUvGJ3fXtUoktya83zU6n14iMXt+ma02syNtSofovFec3cGY9v6kSiRLK8Ujgy2l7Mok/6B7OKHNS8UnsrszOvIfpU/K2Q73SVdzQ41498mW2s6k1fLk2x0Vmy0TSamrS+njkuRrV+kmJJKVxH9FGrEXAADMpSxxrS32B7d6QDIeDlI2prBDslZHIj/qObYpHhFWLZHM9jVv4bFC2py3WYp/x2igo1FNfCnkFpZW1jW5TnXdNNZOWbwqy99IAiSSlSPeUpXYCwBgK06nk4rM5zKTrFri7nUPip4MaVl0oMoidSS6tW2TR6WyQ9JLJNaW0Y8kctN/QyzuG/9GK5xIlNV3pVebj79KL3X/J2dOlm2WSo5fZHO+zYe7fqOu2EOx49XKytfq3volr0eqa+/xDwbGUy+AJ15VedtIwtT4lr+RBF/7Q8tbIXkxSCQAAHbCJ03hI5ZXOZcsWrSnZJ1I0icKUMOl0kskls+nwfz7Gq1OIpn93rUtJ6fWO3CWLk7haSz646cVOQ6p5ETf1LwyiDgxc2T0jcTBKz9wd0UgkQAA2Il+GrdVziVqiWvZvcDclfY6NifJ6iWSJ/3Nmx2OnN9YDOFJTiRWawcm0vU+zV4imQ24X5UcO5p6flYuzqtzZm+2H6BMkn/ofCi5+iOjbzTRWSM51AWZZ0MjP4jfWQYWXXpw6ZBIAADsJHli2VXLJSlLXGuLFefqZU0Y/3Y3v5TYa/WHfnIiSfEddXTfZbEfgVvxRCLP3Ty9j6IHW+qPX1xtYJoLtO8rMZmrnmTyjeTRdtY1V7w1fARNptSXtAqQSAAA7CQ5kXCrkEvUEneFx9qkyAfpJRL5p/byTQ7HgY7xpIX8GHH95ERiNfF6cj/W7CSS6LCbzQO7vbH7viwurhX/8ty9Oz/HZJMOH+LVGyeGZ5LW5Un8uWYC3XQxd1MpW7s4v/LE5+I0U599ULOD/VqlMtfVKeViK2/jJhIAgPVnRXOJWuJaTuVpTgzZtSzO+WUT5v4KhfzuvVQuppdInt3trCmwLuzFy05OJLo9CZK/y3NJJPPT/vMd3YPjorFoZrBlDxX5OVVnxlg3EX5xY4WEuGqajC9MvODNzf36lZHFWolshpWg6fvz7NmT0EW+aFGKY1YAEgkAwHpDuWQl5r9PWeJaW6w4Ny1reQtCmomETytS2MCW2Yk9GOr1h2b1XT35y05OJJvq2q+IzhAJkju+PJdEwmc30d4HPsSmom2YH2/6LpkNismgjuRhf/MOs1nX5iPDf6nKp1DyUqP3urJEkU7sbt/JA2wJn1WOIwSJBABgXVm5ahK1xF3hnq2mZW1GiWR+ovOw5NhU3v6TLNKJ/kTxspMTySKedyLhr7ygpvMu/1oOX3zv4yF1BhHTd8nM4t9ItXDdvYvCi3Hor0JbJXFTSePZ4SneHDYfudXlqniB/Yz5B0723V3VOEI2XHcK9s4CAKxHK92VJL2C3MoqJpJn8yNt9Mf+pqaeR5kkErNVfpnkCVSeSyKZ7G4oTDxgPhYf1mv6LplJO5HIIW+V5HDkvtk9syB2JZBjod423lkk/1Xn2Qt//6BaWTFRyq/4Q/fYI0PVyWpAB08AADsx7dm6Ct1ayUIk8B2r/I872/HRKfdZ8UXc2dNud1K3yKRulaoVSCTPHvU00d/zO9pG5sM9Tdscm471xEtMy0SytvqRiP65e90B02V/VjyRxO531uU4HDm1nfdThItY6FJzKcshwpaKk30TKaZcW1FIJAAAdmJIJKuTRZLIs6Gh7o6W10vzth/pHEss1+VZ/3vb2BSi1Q3OD09f6B0evZ9q2lBR1mqr4HKvFOdROZh2Inn2oKdph8NR2jLwAyvXt7YMxqcmsUwkz3Wszfxgy1b6ibY19YTFngRybOxMFQUEyxqLlU4k8pj3QIH5YjfMQnTyJ3+Xp7lmF7uYnrS98ri7sz8wGTV9nSsJiQQAwE60RLLqWUSOTgcD/m6v2/WbvYWsyGYxouSQq9PQ+TE63nemzdlwULfcilS45/DRP3Vc9N+YTF5AXy3ITaSfSHgMckhbC6ncl2o6J8R+YplIFhH/LvPhrnpDRjGTMpE8+7mrjvXAkIpeO+ExBKGzHZ/8trKIfQdpX8eYeXhLTiS8fSpD4rXJcwF3Of16cut108opKzNfuUi/4IbKEi2ISIX73nb7hkKR2ZD/3EnKoOpvVSraW+9yn7lwefj2RIZLGacJiQQAwE4okaxuFond7T/9QVPdPqXSQpW3q6bZ/ZV/LGXlx0J06n+HL399+sNjNSVscIYiv6TGdWFU35WSl7XLGf2rkCf7nLx9YfOe9hu6v9+TE0l6c7YOt1cVle6PV9g4chu6Z8QVTKVOJPNTfSfYiNkUpFJn36TFG7qyieTpWMdrlNwKmi6xn0h+0H/ytYTfL1F+xcl1IXJUqR1rqEhc3k/KK9576NRVbY2fFYFEAgBgJwMDA6vcRqMMQ6VCJ6+ksuHdttNfXx4OpgwiZuTo1O1BVpDtLZK2vNuvH5z7bH6y+0Rl5cHm7ntiB/PA3/6+y/VX/3TCxPCLtJ6w8PR+s+vcSER/VnIiSY8YisLlFlb8rmvMtIeHJnUiIXPTgcte90kxT0uCk+4zXf23pqxfYXIiWZ7Yg0H3e6cDPBqKGiZHXnFF3TsfpvcrlqMTN1iN2ftqWn3J5X8onlshSCQAAJDoyXRoxerl5x5OPlyhS6VJ1Ijcm05uMFpZatWLbkEc25AfTd6ZWvobJEen70waZy5ZNiQSAAAAyD4kEgAAAMg+JBIAAADIPiQSAAAAyD4kEgAAAMg+JBIAAADIPiQSAAAAyD4kEgAAAMg+JBIAAADIPiQSAAAAyD4kEgAAAMg+JBIAAADIPiQSAAAAyD4kEgAAAMg+JBIAAFgLIsNtFZJjc7l7ZE7sMVoI+b/0er1f+kMLYo+V9I+09iTU3XbU9ckZ39BEbGXX3Zdnh87+0esPRdUXJ17u1/7QU7EnLfJcwF0uOaSdJwdnV/YVZgcSCQAAZJ0oXB3bftc/My/2JYn5XXkOhyPP5Y+JPVbSP9Kc/DDgfauEXo+0++jF4NKuYUm+3924nS695eilGR4kxMstdvkjytdpk8P9zl2OlDHORpBIAAAg2+Qx74ECh6PggHcsxR/7zyeRyNHb3a5f5NPpDim/8sTnXitfdgdmxDkZULOX4yWX/6HYt+REQpe76z2Q43DkHPLetX0mQSIBAIDskmf9722jEnnLu/0pWx9WP5HMR251uSpeoFPTkFfpHRfnpU9UkDhyDnjvaj/rMhLJs2fT/c3FdL1tru9nxR67QiIBAICsku91HdlKZer2loHU3ShWNZHIkZvdHx4qYrUXUn7FHy4G7oRMjX3/+ZGdEh1T5R6cyrRaYn6m/3cse+krSMiyEok8N3JqJ52dW98VtmzwsgUkEgAAyCZ5rGMfywF73YGo2GVhlRKJHL3j97qqinLpDIe0s87dFzLvyirHJv7trt0hOXKLak8PRzIv/qNDbWWb6XsUNF4M67/DshLJs2cLN9r30GXz9nWMpqpiWvOQSAAAIIue3GrfzwLJLnfAbFzM/Ej7wUphf2mhUoVRWLpf+fpg+wilgpC3kkWJtFV6Q+LarF7kW8/xSp5FSN7LRzu+u+o3dbX/wp9q2JFSXlmzt8/kqB9Gp1MGAj6YyOHIf70zlFi5ssxE8uzpWMdrKd5Du0AiAQCA7JFHO/ZRaZy7y33dtDAVhbUpXgWyjETyTJ7sc5ayOo+quoMvqrlkqVLWyMzPXH1/J0sNhbXeUeNhy00kzxYC7l3sJfyiffSJ2GVDSCQAAJA1cshbxcrp8rYR836Z8vToD6IOwn+lvW4THbuprv2K8jWvlOCJZHNTV1D09CDBrqbNVjv1iYTM/Ry4fj8qj3srWTAqbvhYjKRJ8HFDMeUVq2e/cDewPGCdSORY6EJjUQ4d4yhvN2lZWXYieTZ/rW0HXT+/KuVgpTUOiQQAALJFftRzjIWM3De7ZxZvbxAFt6Hk54kkcafpkWKnIZEIPJFYDZ9J/Wws5K1Jfl0aOTJ4qkIZTUxMv7shkcjR6XtKhhoPDCrR62pP17lFBhuHe5pYl9lNTT2PxB77QSIBAIBsiQbce1k5XdExnsaf9nZMJHJkyF21lZ4VUiWS1FIPNp4b7zjAjtrRxvrW2BMSCQAAZEtmf9mvfiLZVOr6WqmVMPjaVbrJ+tkrXa6Xk18XEwtePLpb6Y1bVnd4N/03k0Qi5RW/ovTgrappOO5yvd/ufyCONyE/6XeyNqn0apvWJiQSAADIFp4Dcna0XUvnD3tjzpDnY/PyiiaSZTEkknjtCJuK/vaYUo+SMpFsb+q6GQrdm4wYg0061M6tNd7QUk5fC5BIAAAgS+Sf2ss3UVGesj0iTpcz5qYD//yw5q1zVPquTCJ54G9/35XsxJvq2OAX9ja8K3ZaeL9rVJerZkfaytl5ea84u4MxtWUnZSJZRs9Wwt8H6z7Cax8SCQAAZIkaHDJLJLkv1/26nD3g9QErk0iM5OhEoO+sq2o7a3Mh+Qfdww+t+7rMTQ1fvhLUz/CmdNqNn/XcEsnyLpJVSCQAAJAl84MtW6nETyeRyLHI+H/ctdqcIVLRay7vwERMbbXJrXR9IQbjki9clexI050pEwkFkRv+f3a0NOwtZMcq3+Vf//rkIBsqYxFKtOnnpbI/Deonco3c9N8Qi/sikaQDiQQAALKF997YXNFx26L6YSE6+ZP/4pkPmyqVFWcUOXuOnvWHomr/TVESp82YCSjr3B8d7r1w+o9HD+9RJoUlUl7p6yfPqd9FHu88VMj2lpzom4pnjoTp5x0FZUe9w5Yr3Ty3RHKgY9yuiwAjkQAAQLbc7awpoFI0sXVFjwryWjWK5G4t3MIeG45eVh2JHBs7U6VMXcZJhRUNLWcujdyPiog0Nx3o/qROmW2VySk6+q8pyjBj/q9OvcXrUejbFFW5zg8/sPgRuFVPJOIa0uHOCbsO/0UiAQCAbIn4XcWsGK3pnBB7jBYC7j0lNc3ur/1jM1Fe6JomkqX3I5kNuKt31hz78PQ/+gOhSHyNPZZF3A28w8oLFa6um2O+xgKJMsvu3VpNStHet92+oZAaX1JY7UQyP9F52CSu2QoSCQAAZItajm5tGbT6wz72JKqmBNOcsexEYsA6rAz6PMcreZ9Wff0HZZdXRRYpfM3V8a+RyTSiiLDaieTRYMtLdIkU2W7tQyIBAICsmR9p28EK6rR6P6xmIolFQgH/xY6Whgq1AoRlEa//jho6nkz4248UsynvGWnnkY5rkbTzCF1/eYlkftp/vqN7cNxqqhL5dkfF5vRndlmbkEgAACB7nlx1vUARYEtt551Fy/dVSSSxOz3u3x4uU3MIydtV6/pc15VkIRq6euboy+zcBAVlzV/f0g+uSWWZiYTPbmI9KCncVcd6wxQ390+LPTaERAIAAFk03d/MupLkNnSnWEeOW5VEorXF5O2qaXZ39gcmtVE8bKTPyEVlZC+Rin/T7r/yubLAzf5PzinzsUp5Ze94F+nTyi0zkfAONwU1nXfFjgQLM91vsk62m471PMqg3matQSIBAIAskmf7391CpWkaC7KsTiJ59iwaHBq6PRUPImxc7+TIvz4/8ZoYciztrPvku1FWHRJfck+O3Piq+RV2QWl71QcXAtOpW52WmUgmuxsKrQ/gz0pbmvvsOl2rAokEAACy6ulAy/acdBpuViuRxC1EJ69fYvOjqbOfUNpwef2hWfHCDNPeyzO3ulwV+cqx+a866UB9rEmwvEQivu9ed0A/Lawgh7uOsBqS0pZBq0BjD0gkAACQXXN3vYcokkj7OsZSRpJUiUQqLN2vLJSr2F+q9Asx3ZmcCbRerVoQoVOLqo57vjXUfMh3vQdYd42XWga1tYoXoqEr7UfEhCVS0WsnOr4PxYcQa1ImEjF37bamnrDYk0CdNMW8GunpWMdrdHLOAe9dG7fYMEgkAACQbbPfu7ZRkfuSy/9Q7ImbDY1cHw2RG5dcr7CC3zSRpC8hE8hzgb8eEBOdKdgUIx919t+cNqaKuenANy2Vylq+W97tVytNBHk25D9ztKyAgsE2Z582dbxOykTy7OeuuheUb/7aCY9uTjfmbMcnv+Wr/ZkntlRvnc0gkQAAQNaJahKzP/TDPU3bWFkuSAVNlxL6wPJEsqmu/Yo/tSvtdWzwriETyPe7G7dLhXsON//Z+61heO2jkfZ6Xr2yt5itbKMorPWO6g+Ki4UD337jnzB9MnUimZ/qO1Gi1c+YkkqdfZNJgSTF+2Y/SCQAALAGzAXa91Gpv8vZH04sW2OhLqcSC8hrR1xfBQwDbs36kZiy6kciRx89MmlnIWqvW4WSWtxfDd5f7PuYSp1IyNx04LLXfdJl4qT7TFf/rSmT78srSHIOtN+0dZdWAYkEAADWAjk2eYNVZQQml1Tkr47ovUBgjDUZTVrNTZYmORZ5sBLX0VPfsZGQSX9XG0IiAQAAgOxDIgEAAIDsQyIBAACA7EMiAQAAgOxDIgEAAIDsQyIBAACA7EMiAQAAgOxDIgEAAIDsQyIBAACA7EMiAQAAgOxDIgEAAIDsQyIBAACA7EMiAQAAgOxDIgEAAIDsQyIBAACA7EMiAQAAgOxDIgEAAIDsQyIBAACA7EMiAQAAgOxDIgEAAIDsQyIBAACA7EMiAQAAgOxDIgEAAIBse/bs/weObKBULNn+w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836712"/>
            <a:ext cx="8191500" cy="4429125"/>
          </a:xfrm>
          <a:prstGeom prst="rect">
            <a:avLst/>
          </a:prstGeom>
        </p:spPr>
      </p:pic>
      <p:sp>
        <p:nvSpPr>
          <p:cNvPr id="5" name="文字方塊 9"/>
          <p:cNvSpPr txBox="1"/>
          <p:nvPr/>
        </p:nvSpPr>
        <p:spPr>
          <a:xfrm>
            <a:off x="779406" y="5295425"/>
            <a:ext cx="358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進入此畫面，點選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Oval 6"/>
          <p:cNvSpPr/>
          <p:nvPr/>
        </p:nvSpPr>
        <p:spPr>
          <a:xfrm>
            <a:off x="7668344" y="1556792"/>
            <a:ext cx="61257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672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4</a:t>
            </a:fld>
            <a:endParaRPr lang="en-US" altLang="zh-CN" sz="1400" dirty="0"/>
          </a:p>
        </p:txBody>
      </p:sp>
      <p:sp>
        <p:nvSpPr>
          <p:cNvPr id="3" name="AutoShape 2" descr="data:image/png;base64,iVBORw0KGgoAAAANSUhEUgAAAtsAAAGyCAIAAAC6AZ/wAAAAAXNSR0IArs4c6QAAAARnQU1BAACxjwv8YQUAAAAJcEhZcwAADsMAAA7DAcdvqGQAAIWpSURBVHhe7d3vT1Rn/j/++QPOHW5yw8R8CAk3TBpDuKExDdzQ1PANmDaG2DUEGwyYXT/Y3QBtU7RZmb6zTndbZLfYbifdIXaLWyd2pV2ZrrQr8gG3TheIEDtW8Q2jYwUHZEccZeD4fV3nus6ZM2fOGWb44XDg+ciJHc6ccxiG07meXD8dzwAAAACyDYkEAAAAsg+JBAAAALIPiQQAAACyD4kEAAAAsg+JBAAAALIPiQQAAACyD4kEAAAAsg+JBAAAALIPiQQAAACyD4kEAAAAsg+JBAAAALIPiQQAAACyD4kEAAAAsg+JBAAAALIPiQQAAACyD4kEAAAAss8OieRpoPOPbu+3I5MxWexZGQ/87e+7XG1do1Gx49mz+dEu2vV+1+i82MHJT298+9n5b/2jU7FYJBTwd5/7LjC77Bcjh0d8Z9wtJ05231nZHwwAAMB2VjORyNOjP/jTNjg6HRMnJliY6XmnwOGQ9nWMrXC5Pe6tzHM4il3+iNjx7FnM76JdeS5/4kuZHWkrdzhyd7mvLyxcd+/KdTh2NPU8EE8u3dxd76Ech8Ox89TIHDIJAABsaEtOJAuRwHdeS192B2ZE8Z6uhGQQJ495D1AgyS1p/vKqyC6KH0anlUKc12osrt0/rVyPzpj2/1XZ9VZlIeWBvNK6ZuVL5nd1pbQrp7Tud+yr99v9SuwQKWSvOxB99uzpWMdrksOxqannkXI5a7HI5L1QajfPNxTQxXY1d98Ue8w9iKxw/RAAAMDasuREEgt5a0SWMJFX6R1XE8m2yialfFfwIt9RWNkkdhCeDEwTiTzrf2+bckUjtR4j3dhT6Q0pV1zslespP8UzeW7k1E76apc7sMDOl8c69lGK2PJu/yINN7wOZkXUeEOmFUgAAADrxJITiVbTQJrrSlnRq1YtEKV2QYSFhNJU7IvnA2LSeiLEbnZUFSRWY7zbsPcF9r0OeO8qeUDfNHS1s7mEntvS0PFvsYdcaa/blPAd5VjkgVLx4Hfv3exwbG/qitdPBLuaaNfmpq4g++reZIReeWSwpZT27Wm/oQQSusBP7eV0ydKWQbNKnTgkEgAAgHStSD+SiN9VTMWmsfvFchNJ7H5XI+tBsvPkoFYbER1qK6PM8JLL/1DsiYvd76zLcUhbmvtmxR6Gf0ezRpb0+pHM9jVvkRyOPS39/6uEFnK7x7VbKvzFia7rYofILgbWSQsAAAASrdlEIsfGvLX5FAVKjvZMqHlk9mb7AcocBY0Xw8kNJqLHSXFzv9pjhBFtNEmdVQn/vib9SHQHq51PF8HbdwzME4nZO6CHHAMAABvRc0gk+92DShuIgjeLOPa6B8UOwltPEspgOTJ4qiLf4ZDyaz8fFoeF7g6497F+p1XugTFlh75mQq1QKXcHEsatzI13HBDDZMQeDS/7TcR/kLkRdzl7vQ5HfvHe/ZXCq6WFufSt8opfETsqDzZ33+Nn6CCRAAAApOs5JJI06ctgORo4XcUqSFLTaibmpgbd7Hip3HU1sfZEvtd1ZKvDUdjQPSn2mLCqRxEpR6Gv6eE/r2m9iB7PFlsqXZ+JEUiKL1yVFGccxQ1uscPg44Ziet5w1neBSFKgAgAAWEeeQyLR1y5U7i8tZEEjr3iv2EFeKc6jfYZagdjE5Q8qtubET+dnqicqX7FMIEfvXGn/TTG76NYq91CE8sjCTe+vD9Y1/Y/Ldbx+bxF7Jqeu837CS1sI+b8UhT35wt2wi47KrXR9IfaQLy9+/5VzW45D2py3ma6x5ESyItCzFQAA1rm13LOV71dP52eqJypfKZlg7kbHga3xOMLM+F1suC4nFVW3XLpjKM/Fy0iFJ5FNO12f/Xm/7mUwGSWShH4qxGz8s57JLCku11/904mzyAIAAKwv9k8kz+RY6N9fX7mbmDnU2cnuTUeT+8CqF1NH+QYH3fvpRRm+JFLJib6p2wkvg8kokRh/LrN3QM/q3QAAAFjPlpFIRNFqSim/xQGrnUgUcnjk8mX/SEjJH9HRrrb4jKtm+MXUCGXoR8K/zH1xf8NHV8KyeBn6ed74/Cs5hZVviR3mdRhIJAAAAOla+4nkZVfXlfhMZ6Wurvi8Z7pEMtPdkOtwlLePskSyeB0Gfxkp60i00/nLSC3hZxTk2x0VxjFERLwD6g+S5GtXKf2cSCQAALCxLCORyNFpsWzLza6m7VTIqiU6UdZhEWXv0nq2kkWjgBYa+Gp8OTvarik1FekmkpQMiUQNRkxPe12hw7Gp1PW12OG/zitnEojvYZFIFoFEAgAAG8tz6EeSJqtEojaX8B6haodQ5Ss1NIghvtoEIcnzhZAT3ZPxhpV0xtqwxQIZ/jL0tSDp9SMRP35524h+ClnDt7bytT/0VJwAAACwAaxmIolXosSZzZDG3Z+OGqbcSIwCvIA36UcizwXc5aziJTWzhhWBdxyxShjLTCQpvi8AAAAIq5lIzIhi2rJfp156iWQu0L4v3+EorO3QQg5vRdq81+0XOxj9gv6866vmd02V2xJ7qira/cp09EtNJBOdNZSTpMOdE/PPns2GRrQFAdP3w0gooX4FAABgvbJ7Irkd7qrPpTSx7/TN+OTxiyYG8YIXIb4Xfxn6ufCTE48+7gjyaHs5XUS8KfwimVos9AAAAKwXq5dItEX/E1i32oRCxvVzeSm+2Fib2FjnG8e8Y1FxEpNeHUbcZHdDocPxUstg0vLATDphwqRpJjF7zQS6v/R63U2l9NNL+ZUnPhf9RUx99kHNDtYMJZW5rk4pFwMAAFjnVjqRxKZu9XlPHnF2hqJ8ko8MGCtOFo0CVpkjw0Qyf61tR47avJKMv4zUK+0ldJtViDlONjf3PxF7iBy723mkQHJIu49eDBojjPAkdPF4CWvuSXEMAADAerOSiSSneM/LrKgmNd7lJxIeFHJK67SZyXTUsTajGXyXhBafdPDhPzyRZNqP5GF/8w4KJBUdtxObc+Yjw39RFgV8qdF7XZ32XhW723fyQD59Z8QRAADYYJaeSOToVDAw0HPhsw+P/rJMBBGSX1Lr+vxSYDqpXwWXQT+SJ/3Nm7VJz4zUfiRLSSTzI+0HRd0GMR0qzP26nQ3cXVIiWbju3kWXNQ79VcxHRjqOFG9yODaVNJ4dnpoTO291uSpeYK8z/8DJPsOk+AAAAOvckhNJNODeq5TzXG7h3oaWjn+NTJouIxOXfiKRxzsq2Kq9XWGxI4GaSMbMequYjrVJ7qeiiA61lVHwKW0ZnInFUrTaZJZI5JC3SqJ35c3uGcOQZk6OhXrbeGeR/FedZy/8/YNqZZFiKb/iD91jj1K/hwAAAOvPkhOJ/MTv2lq45/DRP56+cCWwWBDRpJ1IFma638x15O5yXzct0tVEsrx+JPL04Mm9rM/GnvabD6+4yvc2nOoaEZUWmiUkktj9zrocilO1nfdTvC+x0KXmUpZDhC0VJ/smLOqWAAAA1rdl9COJPYlmXnymnUim+5up1N/R3P9Q7Ei0AolEfjjsPqh02qhoG56ZG/unq2o7ywd55Y2nr+qSAU8kqUf/Ji4yLI95DxRQwqjtvGP2Bi1EJ3/yd3maa3axt0JP2l553N3ZTwHPNIYBAACsWyvSszUZL8Uzpw0gnu1r3iJZt3rMK9OQLDmRyLHp653NrygvsbDWOypqP2LhwIUPqoqUbiVlzq9uzSh5Ir2fJT70WZ1DNre+K6w1A8UiE7dHrlz0ul0NlSXa5aTCfW+7fUOhyGzIf+7k66VsfR/+RNHeepf7zIXLw7cnzNqaAAAA1pm1mUjmw91vFzikgqZLfGkZzfzIqZeKX6ncW6xc/YW6rp/FEwkWSyRPh9p2bWIXkHYf7bqd2OAkx6aunW18iUWDouM9UxQp+M+SsF6giYPtIyJ+PB3reE3SXrz8oP/ka8pSgjp5u2qaTepC5GhoqLujpaFCWY1QI+UV7z106irPRwAAAOvSKiWSWGQyaUmbdIi2DzkW+uZoycstg0nr3z4ZdFfzCFDbeKonZN5stGgdyVyos35n1QddohYkifww4G1+48xNpXaCJxJ9P5LFxB4Mut87HeCjbORZ/3vbKFfkFVfUvfPh6a8vDweTJ3g1kKMTN/zdXvf7TXX7lDTzkstv3noFAACwPqxSIlk+OfbgwcMl1gosRKfvU7oxHVsjzMfS7gPD05XJPPHpkh9N3plKt+tvMjk6fWfSOHMJAADA+rJmEwkAAABsIEgkAAAAkH1IJAAAAJB9SCQAAACQfUgkAAAAkH1IJAAAAJB9SCQAAACQfRsukYTDpmsJw/r3f/7+//FNfA0AAGvJxkokjx8/LioqQijZOLQUkmIThwIAQFZtrETi9XodDkdra6v4GtYvQ+xYdBOnAQBAlmygRMIrSJS16xyoJlnHDFFD28TTKcOKOAIAAJ67DZRIeAUJh2qS9cqQMGgTT1gwHMw38RwAADxHGyWR6CtIOFSTrDOGVEGbeCI9hnNpE08AAMBzsVESib6ChEM1yXqyUmHCcB3axBMAALDKNkQiSa4g4VBNsj6sbIYwXI028QQAAKymDZFIkitIOFSTrAOrFB30l+WbeAIAAFbH+k8kVhUkHKpJbG21E4P++qv0LQAAgFv/icSqgoRDNYl9PZ+soP8ufBNPAADAilrniSR1BQmHahI7es4RQf/tns93BADYaNZ5IkldQcKhmsR2shIO9N+Ub+IJAABYCes5kaRTQcKhmsRGspsJ9N89Ky8AAGC9Wv/9SDQifajEXrCVtZAG9K+Bb+IJAABYBiQSsI01FQL0L2YtvB4AALtDIgF7WIPFv/4l8U08AQAAmUMiARtYy6W+/rWtwZcHAGAXSCSw1q398l7/CvkmngAAgLQhkawtjx8/xsAfPRsV8/qXyjfxBAAApAGJZK0IBALVCnptHo9H7N3Y7Fi661/zqrzs0O/psmWBoPgyXVfq2ev5fbf40ly3n71my4uzb73IFdIW/Pg7+l7/9+P/Jlx2NPB//4//ivIwTfzn0l4z/1K5bEaUd9X8p+NPfffFqPj6uVhrrwfguUAiWRMeP37MswjndDp9Ph9lFNovjth4lE9ksYldNqF/5XwTT6wAXpCnWyCxhCGO1CcS5SKs4Fd26hJAqkTy3y/KxI+jK+/jO0235GQgAkR8818Z/e8V8UMpW9l3X3SL8ljbrBOGseReYiLhP7hpGGIhyeKpBIu8FSZbfUicmmwFXg+ADSGRrAlWc8vW19f39vaKgzYS7VObNrHLbvQ/QoY/RVKxraUEY1FtsunKOX3xzB8rJbcoO3/f/d/gx4kl3yJ1JCLi/P7jkHpAxolETVRsM8QIsSWW04skjKSSe5HjLYgXYBYRxAtO8Z4IK5lIVuL1ANgQEkmWPX782OPx6CtIDDbgJPfaRzZtYpc96X8QvoknFpFQQvNNKYFM9idv+mJMlzD4uUoISKz2F4W68uWiicSIF8MmFTa84LRKJPr97IVprzmp1Ub3sk2IN0T3I/M9mSUSUetg+l1EzkjjglrOE1+nIFKFVSJZmdcDYENIJNmXevEdp9NJB/h8PnH0eqd8FotN7LI5/U+0nB9KHx2SiWcNxRgPH6yMjxftSbFDFJB0mHkisfjrnx22xEQS31ip/N8v6tXvSIUx35P4Hc2LeVFyJ3z3jBKJ8cXENzUVqeHAZDPmiRVIJCv6egBsCIkk+7TFd1KvwkOhZN13K9F/wopd68UyfzS1KFLLWq3M5mWV2ppjXUxqicSsOKTDlOssMZFYbibJgH8L3XdPLIYpFQWSE4ZpMc+fipfWipVNJNYHpHqrF2X2K2BW9PUA2BASSfZRzmhtbRUvy+EoLy8Xj5JQZAkG065Rtxv9x6vYtb6k+9OZdhbxXxH1B4Y/lJUagtH/BllJn1A2c6yEVhJGPJGMBuj65gWneSIxElGAvZilJhJto4uIH4devNacZLisWbVQ/DrLTiQJZXm8Vkn76QxXs8gTK5dIVub1ANgQEslaQVGDAsfAwAAlEo/HI15lkurq6nXZs4R97Kqb2LVhWSQSLQqYbunFiITykhXqiYV9OolEBAh+Ii8jTRIDLyZNkgE/XfctrtTrT/9vMOFSVtfXv0UmiSTVpiu5F0kAIvQkXJ9Y/GgiLmSwZZpIMns9ADaERLKG8EaZQCDgdDr1LTjJrTnrrKaEf0DzTewCA10ZbEgM8doC47Opiuf6UHA0ZPyzPo1EIq4pSs3MEsnicSHFpiunE6+zSolETRgJzzJZSiSZvh4AG0IiWXMGBgbES1RRIjE05Xi93t7eXvp3HUQT/unMN7ELFAmtM4tu/t8rhbG+FiR1IlEOSYwUiyYS45/pixTDpokknXaNBPybxktiEc5+X294MQz/FmkWzykSwBf8KXZx2pMQuVInklVqtcn89QDYEBLJWhQOh3nPEl47ou9lYkChRJxjT+xDVreJvaDIMJEYKvMNrNMAL/OUQi51ItG/noRAY7lZJpJ0fzTdq9KX091+dhFjPGKWkkhMNuWa3f7/+zHrc8P2JNU8rWIiMdmW8HoAbAiJZO2iXOLz+ZwK8aKT1NfXV1dX81xix5E48c9cxJEkothO+IPYhDjMPJFof0BraUB5kHhN5QqsSEuRSJIyhFIEJlax6Czyh3vK16ywvHLcaicSTv3BtWtmLZFw6b4eABtCIlnrPB5PIBDo7e0Vr9tMa2srzyX2CiX6z1yxC3SSQkDKzbx0Twwi7EGqrGCVSBJfye/VWd5/373MRLLo9lwSiVkrif6aalAQO7V3MpFIJBlsVolkZV4PgA0hkdhDOBymaGLVfKN1fa2vrxcnrHn8Q5lvYhckWoFEEm+RiZdb6cUO3QEif9CeL7SL8IPrA6mL4cUSielr5p5jHcliCSD+DihHZj2RpPd6AGwIicRO+DCc6urqFHOW2KKahH+e8k3sgiSi2E5ZKpMUpbvuKV25pRVyasFmuukjC5X95oXfIsXw+qgjYeLfS/zIVokknWRg9n2ZFX09ADaERGIzAwMDlEuCwaDX69VWw9EHFJ/P5/F46uvr6UhxzhrDPknVTewCM+kW23xLKrQSSzhdmOBlGBX2hkTy3RcfW1SfqKz+HDeLOymlSFGC9iLF1yYyTSTs+ISDM0gAbD/fafXCnm8iWfz1ANgQEoldPX78mMIH/SAUR4qKivQBRbMGxwazj1d1E7vAwnITSUIZqQ8TVsFClPGZJhLxOnmhqC9B2QswL6GzUkeS9NNlkgA0/ICsJxKN1esBsCEkEhujFCJ+GEXyRGpOp1Mcujawj051E7vAWkJJb82yvuG/wY/jtQKWKURvKYmEl4haOaovQdMoLNVoIq7Jv7R+AQkyTCSivE9OJCZb8pupsn63VyyRmGxLeD0ANoREYm9ar5H6+nrxgyUqLy+np1pbWwOBAD8yW/SfsGIXpKSW1ulti5RJq5FIdCWo9t11iWTxwlJNM9p3NE8k7DCTkJFhIuFP6XPAEhKAOMXkLRKJJINtJRKJ9esBsCEkkvXA5/NR7EjR3ZVkdxiO/uNV7ILFrOVEkvDa9N9aDRnaZn41ffmtO900xJjHFPNEYl2oi03/DoiDF2slSb6mWeJZuUSyMq8HwIaQSNaDYDDI40hvb29ybxKNx+MJh8P8eH7i86H/9BS7IIWkQl3bEssw8Ue/YUsq57gVTiREOTj5gonlpb7JxrTMTgwfZsWtspk1/ZglktTJwFByp5kADNHQovgX33eRd1hh9n2ZFX09ADaERLJ+8LnneUdX/jMm9yyhA7xe7/MchqP76EQcSZcoa/lmLLOF0cAXWuEXP35N93BMSBsWyQkANi4kknUlEAhQLll0zhJCzz6HniVa8cM3sRcAACAJEsl6w/u6Ui6hwEFSrIlDent7+VmrAXEEAADSh0Sybnk8Hm3OEivl5eV0DO9csuIQRwAAIH1IJOscX6IvuUMJ4TspuFAuocO0gcQrAnEEAAAygkSyzvFuJfX19ZQ/COUPwrOIgc/nE+csG+IIAABkColk/evt7eUdSgjFEUoe9EC8C4lo//JrShBHAABgCZBINpCggtJJimE4RUVFy6ksQRwBAIClQSLZcHgFCSWP6upq0+Ybyivi0AwhjgAAwJIhkWw4jx8/5lO7WrXdkNbWVjoyEAik34iDOAIAAMuBRGJL+uI/xSaONhMMBimUDAwMUPgwnXhe25nOnCVpflMAAAArSCS2pE8AKTZxtDWfz0eh5PHjx9oAHPrX0JRTXl4eVohzkmT0HQEAAEwhkdiSPgSk2MTR1iiL8DVuvF4vPaZ/6Z2hmGIIJcRq6eCMvh0AAIAVJBJb0ueAFJs4Og3BYNDj8VRXV1PyEG9QEsorFFb0PUuW9r0AAACSIZHYkj4KpNjE0WmgnOF0OilwmFaQ6JWXl1N8oVOW9o0AAABMIZHYkj4NpNjE0Znwer1WfV05nleW+V0AAAAMkEhsSR8IUmzi6AyFw2EKJWy2eYv55lfkuwAAAOghkdiSIRNYbeLozHm93urq6mAwyIfhiLdMYfgWfOYSAACAZUIisSVDLLDaxNHLQNGkvr6+t7dX6/Gqvz7fQ8/SYSmGBwMAACwKicSW9LEgxSaOXgbKGXwATnl5uc/n01+cv41ajxMKJeIcAACAzCGR2JI+GaTYxNHL81iZdb61tVV/ZfEmquvj0AM+01ogEBCnAQAAZAKJxJb04SDFJo5eCfrLincwEUWT8vJy+pePDQYAAMgIEokt6fNBik0cvWz6a1LgoNhBxPtoxuPx+BLnUgMAAEgNicSW9BEhxSaOXh7DBcPhMB+DkzqUkPLycn4FAACARSGR2JI+JaTYxNHLkOJq9fX1i4YSn8+HniUAAJAOJBJb0geFFJs4eqlSX4qihtPpXDSUEMxZAgAAi0IisSV9VkixiaOXJM3rPFYWxKFc4vF46IF4c5Ow9XLQswQAAKwhkdiSPi6k2MTRmcvoIlrOCIfD4s1VpicRj3TKy8vRiAMAAKaQSGxJnxhSbOLoDC3nCvTG9vb2VldX85WE+VutV1RURAeIowEAAFRIJLakDw0pNnF0JpZ5Op+MhDKHeJctIJQAAIABEokt6XNDik0cnbblnKvHFw0m2mo4enw/QbcSAADQIJHYkj46pNjE0elZ8onJwuHwwMAAZY5AIODz+SiCiDddh3aWl5f39vYilwAAAEEisSV9ekixiaPTsLSzUqOoQXEkGAzy5frE+56EoonX60UuAQDY4JBIbEkfIFJs4ujFLOGUNPEJXsvLy1tbW01rSjQUWcQ5AACwISGR2JI+Q6TYxNEpZXr8EvDRN5RLxFtvhg54/PgxJRhxDgAAbDBIJLakjxEpNnG0tYwOXo6BgYEiBe/0Kn4HiZxOJ6UWtOAAAGxMSCS2pE8SKTZxtIX0j1wRlDNaW1spcKQYG8zrUSiy0GHiNAAA2BiQSGxJHyZSbOJoM2ketuIol3g8ntQtOBxWwwEA2FCQSGxJnydSbOLoJOkcs6rC4XAgEKivr08dTbAUDgDAxoFEYkv6SJFiE0cnWvSA5yYYDFLg8Hq9Vv1ei5Q5Syi7IJcAAKx7SCS2pE8VKTZxtE7qZ5+/gYEBiiMUSpRJXI0TvNJ+iiO8P6w4AQAA1ikkElvSB4sUmzhalfrZbAmHw48fP9biiH4kDj0OBoP8KQoufNEc1JcAAKxLSCS2ZMgWVps4WpHiqbWAT6RGv5dAIKBvwUlu0PH5fOIcAABYR5BIbMkQL6w2cfSajyNcOBxubW3lvx19TUkyr9fL60sAAGDdQCKxJUPCsNpMD+Y716zHjx8PDAwsOus8PStOAACAdQGJxJYMIcNqSz6Sn7728bHB4ldlgbILHSZOAAAAm0MisSVDzkhzEyfbRDAY9Pl8lEsoeXi9XvFr0+H9S+gArIYDALAOIJHYkiFqpLOJM22FsgihwEGxw+PxiN+cGToA9SUAALaGRGJLhrSx6CZOsy0KJcTpdKbuXILurgAA9oVEYkuGwJF6E+fYHG/EoX+tQgntpwNQUwIAYFNIJLZkyBwpNnHCuuD1egcGBih2iF+hBR5NxDkAAGATSCS2ZIgdVps4en15rEzwSrGjurraqr4Es84DANgOEoktGZKH1SaOXnfC4TBlDoojra2tTqdT/EZ1aD/lFXpQXl5OB4vTAABgDUMisSVD8rDaxNHrFEUNr9fr8/lSD8OhZxFKAADWPiQSWzIkD6tNHL2uLTq7K6mvrx8YGBAnAADAmoREYkuG5GG1iaPXOz4wmGKHaQuOBqEEAGAtQyKxJUPysNrE0RtDMBjkzTfJVSa0h+IIBZfe3l4MwwEAWJuQSGzJkDysNnH0hkGxg36zvMcr4b9orry8vF5dKIdyiTgBAADWDCQSWzIkD6tNHL2RBAIB/vutrq72+XxW7Tj0rNfrFecAAMAagERiS4bkYbWJozeY3t5ePvS3vr6+vLw8Rb/X1tbWx48fi9MAACCrkEhsyZA8rDZx9IYUDod9ytLB4vdtgbKLOAEAALIKicSWDMnDahNHb2z0uy4qKqJoYlVZ0tvb+/jxY6zSBwCQXUgktmRIHlabOHpj8ynr85FAIGDo7spRUikvL6cHfN0ccRoAADxfSCS2ZEgeVps4emPT9xQJh8Pi12+GoglqSgAAsgWJxJYMycNqE0eDgqIJn5IkRV9XDsNwAACePyQSWzIkD6tNHA06lEsolPBRwSn6vaKyBADgOUMisSVD8rDaxNGQKBwO8wnTKJ0EAgHTKhM6wOPxoLIEAOC5QSKxJUPysNrE0WCBt+NUV1dTKLFqyqHD6Bh+PAAArB4kElsyJA+rTRwNKVm13fBp1rTJ1vQ9ZAEAYMUhkdiSIXlYbeJosEY5gw8M5gOANUVFRZRFeBzh6DFCCQDA6kEisSVD8rDaxNGwmHA4zFttKHb4fD6tBccQUxBKAABWDxKJLRmSh9UmjoY0DAwMUBbhgcPj8Yi7JAlCCQDAKkEisSVD8rDaxNGQCQocqecsKS8v51UpRJwDAADLhkRiS4bkYbWJoyFzfMISjeFLjlILhgcDAKwUJBJbMiQPq00cDUtCaaNa7dlaXl5uVWuCUAIAsCKQSGzJkDysNnE0LAmfcp5uFcoi9EBLJ8nq6+sxxysAwDIhkdiSIXlYbeJoWAbKInxBYK/Xm6JzCT1FCQa5BABgyZBIbMmQPKw2cTQs2+PHj1MMwOHKlZnpeXwBAIBMIZHYgyFqLG0T14KlWnQMDqEHqCkBAFgCJBJ7MGSLpW3iWrAMAwMDXq83HA7TAwoo9FjcTwqfz0ehhP6lAwKBgDgHAADSgERiD4ZssbRNXAuWR+svQv9SKNEvi1NdXd3a2koPKJfwx/wUAABYFBKJPRiyxdI2cS1YOY+VZXFSNOUglAAApAmJxB4M2WJpm7gWrCheZZIilDidTq/Xi7nnAQBSQyKxDUO8yHQTV4GVxmed531aU8BEagAAqSGR2IYhYWS6iavA6uDzp1HssIomfBa11tZWDA8GADCFRGIbhoSR6SauAqvjsYIPD6ZQkrwODu3hfWDpgTgHAAB0kEhsw5AwMt3EVWA1USIZGBig5GG6Mh+vR/F4PJRd0IgDAGCARGIbhoSR6SauAs8F5RLTUKKHUAIAoIdEYhuGhJHpJq4Cz0swGFw0lJSXl3s8HsylBgBAkEhsw5AwMt3EVeB5eaxMVZJixWA9OlKcBgCwUSGR2IkhZKS/ifMhG7wpFw3mnLacs2QhGpmNiccAAMuFRGInhpyR/ibOh2ygnOHz+VpbWxeds6S6utpOoUQe7di3pbCizR9ZEHsAAJYBicRODDkj/U2cD1nFh+FQOiHiLkzCV8NZwz1L5Nj0g4cxmT2c6W7IdTh2uQMIJACwEpBI7MSQM9LfxPmQVfr6D61/idfrNe1r4vF4xKFrytyNjgPbimpO9Yw/ejJ4crtD2tLcNyueAwBYFiQSOzHkjPQ3cT6sGZRCAoEA72JC/4qbMlFra+uaa8SJ/exv/02x5HDklR+ueUlybKntvKNUmAAALBcSiZ0Yckb6mzgf1phgMChuRzMUVtbk0sHzkVtdrooXHI7cwtKGjoBZFUlsZvrRvHgMAJAeJBKbMUSNNDdxMqwxAwMDvLurx+NJHo/DJ6Snf30+nzhh7dAqS/J/4frq+nS8nkSOTV0727i7oOovwxGEEgDIABKJzRiiRjqbOBPWpMfKjPK9vb3BYJAvfGPAk8ra6+4qx8L/btv3gsNRWOsdFWOAY+HAxQ9rinId0o5az3+meAdYAID0IJHYjCFtpLOJM2Gt0kIJZY4Uw3AIRZY1kUtiD4bPu6pY8nip0Xs9IscioR/7O081lBbw1ylte8N7cwZ5BAAygkRiM4a0kc4mzoS1jXIJXzTYdOiNXjgcFuc8bwvRyUDf2fdqS/Idjtyiqg+6bj185P/oQGmhxF6XlFf6+slzV34cOHu0rMAh7TzSfnUC1SQAkDYkEpsxpI10NnEmrHkUNSiUELo/+b/JaH9A8fyG4cQioYC/2/vn5ppdeewl5BZVHm+/PBZlYUN+OuR+7WCj68N3a4o25Ve4um6xqhE5OtbTdqhIkrQ9AACLQiKxGUPaSGcTZ4IdUM7g6/N5vd4UoaS6uvq5tODMhbqOluQpNSCqnAPeu0oWoaAy/uCJcljsfldjgSMnL28Tqxr5fFDpQfJkwt9+pFjZg8oSAEgDEonNGNJGOps4E+yjt7eXEgkFDqtQog3MoVyyio048uiZQxUHG1xub2dH8yt5Dmlz3mYpv8r1V8+HRw+W5OXv6xhlNSL3L7xeIEklJ/ru31EG4OTyKdTYU5Gfuly/yHdI+ZV/5HsAAKwgkdiPIXAsuonTwG4ol1RXV1uFEg2lk9VuweGZw5F/6LPz7+9yOKTC0v01jS7314MTT57Jd7te30b7Chq67rOKEHW2kryXj3qvJVSW5L3ybs89hBIAsIJEYj+GwJF6E+eAPVHUCAaDPp/P6XSmiCb19fV0mDhnxYnMoYzyZWvZ5GxvGXgqnntyt7O+wLGp+GDt3vxNWtWIOltJYmXJqc+uTGGGEgCwhERiP4bMkXoT54DNUeAIBALVCnEH61BYIR6PZxVacHgfESm/1jsWk58tXHfvys2p7bzPcoccG/PW5kvSzvevzszHJq62H9kpxatGdJUlnT9F+cUAAKwhkdiPIXOk3sQ5YHOPHz+mLDIwMNDa2sq7vurV19fzLrF0zMpWlqjtNXXeMSVUyKMd+7YU7vtkcJYyR2zy6p9rinKl4t+0+39mk6TJDwPn3inLUytL2LJ8Wx1SRdtwhJ2rF7t/47Y2Bkeej82rjwFg40IisR9D5ki9iXNgvdCW5TM04vT29no8HnrAZ51fmeHB+vYasevp9OTM04B7l6OwoXuSjlBnbn2BjfNl08YvRMcvtdXskPL21De8mu/YXNY2lFRBEh3z1uXHx+BM9ztfrXJ9FcCs8wAbGxKJ/RgyR+pNnAPrBa8LoRuYYkd94qzz2gAcrrq6WpyzRIntNQo5+uhRTJbHOvZJWw+391y52NHSUMHmR8vbWpgnxStLYvf7XOW0Wyr7aFiZtySRHJv4t7t2h0QXpyBzc+DzfXmO3De7ZxbE8wCwISGR2I8hc6TexDmwjlAoCQQChjhiikKJ1+sVp2VG9BGJt9cwCzPdb+aKa2tyCyvb+iefiH4kjq2VJ/81PvMja6/JP9Rxy2xlYEaOPbjZf/adsjyKJWxMsdo3BQA2LiQSWzLEDqtNHA3rFEWT3t5eQ/NNsiX1LJnuby5ObK8h8uzIufdcrhZ3W1PpZse2dy5cu6ykELXJRp5hnVnzc/IKt+Y5th7ouDEnTjSYj9zqbNr5srPv/ixv4nE4pJJjnZjdFWBjQyKxJUPysNrE0bB+UShpbW3l7TWmw3DIwMAArynJrGdJ7Gf/NwMT5hlhNuB+Vcqp67wfU1OI1mQjK5UluwoOdNyaMztZO77kt11jfKjwg2EvryzR5nsFgI0IicSWDMnDahNHw3oXDocpl9CDYDCYnEu0/iU+ny+zUBL3oKfl2Mlz349FeI2J/HT41C4pj8/ZyppgRJONVlkyO/1QnbIkbm460P1JHR3mcPA0o5EjoaFvlMqS3KKaTwenlS6usTuXz/WFEFAANgwkElsyJA+rTRwNGwOljfLy8hQL4hBKJ3RA5rlksruhkJ0vba887u7s/zEUHnSXb5Z2nlSGASvE0F9d/1YdeaLvoyNlbKG+/H1v1b+cI73WMaZGFvnhsLtmW9XpQGRi8PM3D7x3hTXexIIXj+6WHJvL3SMWTT8AsN4gkdiSIXlYbeJo2GB8Pp9VCw7X29srDk1fbOpWf6e7uUZdeG9TXl6Ow7G10nX6XNd3l7q+9HZ84mqoLGaNL+Wuq2FDzYZ8v/PQ9qrjnm8D00+U7rF73QHWYVaO3OhsouSxtco9FNGyTeS6t/ElpZPs5VAsFr7sftf9lT9k1UkWANYJJBJbMiQPq00cDRsJ71kSDoetQklRUZHT6fR6vUubS02Ohm8PX+50v99UV1laqB95k1tY9qtm99f+sZnEChI5Fn0Si8+CtjDT3bS9tM49ODEx+LejZQUOR0HV6R/VMcJyLPQdm+lV2nmk45qSUaIB916Ho7i5f5ofAQDrFRKJLRmSh9UmjoYNhk85T6Fk0WE4lFrEOUsxP9V3okSS8qvcV8cmI1YdPtjMrbvU+dMEeXrgdEN5nkPK2/1yaf6mXe7rbCoS+dFY9x8q8pU6mPyD7sEHLNnIdzprtxj7nQDAeoREYleG8JG8ieNgo3r8+LHP5ysqKqJcYlVf4nQ66UhKMEvs8SpP9jlLJce2I51jVnlBnr7+lesX+Q6H6F8iPxz5+mv/7W+du/Y3n7kaejTi3pWb23DxwcR/zhx9mXU0oSNf3PNKUa5D2lHTdmn8weXmLZK0p/0Wpk8DWO+QSOzKkD+SN3EcbGA8lNTX11Mi8Xg82qAbDYUVbefAwIA4LRPyzBXXzk2O/Jr2QNLiNXFPQn0f1VDIcLyw9/CBYknKr/3bragSMZQqEOnF3bvzJanwxRdZN5RSZ99EbGrwczZ4R8p7sbi4ZO8v24eTh+4AwDqDRGJXhvyRvInjAJ49CwQCXq+XMkdyKNFQcFlKj9dncjRwuorNL3L8YuiJ2KcnPxq//N3gVCw2de0s669Ktjd03VHrVBZmhz8uzy9vcP/9fEtlvmPTTpcy1oaIChiHqCzhCUYlx2JYBQdgnUEisStD/kjexHEACkobyYsG6/H2nSWNDY5NXHIqHUpOBxJWsdEmICk44B2TRcJQBunEQ8ZCZHQ4MP1UnbS+oWtCZBV56rKzZJOj4Bf1v1IqS8reORd4qPZ/vdv161+oC/UBwDqBRGJXhvyRvInjAHQocHg8Hp/PJ/43MEMHiKMz8OTBeEjr3CpHJwJ93pPKBCRSUfUHXT9FZNENtuD1f9wNX/OyLiMsZHiHle6rsVFvrTLfCV9779aMGl+2vd51V1amed1X7uqbEtUicuSnLtY3RT2Y7wUAm0MisStD/kjexHEASShz0P8CvFKE/++gGRgYCIfDFFycTucSu7tSYghfbCyQHHnlDe7vRpUhNmqFR2MXHzIjPxrv+WNlvqQsDjw75q1T2mu6/nOBTTDvyHv57ROvK/Hlgrr8Xnz0sOrJxFV3LesAuxOVJQDrAxKJXRnyR/ImjgMwwzuU1NfXU/gw5BJtYM7SQ4k8M/rDSEjr+aGv8Jj1t7322hud/yuzuedH/LcjvL1G2vn+1RnKLtqE9GSXs98w01pscmSQRxyFHJsS1S35h86HkEkAbA6JxMYMEUS/iSMALITDYYoj/P8Fj8Kq0ysFlKXNpabS2muUCo+Z7obcXDEBCeHtNfppXuW7Xa9vE9877+Wj3mva2nu86sU4Sz2rbuk449dlF3nm9sgdNiMsANgKEomNGVKIfhNHAFjj6/NR4KBokmIMDqFjljY2mBjbaxISSVRpr9GPpond72oscFB8+fp/xy611bxYUOsdi7fIPJnwtx8p3mQ6+oYo/VfOuqq2s2np20cQSgDsBYnExgwpRL+JIwDSEAwGeTQR/29YoAQjTsjAzGDLHtFeo3wt3++szeGJRJ671XEgX5JK3/igSXR0Pfvd6SMFUjy+xGYmp40TkWjdWtWOsfLsyLl3G2or9xbzCdaItO2di/cxgwmAzSCR2Jghheg3cQRA2nhNSYpV+ni3EjpAnJAeOTp2+ZuhKbWaYyHg3uVQEgmbXX6rQ6poG44oLS+nlCnUyPbGbrU/q6V4ZUnt59cf0TWlwtLKuqYP3N7ub8/zYTiVf+wZf7TYdQBgDUEisTFDCtFv4giAtAWDQV4LQg8GBgbE/yeJeONOa2ur1+vlZ2VInhu/cs57zjdy52bHoXzH5rK2IbVt5em495dKJUfi1COJ5ImeP753bnhqjj1mlSXH3RRojNS8ktgNBQDWOCQSGzOkEP0mjgBYqtQ9SyiRBAIBcWjGRHuNo+Dt7jAfOCPH7nYeKZCkkt+e/ceHrLIk//XOEIsdCdROr1LRr9xXeefW2KPIk6TEsRAd6/vK161UluQW1ZxCZQmALSCR2JshiGibeBogc3zELwWO6urq5AlL9OgAfkpmeHsNo05xJkbclDr7Jtmo4Knhby7fTsojotNr/kHXJ2zE7wvKqcPul3bsrXe5vRf7/YMjI4P+/m8+P/FakeRQOqNExHo6qCwBsAMkEnszBBG+iecAlodCSWtrK/3P4nQ6raKJN/NZ5+WpgdNHyso/vHStS5kPTSo5ePiVfMemEudlrbtJElGJ4pBeaRt+pPU7kV7ce7CqUt+nVZW3r2NUuRjlm6GOxtI8Vlny56uT8VHDALDWIJHYmyGL8E08B7A8FDUokVAcocfhcJgeiP95EvEusfyUdIkpWHXzoYkKEgtimvn8F4u35oj5SLTp0V6oaP6se/CnWyP/8ZOR2xMzQ+5dm7Y0980+mw0NX+50/7aS9ZndVHLsuwnUkgCsYUgk9mbIInwTzwGsKEoklDys+pcEFEsZISzP3PrKWZYnWc8Hz6ctkfJrvWPRB8Ped8rytrImm8h8fDb6hGnTIoMtpUonlZmA+1XJUVB65OQ5/52ERQABYO1BIrE3Qxbhm3gOYEV5vV7xP08iXnfCm3Uor/T29ooTMrAQHb/UVrNDcuRud/17VuzkZLEsMOvQeqit725MPTheWSIqWrZWnvyXMm2a/HT41C5pc7l7ZHby9k+TiCIA9oBEYm+GLMI38RzAytE6iyTPVkJ7tAYdXoMSWNownNiD4XN/9Y0lTrUq2msKazuuDOhrR+jgs2+VSEr/VlZZwtYHrsjPEdOmyeOdhwod+XVew9UYOTo+PDQ+o1aozD96EEZmAVgLkEjszZBF+CaeA1gFfDUcSh7BYFALIoZ+r/xZcULG9Mv8yrNX39suORz5h8/ceiQba0fmIyyGvCAV138+yCZvFZUlbI75734c8BzIz8mvOh0wxg2lTSenrlOZFlaeueLaWVh2tPMWUglAtiGR2J4hjtAmnliW2Vud7s+uoOkdjB4/fhwIBHiVic/nE/87ment7c10GI7i6diZhgMnPr80cl+5/eamhr1HywriI3hjiV1JYj/7239TnKOudCNPD57cKzmkvH2nLn792xJpU8nRb0L6vilPB1q250j7OsZon1iUWD9RGwBkDRKJ7a1CHHkSuni8RJLM/r4EEChtEKsp57mioiKnMnJYnJOWuVD3ib2FuQ5HbuHet0519gcmo3J0rKftUJGkTXe2EB27qNSO6CtLtrImm++/aSnbLEbuyA+HPz3a6L6sW5OPdzHhY4P5osQOqeyjYdznAGsAEontrXAiiT0Y/Ly+mPUj3LLXebY/MIHPakjB4/Hom2zoS96VxICCS0btOHI0NOTzNNfsUiYayS+ubHB98idn05uHS3Rzw/PaEdaV5OIYZQ7xJR2fYmqTeJONWJQ4v6Y9EHlG6cT/z8uhJ+IoAMgGJBLbW7lEMh8Z/e6Tup2SY1NxnevD5pqSPPp0l/JKaprd5y8PByO6qm858nNwOmlSTdiQAoEAhRItiJgmElJfX595I85CdDLQ3/mpq6G6tDCXNbXM8IV/c4tqPupjAUJXOzI8GRn+qExySCUn+qb45PRJng617dpc0HgxLNprth7ouDEnhvPk5B86H0L+BsgeJBLbW7lEosz6oJsTQlk4XsorLqfCgN4xqbDiDW+ALfEu37t0bLeUV+UeSV7kDDaicDjMgwilE6tBwoSOWeoSfWQhGplVBsioC+nl/8LV9VOEblXRlWRL4dZci5nW5LlbZ988dpYt0Rd7NB2JKu01Uv6Bjltzciz0zdGSTVLJ8YuoIwHIKiQS21u5RMIyyOWP/3JRa6lZuO7elZtT23k/NjM+2N3Rcvxkz33WNu8+mE8BZed7fWFUk4BAoYS3y1DmsKom4Xw+38DAQOb1JQnkSOBcU1meY1PxkXb/xJNn8oOeoy9at9fMDLa9msdnNOkZmw3z9ppDHbdmk+LIo9Ges+6PvhmdM7kKAKwqJBLbW8lEMjfiLt8sWmo+8X47+P15Z23lL0+PPBWfznL0ts/5Sp4jd2vhFj5l1d6Glo7uwdtT6G0CDOUMShupE0m1soBfa2vrMkJJbPLqn2vLq49/6KpTKktO/PnYIu016lI4fCp60V6j3PCJtSOzyjSvpS2D+vo//YBkAFgtSCTrwcrEkWfyXMBdLkkFdZ/+s9PdfHhPIX3EF1YokWOcdSLhs07Rn6FsOOVcJPRjX/uv1ZInn/U24cMixNVg4wqHw3wMjmk0oZ18IhOfzydOyJwcGXJXbZVKjp0fvNrZTCmZ8nG562rY4vZ78iAUViYs6TtZsYW9CGn30a7bUVmO3bt1O5IQYhZute+Rcra3DLAGSm7uRsdrFUc6rrEWIgBYNUgk68EKJRL+12FBVcdNpbVejkWUtpqGChZNdp0afirLoW/+8NG/47XiM5eaCnJEguHDItSJp5jYg9GfMFRngwoGg4FAgP6ldEIPBgYG9OOEPR4PhZLW1lbav9RpS/jkZptYvUh4Zrzn1Bsn/z1jfrMpo9lzKtqGI/L9C68XSI68rYWs13ZBWfPXbEYTAz5hSbk7IBpuZm91HFpsaWIAWAFIJOvByiQS3mSzOS9Pyi3kjTFspm356eDJ7Q5JWUl1Ptz9dkHeLrU2ZOGZPNqxL09MNsWGRfzkv3JjWnxqixOVoTp0OKLJRqSN+KXkQSlE/L+n0OZ7paRStMQ5Xnmn1M35VX8ZTg4WnPxwuP1wkbS1yj0UWbjb9fo2NiG999asuuawLnlopvubix3Sax1jT+n8uVsdB/KlVO1BALBCkEjWgxVJJEpltVTQ+M/7M+OD33o/YaN/NxXuff3tmhLJUdzcP61+UhdX/mpvIX2Ws2jygauxvtndM27SDVCZ+MFRWNl0vH5vkcSiycGjH54RDUCwwfBakNbWVvG/XyJKJEsNJfOR4b9U5W82TsyqEN2epN1NnTcicux+V2MBX0CYH8mWwvn00yuT8rNwf8uB4m1N3WGeOWL3O+tyHIUN3ZOsvebA1pTtQQCwYpBI1oOVSCRPxzpekxw5RUc8fYEQDw1ydCJwqa0qX3Jsebd/Vn4229e8RXJsPzn4NKFBR+nfevLccOJHtlL1LU58ph7OoolDKvyFq+dnfL5vNBRKwuEwXxbHFIUSenZgYECckC4+xbBSCxK/q8Skro786lNXf47Rzczba5S1954Of7Rn1+96RP4gPIJsb+y+r1xAjk3evhGcisqivWan64pFexAArCQkElAo7S8Oacfe/TvZIEnRoXUsPMz6uipNNvJs/7tbWPyoOs6G4fCqDoomP3bU0G5eiaIRTTYFTZdmxB6FfKezlg7mAxmmr7QcaWj57AJvAIL1jicS8b+fNQol4oT0yeGrLrpPWU8Rdc9456Gi/Io/dI89YllC1tprRmNK7Z2hsYZPvaPc5xo5yudb2/n+1Rm01wA8D0gkwMhjHfskB5t6RF5QZslUe6oyuiYbx86mjq9YZUdhrkgt3395fJtWF6J5Mnr2sNqyo3Y6oe8SvthIf6cqtSyixoV1WzEeBusYn2be5/MZlgvW8OYbyiWtra3inHRE74zc1ldkyLEHPz8Q7TiJ7TXsxssrd48kzKWzcKN9z2ZxZ3LRoTa2Pg7aawCeHyQSILzJZktt5x3dhy9Fk5/8Fzta3vxz/8yCCBAFb4u2djFn2huVxWyytMQ/LrnElh3KHEf/6PmgpsDBx1XyGhd24ozhMIoml3+cFGUJrE+BQIAPvent7eX/P2r4VCX8gTh6WeTY3c4janvNM947W3rVHTDcsPrerCQy3FYhpdVeI8cePpjG7QqwEpBIgD5UlSab+MDdyJC7MT4NiUKevHqar3STUJ/Bu68ammyIHLt33S/G1/BocubDoweVhXJEk41S45JwIuu20nl0GwUcMXgH1q2gMjaY15QUJc1ZwqtP6F86jILLMiZSo+g86q0tVNtr6CZjc+qwGywWS0wRLJTnFO7/0P+Q3YnptNfIs6Ehn/vtfYWSVHDobzdnUb0HsFxIJKBvslG+5p1SFbxp5qL/J9HsQqFBadFRoklJZcOvKwuTm2wIn9rEOPSXnX5lKDinNtlIu5u8P1DqUU4hvIMhXykeNoRwOJyiBYejUEKHiRMyoyzV5JAKjnTeVQKIHDp/KH/bka6ffnRXbqtyea+OxTN3LCbSx+LtNXNTw+ddVdspXzvyX3V6/SG0NgKsBCQS4DlAa7LhnVJztrf8Zza5PUXrEcKiydfuhpcoVhi7rxLeKp/zcsPv6veqq/QlVLrEpm6xZPOrMnpWnYp+fOY26/carzkX5LEvDtHZp/+BSU3WpWAw2NramjqUkPr6eq/Xm0l9CV/RV3IUNHZps/axW/fRo7k73c5X2V1Nobm00d0d0DW78PaazWVtQ1GxJ4Ec4YsP06k7aj78Z8BqBexY+EZA910BIA1IJBseH/+ia0Hn84jUdoyofz4m9gjJb+iaEI07ypHamMm4hEoX0eOEdYaltz0pmuielTbnbZaSmmzkaOC8U3Sz1SpdxPhkjpUxui/BdtKpKeEymXierX1TU/Ti6113zW6OhWjI73W9xsajs/vqkItVdcQig39i7TVlHw2bhN/5yK3OppJN7ITi+s8HH1gEDjnGp19TVvIT+wAgDUgk9jMwMJDJ5/IilHGPuq4bvMlGmWbbkB74kcbGHa2va5yY2mRb0/mAfpmb2MzYpT/Qxz0nFe45rKt0UaPJ2290/Gj2V+eCGAGkrLajHxOhrG9SmFfq7A5hIWJ7CwQCdGPwHq9W6aRIWRMn7TlLFu12SrlkyOduLGU9nBxSUfkrL25y6EcRx/Gp2OgwKb/q46sT2sp8iWIPhr3vlLGrvVDh/PvwFO5JgAwgkdhJb2+v1+vlr58+lHnfwKCydIg4ImOGrhtak83AE95lxPUbdaBv+xeu/frGHbEsX+NFY2O7mNpkS+FWts6qbgU+Mb6moOHvP4reKKzyO8Ohv6zCZmjknvJJPzcd6GwuK3A4couOeG+hLd/+6E5ubW2l2JHc3dWA7v9l9XhNIMemA91qLnHklTewhhx9mJCjgdNqHLGYsV6eDV053Viq3I1VrvPDVjUoAGAJicRO6i3mu9Qmlcr4M9rYZCMW26t0++P5QNRevM4+r+PjcfiRlk02rNJlTt9ek1u493Dd3hcc+jHGMq/4cCnTzCfUfAgz/tMnE4b8CMpL+rz5VZZo8rYXK+1BGSYbWLvoNqbkzTN3isoSyi4Z9ixJYX7m6vs76b59cc8rRUrzoq7hRp667OSNNWV/GjTGkYXo1O1B3ycNLIsk90oBgAwgkdhGMBi0+sOREonH4+H/ZvYBPTfW8+mJI2+cU7tuzI73/U3tylpS2SjabOgJY5MNX5bPsslm0662oXj31FgkRMmj7Ugxyx36Zfw4ZYoIMU+Jnvx0+NQu5a/WxCE/vHqG9m6vcp0bnHiS0BmFiGjyYyg+igfsRH8PU+ZQakxYY41WQai3jJE4cXwZYd5eI0fvj3R7TnbeFJUk8kTP0RL2nQrqO+8mNdbw/xEoi5QdO6MbucOqTH66o5vVnjwJdf/5ZHcQNyWAFSQS20iRSAzosN7eXvr7UpyZscSurGwszAfK5GbpNNnc73GWK71Q9e017AmlPciRs//EX0V7jdZNdaizgZ7h85QYJL4SwtLG3wbDd/xffzcU0o85jgS8H57s+Eff1cvx9iB65Y1nRowjk8FOfD4fryyh3yef75X9ZhPRTvq/Q5ywBHwSevPxNfKs/71t7JsUv9EdMrmTojcv8O6xeWVHTp67OjYToyzi97KxwVKps29SnCLP3Oo8ViI5pBLnJdExHACMkEjsgT6R04wjepRL+LmEXydDSiAQ6wDTp6mhcccwx6tmIXEeeh5NvjnbtDPeZCNHJ2+w+WD52ntMcpNNIm0qlJ37PjUuHx8LB87Tx3182oln8r2ed1/Jc0j5h86bFSPslPGgVkkDNpD6/i8vLw+Hw0tqweHtNVL+gY5byUtYy2PeA6w5puD1C8bmyTi64Ue6PccrWXNP/ovFW9ktzSrwvH4emmN3+04eyGf1KL/rDim1LLEHoz9hKDuAERKJbfCptUk6gyQ5OpL+rKQH9GlOH9Z8hMLS2t3l6P3B0yc/uqT00uA11fE+JYQvm2fo85FUw+Eoqmn7RtdeQ6JjHTU5Jk02cfLD20MJM5HEIpP3Qtzotcud7uOVylxVarEhR8d62g4VURmT0AmRzvp5UrTj8AqbxKYlWMOCyko3dBvT/wWmvanoKeJ0OjO9vUV7jflIXVGx5zCZdV6P7vMx/1enlK4kDqlw39vxjrEL0fF/nazc6nBsKj7SMSLuRn5Z07UXADY0JBLb0H8Q04cvfUmfznyopCZFWKEjCR1AJ5LMa7kXZrrfpL8BpcLyg5UvseqHIxcmtJQwd7PzWFUxH0LJ+nwYVvRdmOl5h/2lubVQ+ftR35XEZDr5RHw0kNLEI9YcnlJO0SiTSZz/4Zr3SD6vJ2dlzLYK18UxfRdX3od3lzvA9llNfg9rms/n6+3tpczBO5eI338i2k/Ppt2zZC508VixtPVAxw2zcbr85jRrnWSUPq3fej85XqVU9NFd/bbbNxSfvzX2YPj8/1SwETpka+XJf42LpwxzEgKAgERiJ7yeg4KIx+Ohz1zem1X8PApeI5KCFlnog5uuRjLocaLrQCoV1X0eMHb7SJhjnsQHv8woCYB9BPNOruoxUl7xSyzHmMxDrxKjgXbV/e4Y7x0iFe6prHy18nCj033he/9QIDglqk/4CiZsQbVHj6aTWmT4mGSeSPhMKvybxu4HboTRfGMXdP9T4KBoQtg9Zo3+XxDnLGI+cjswbtqCIpZTMOnhxDt6K7TuUBPRqRtXeOdr1pXkrLPiBX6EI3/Pwf3bJTqy7B0vGxX8oKdph0Pa337LYlITgI0KicSWKEnQv/oPZf4no9Ufjqb0VSz08c2vuSKSogmbb80h7WkZjE83rzsmJ0X1tRy+2FggSeVu1ndEjBZ2Hi5TetwmDMBRDp747ljJJqm4vmPkobGEWbju3pWrJBJ9nTnvt4i/Vm2GZ3HToTca+n+BN1MumTzazvK7qFfTW4j4TyrToFEcOXKqZ0zJM0rNB+trFbx0dKdyf774IjtGqYCJ/exv/w0baybtqPljS8O2HHFLA4AOEom9UYwIBAL00UzoY5pCBn0KazkjGX1MW6UWXvXCm3WWNXJBj1WrXPSw5W8U2hI2unG5cjR8b9qqOwcfGEyZJmEoMl1XdFDhHWPjlTHzsdA3R0s2OaSdR9qvTuinhVASSW5D94y+yUZZCVYbwyxH7/i//lZt7Ofk2aGzJ9v/cWUscSAnZBvdrsotxZojrRorKbLTLb3Um5k3U+bsaLtmGOCukGPTN/vOvlfL6u14K+Q5d9021kH73j/f2FXt8vb0eX6Z79B3mJ2P3Opy8YoTqehVzzD6MAEYIJGsH5RO6COYHlAoIfRZ7HQ6+Z+S9PGtBRG+x9DcY0Cf8nRKOBxWhukseRQxxwfmbC5r9nyuTRmiRpPbapOLOfl+d+N2h2NnU8fXyoAf+oQ3ZJrkaPLR6Q7Pn+rYZFd5Fe4R7fLKasMskcQnv4/NDp7cKW0ud48ofQhiE5ecJdKmEuflqfhr4j0JTEcmQ5b19vbSXU03eYruU/w+5zezOC1dT0bbf+FwbGvqMZz4JHTxfw4c+ybE8y7L3N941FbILc19jyLhB9EF+f6F1wtoT+GhzvH43SSGGSuSQzPAhodEsp5R8qA8QX8jEt7Ek+KzOxkdrOUY+txfYjThA3O0kcPxjiTKlCHGaUsS8CYbR/6vz40p3UxEq40aTepduhMXopPXLzSXUfRhCUN+NH75m34+0pKLTQaufPftSPiJ0mTD+io+vdFxYKtUcqJvSv0bWJ7sc5YmTCPB48tiI5MhWyhn0E1O+ZvuT+V2MtJuYHrAB8OnLeJ3FTukw50T+ioSvrrN5pKjlEgejY/cUqdn5ZV5O5p6HrCvYmOdR5RJTEg8eajTwpb9qe/aP5TKEim/wtV1awb3FgCHRLJRUCihz27KJfQhTv9afYKnRqGEzuXjHcR1FyHmV01a0TcxXvAYIZ7Q8E95ZUVgLbjweVgTpp9Xn5q4fZFVqCTVZ8ihbtc76tAebfL7e7ODp8rzy+LhQyG6rew8OcgiEEZp2gPdjbzJUssfVuj/AnHO4pREsrVlMB5IeBzJ4aPKlVslj923sYehe5Pj/Z8dP/Tet6z5LzrmrWPtNbVf/HjrX201O+j2p+Rx4T9d2rSw7GK8Z0kB1gcGiEMi2Vh4kuDvQHl5OWUUrdYkneoT+sTnnVTo4DRziRwNDXV/8dll0xXhFSxeDI7cSxp3IJpsKGFM6ZpmDJPQJ7bakKT6DHniwhExApPOPVhZvMmR39DF5s2cj9y7n9Q9ZC7U+Xq+SEgYJGwbdCtSXKZ/KWoT7UZNRve8OGcRSiKp9Ib4V/KjMd//lOWJOCLaInMOee/OKQs5aTeJHBvz1tL9xsZ8KRPAxrTVgIlhWti5h5MPeeujEBs9d+x3Z7FKH2xUSCQbEX128wYd3qeEPr55Aw39lZmiV6wpOj7DyvC0KT0/HDn7XBd0vUZCPyr1KrvyjNEk1UxrxrE/7NzfKE0+2sRr8zGtRX/2h5byvQ2ffj/5RDdIOAXdqZB14XCYbki6k5VftBHd5/wmDwaDi+VplkiUrtCMHBlyV23XZjlTKkhylHlKtCE2vFFSGYLuKKz1jupSxezN9gPKYOHcoppTPeOPLO6X2Vsdh5QB7jtq2i6pk5cAbCBIJBsXfSLzSmz+gP4lvLuJvvabUov+S1N0Fl2HSgIedOg6yndYFnk68K1W+WHs0LqgNvlQNOETQnzWdnib5eI4Dx8qhcCj4bZXJMcLr9QcLOMdbJX6D3l64HTDnm3xacLlWIxKnbSabOTItY4ju/J3/rbLuAabHLt363bCsB14TjweD92HTqeTHii/5QS8+ZIe0L/iBHNybOra+W9vqr9COfbg5wcieyoVJGI0u9L3WdTM8fYaktBBRCwdnF/Z/H4dGwCc9/JR77UpY4yV5251HGCVK4bJSwA2ECQSEHiMoD8xef7g/1LUoL8p+Sc4Z9W4o/+rdECZxmopuUSOBG/cDt2b1nVzTWyX4dHkov9GvEPrT2yBnCNlbA0d0y6o8t2u14uL3/gm9EQ3+T2f7e1kh39mQR0Bse31Ln3T0qJNNgvRsQtspHH+QfegseSQlQkr8ivbrk6iTMkOSh50R9BtTJFaX/NHX/LYTSi10GOeyzMQvf557YsFfMkkVpPHJ9TR2msOfvBJE2um4X1a5yZYd2k+K4kYALw1v9Y7Zkgkc6yftcOx7UjnWExr6NGPx5m7P3o7sYkHYN1BIgEj+oCmPy4J/yuT9tC//E1btLJEj86iXEIy+MTnM7QyUl7xK5Vxr5YdcA/e1epFiH6QDp+l3rTJZn6q70SJtL2x++enSh/bnNrO+3OTAf+1cV0FBv8rNmHcjX5eVxO8kyMrftzDSbOxxYIXj+6mQqjKPYRpTLKIkjFPJFaNOJrMxwbHolEWD+TJq5+1vOfun5AT2msWouOXRJ/W3btfNCzjFwuHHhhq1Hh7jX49P23yElHdssB6qxSUtXyPYeiwjiGRwOIomtA7Rn9o0od7uTKFmj6a0P7Un/h0MG+/7+3tXeyjfz4yPtTT9eXZ9jYX52xuPsH+2+L+dlTUnCwoTTYfNVWWqNHk7bcrqTAwm+2brXGzWfmgf3KrfT9fr3g+4N7l2OsO6Feej93vaiyIdzzkQ4SsmmzkaOA0iyM5+09dS4oj8r1Lx6zjyNzNzpOeb0cx4PN5YM2QyiI4dPsR5Wa0RHd15rlEI8bXJCwRHLvXf3K/cotu2un87r5lbyO1vcbQUiM/mhwP9IuZXncefru6KOWClADrABIJpCsYDFK2oE9t3lOE9x/kFeAUSgh/YxdFR9Kl6DoZ15bHPQl1n6gofe1o2+fnz38m1hZOrs/g84vwUQ98XRulyWbBJJFQVlDadPJf7wzNiY4CbJCwyRL0fK56UcEu9qliwW7nK3lsWbXLYgatBHwgj7pyW2zyxshoSF2PGFYPjyY8T4u70AxlF3FCZrRIUXK0J776pLj9HHmFhRRLrPu0ivaaooPH32LL8olurU9YRM7/xXt9d2e0mV4dBQe8xkH0AOsJEglkgMcI+ljXHlMioQ96It7W9PAqFvqXX0e5dkYWoqGrZ46+nOfYVFznvjz+KBYZHxoKJkYMPger6B2iDNFUmmxk3mU1KZHQ8d9+/J7Xz9Zu5elEnV0+gaiczyk6+i/d1K6K5Maa2J0r38b7MIp5PAsau+4rIWSmuyHXdNkUWBUUoPmN57SY5pUSCT1FgTuzrCwihSLe84Pffkp7zew9saiNyLt6kUB7jVq5IscmrrYfUaYb3v1yKWsTVGcriS+Ls/PI54NJvWIB1gkkEsgY/bnJH1AcoU92ihT0WU+hhH/cp4O38tC59NFPJ3qUpYz5NTPxZGLwb0fLChI6AAr8z9bN6pTwT8c6XuNNNqzTSfebubx/qznRZGO2Bj2v5KA/Vg1hhRJSn7t2hyTtbuq8ocYRHlDUliARZXT9Z/nwZiSS54huXV4Rwm9a5WY0QffkQPqr9MmPxns+ev2dzuvXvOxuVHp+/KP3syNsumFtArT5yC2f+9z1xBSszuKaMHHwzK3OYyUUPug6+t4n8Z4lqYcQA9gYEgmsAIomfI4TQh/69HHf29tLH+spKsmt4gudoiWedMjRO/3uXxXRH6PGCbmfhK70imXzdE02z55FA+69jtw3u+/9p/2Ys8Xd0dndPxgY1zWeWDfZzH7v2pZDeaSq42ZCnOELC7N+AG+7vV09V/8zEuhzV9HfzQVlzotK842YakIq+e2FW+qICX4WEslzx3MJ5eDUdXs8MYtz0iNHx3raDqmz9RlmJTESzX9SueuqPvryLk18qmLjXR2/vvkQYgB7QyKBlUGf8pRL6IOePsQpjlRXVzudTvozlPak/txPxruk0FmUbNJLJ3NTw2cb6cM975V3e+4lf0jzJht1JntlWO8u94+32U4dKa94b01Dc8snJxvoUjk1HXzOzbi5u95DbJ4rkw4rD/yn329uqN1fyjq0CNKO2nbefMMr8MVuZX62hpbT/+i//l3LTiSSrKFbi+5VbRyZKbp7xdEZoLuRV5akrMyIjrSzzMpHBceJpr38Ou+tOyZjgOWZ2yM/jQ2eXfz6ADaERAKrgvcvoURC6YS+pE/29Nt0NHQK/Z1K//LWfX5lK3Lk+rn3Pulh08Mb8CabvH0do4mf3QvR6dDoiL+ny9ve5mqqqywV06bFSYX7P/Q/VA+/0b5nMxUDO9uuJS3BoxJzjVOJ8gvXpTvKS1HHCZOCI55//t3d/Ct1fjaSW7jv/a741LEGmA52dVEcofuT7lXx20jC7z06INNWxUUqM0SLnmGhaTrtbtfr23SVK7pRxKyyZFpp5SkobxuY1V3/WNdtyxsSwFaQSGDV8XoO+uineEHRRPwCMkcRh/6ozbjHCZ/jRJvnOxXKKKPdzbvoY7607nhzQ83e4iqtA6w82q40QSV3iVXJDwPet0pYt4BjnaKmXRdHtCE2hM3PdqahSJlYnFGmnf3k7379YsV0vfudtQW71FlXDBUpCCsrg7fL0K21aGJeNBMnmZsa/OuR4k2UO7cd/S7eMKPFEbaAsPxs7nr7r11fKTeMHPmpy/ULtkqfvrEmPmHalsKtufG1+nhlzL43xAI6APaHRALPCf/op3SS+tM/RW0KG2GsNOjwqhcqIdJJJ6xczzFbfNhUQo8TvfmJzsMsWZg3smijJDaVNHoDM+M9H733nnfkUej8oXxJKqmt37/VkdgxRbyq8j9eGlAmpC2kksaQmZQFU5QfnMlTosnla+o8+tP9zSV5xa93BLBy7Aqgm5PuOkrMHo8nxc1JT/E6v/SxkHGy5Zy6wK8cudHZpIsjbG6bsyy1xJtmnkz42xP3kIXo2FeNSoSVSn7bNRZvqeFLHihiE5c9p7p+wqR8YF9IJPC80ae/z+ejT3anskYrBQuKKRQ1eJFAD1LUohNDgaF1P7TqcbL44sM6ukHCYo/qYX/zDioOXnBdTZxucz4y/kOXu7GUt9Tw8kDpsprb0D0dcO8p+1337T42/au0t6U/pLbO8LTBVxhWyNHJ2/cSyhIxfe2u5i6/bqZaegl8iZ9/X/qQXmlhQ/ekOB6WgW4eSrd049HdlbrHKz1Fh1ndbClRqrioDJbR4oiwcKt9D0u78aqRpMoSPvWwQ9pauNWqJSh6zV1BN8ym4iPt/omklbQB7ACJBLJJ+2SnT/nW1lYeTcRvKG1eZRoJKioyGLFpTj9I2GDcW0mRoKCm867YISgjd5j8kroPPj/X1XPV7//+bNO2nNyGf967MXg9Mq+MJVYO4a0z7vOXh/9zvmG7Q3rVbV3DoawuK+lW6lnQLS6oKag81Xd7yqIXCiwJZeVFuz3RvSqOTpP8cOTMWyy2SjtqPf8xhgk2M42U/8qB/UW5ZpUlLzV6/vw2G5VT0Tb8MD4G+PWv2cI6OvHOKxSOu2/jtgDbQSKBNYGyCE8n9FlPhQHlEooXFFMoaohfWEq8ioU/pgeZVq0Llk02z57NX2vbkeNwFLv8honq56eHz7N+sVX79xYry76q1IXs+Vjigsq2ry9q6wVy+YfcV8cihsJJmA93v13gyNnm+j6eWeZu+T79W7f/Zuj+bWXtQWWmWuVCuiV+YLm0yhL+5lqhBEw3pzhncUorW+lbHUmLMjJKpVpO7fm74WteNu+fvrLk+jm2h+hG5bAJ05yub00mFNaN9CkoO+odnkKfV7ATJBJYW6g8CCrjhwmFkkAgQBlF/M4yQQUG/aVLl+JBJx3WTTZUBvhdrFio8YYMBYquHZ+JRSbvhe72tuxkrTYskfDpX+MpJxYZ/8HLehIIUmFFQ8vfh6f1F6Gr3u9u3K48zdtoBscjc7yuRffyZHVZZESTlUd3Dt1+hOdj/v4alJeXp9mZiSLmw9s/semAn80/mpxIiqGUV4rFqHI239qpGlZZ8lLjWaVpRpmB7civv9DNlrYItdGHbp9DbT1jdDfI979+48Bxz7c30csE1jIkElijeJjgjfq8poT+pTKA//oWxXsp0rn0gKIJXYoumHK4xMJM/3s7814wa7IRf8WaJJLZH1rK977ReXNOjk4/UCdZk8MjX3160jsyK6Z/TUw5PG1I+9r6hkQrTLxpRhBNNoX7G+rVtCEV7t5NDzfvab+R1LNWjoauX+05T9cqyeNH5xY1fqNbYQWWiGIxjyMpGhN5LhEnLC4y2FKWV9ro9lHK1O4lvnh1cXP/tPKlHJvilSWZzzgi/3zl3He32MSAaqMPqyw5+8PFE5RwzdM2wJqBRAJrHSUJ3pRDH/1UQqTZjkPoYPr7VXyhotN53Ym4eiI5OvWAT/NqxPuRGBIJn1T+JZf/oTJ2hvUzlSe6nVWH28QsJrzJZtNO13d343HF2EHkSTQxj6hNNspCr3IsEmL9R45Xqe09SRUhFHHeeHlvg8c/NS9HJ5TOJr8+ps1Vn2A+MviXY+4fMNdnmug+4SGY7kD+wEp6NSVkdvTCicoiZUIaPn6KD+1mSwrkJCxcoFWWZDA9K5/v1SEV/6bd/zPdcFpliSJ5Sh6AtQWJBGyD15BT2UCRgv6tVxbEoT9eiVWrv1WLDx1PF+SlSHrNOnysTWIimf2hZecmqdwdmOOr95W2DEaUXopq31jeZMOJ9pf/XDv/hpo2LIgmG+0vZka0KO19+4/xihA1mvz494YCib8McbQFddryPS2DShcXSAPdHrw/U4pqEkJ5Je1QQskhHLh0Jt7cJhWWHjxUyTqxvuK68ENgPKQYHfFf6frwoHKMST/WZOp8r6821O/Jc7zA+qIkVJZsKmnqVPYArFFIJGBXVABQRqF0wvECgzfT8F9xanQKf8AjzmJDOp+Mtv+Cyp22Ea2nqbJUjVTq7JuU+WhePqEISyS5u9zXF7QYUfnhP1mnVq23B2FjZHSV9gmSKlFIwiAgOTpxw/9PMYuJIOXXfHp1fMb8igo5MqQstWOcthzSxBMwbwoU73oiuoXEoelSegJ963W7GioTu0Unyi+ufPOj/p8Xy5u6+V7lGTYiJ1+Sius/V/rSxnuWqNUnAGsQEgnYG4USElRnuKLSIv1mHQMqbMRFTchP/K4XHDua+3lzDF9bOEdZRJ6+VNbK4T0T44nEMJZYKX68R3UL3CiVHD1jifmAr56jm6qE8EFAyaOF2dyvZ5tK6M9fTlkxp+Pbkcmk6SgSpi2XZ4f+9u4HbI3BKyOjoWl0g80A3V2ceMsVKe+cNC1Ep4NX2yjBSvmVJz6njKyMJE9cAzJJ9Lr35Bk++4gc+uYNVsuyx9n9v8pvVJ21T9pR03ZpPLoQbwaKV58ArC1IJLBO8Np1+iSnUML/1Zpy9I/TxP/epaBD+PWVqLG5ouO2Un4rS8O/dryLj6DhiYFP56olEhEj9DOxyrP9725x5Gw7/uX333o/Ye0vSR1peUNP4vyt8sQ3jbznQXzojSilRIXKtt92iivmJ49eliPXOvh8smJiLiU/6UiFpZV1Ta629rOsFBxirQapisGNju4N8cYpPV4pjlAUFs8tU3SorWyzo6C+8246U5xFhtsqWL4VU/Np/WELypq/FoFDVJbk5JW94x1+EIv3mUVlCaxFSCSwPg0MDPD6EkJhJZDhKOLe3l46nT8WfwErk6huaup5pFw/gTw96u/55so4q9WQn0Qesc95seBwQvcOZZAn726ikKPhB4/0f6ryPq18BZz56cAPg1pDjOjgqmQOYtUrxTj3qxwLXT5ZuTVhntCnA2wO2S1HL1y/dqW7s8PdoqzgY9ZqkLzKMSjZlyIvpRCKuZx4YgXI0eGPyiQp/0DHYmN9+ZEOqfT137Kl+NSpWtWKEF3gQGUJ2AYSCaxnvGtIWJnzKqjMXk9lCRUh4iZID5U9FGsooPj/34XBKzem0yqjeZMN4S0p3SxbsPEUhg4iiUQFidI6I2aR153Oj6HMoY8mTDziJHoycdVdKypXtBYf3glX2tLcl9gCJMfGvLVsFZ6GT85+0d72B5freENNQ/uIPoAtRIb+caZ7SJlXA9LsE52p6Ji3Ll+0r4ldJnhtCl91T1uKz1hZogsclpUlkroHIPuQSGCj4H/aEnqgjZugnJFmT1g6jMcaCjSL9xsQTTYlB+urtTlCCou3s+k4D523GDShryBhyWPq9n86m5UFT/jpLJr8039jQvT7oGhyw8+6zP7y06GkiJM47FNfVcObbBIG8ih4i1Ji/5UkCwH3LgwiXW1y+KqrXHJsrXIPmU9oJg7YXNY2pC77q1s0p/Esm6rVpLJkYXbk031sJnt1sBU75o+V+dtfNx8rDvC8IZHAxsL7hYTDYaeyzh9pbW2lqLFomw5PJHSW9iX9S8kmoKwUyC8eJ0fGrnS6P71M4UPMEeL6jTo0hq9u09kfULOFQp654tq5yZFfp19cXp64cCQ/p6D2o3+w+c/4ijbmpyfgeYjV5LvPf3IoX58zRJNNcnMMTypW1S0q1ktGmyAfVo3oiWwaSuZnrr6/k3JF2UfDajiNTT94GJOV2eV/U0xPialaWUXI2caXJFFZEmGjw4y1L3Ls4UN1CrbYpP9fWKUPsgiJBDYorUHH0MWEMop4lDZKJ3wuCrqUcm0LbGgMm/VdjSa6ZWvkyT5nKZVASUNzZwZb9kgipiwkLranRZOQcVbypwMnX/3NJ2zKcD4/rLHJpqDpkjFS8KSSokWJ43PXLnoYLJ8WStpH4hGVfoU8ufL2Gm7uRseBbUU1H/WFKEwofa5ZZYm6ro02EvjF3btZq9yJvimrjiPKEPdKb0h8CfC8IZEACF6vlyJFb28vrztxOp0ej4fCSuqpsTgKJXQ6PeC1JuKKVkQ0cbWLmcqe3O2sL3CY92eUQ+cP5efk13rH4rFjITp1W7+ijbSn/Za+a4f8NPqEfc1H4iQ12SizhR79k27MDp/tPrlzSRKeSHLf7J5BV5LVN3f78teDyjrAKpP2GmVeHEdeYWGe2o+EbrCkyhLRuZVPn2Ml4ncVO7a2DKKrK2QJEglAgoGBAQoi4i5REkZ9fX06oUSPt+lQuEmj86P8dPjULio8So5fZH/jJuNdHROrT1im8bnf3scSSd4rzu6gWc9E/Wz0Ct5zNn935f4SpZaFsgwfs3O175NKyaRzSRKTIc3w3Ji018TH5szeU1KIOujGrLLk9tDtlCvtTXY3FDoqOsZTHQOwipBIAEyEw2FKIUXKrGsUUPhjum2cmaz2R1qV2e4JXTNotRDx3I2OX9a3ByJUijwcHbw6GBgPPUhoiIndPn/kRUna3XS2p7/bG++Skld25OSXg1YN/2I2eq1riKgIUXrOLiQ2ACmklxo/711s3WCl0HLsdQf0LQnwXPDxNfmHKH0k7IkvC6CmkHhlyd2+tkNFFGLSmX2EV4Ch1QayB4kEYBGUTihJUBChOEKpggQCAXEbpU2rd6GMkpRL5PnYvJIDtDHDnJRX/Epl5SvFYrSOSiosO+x0d165NZ1iWMwzZfE2/WBjvuzf9sZu/fqvLJr0tf9a13eGL5djcXFeaCGRZIccm/B/+e1o/BcjBtRsShjBK5pstMqSualh79GygsVnHwl31eU4cuq60l6eB2CFIZEApMVQw+Hz+XhrDq9HocfixkqS3OJDp/T29ooLqYlHeSjHJke+7Tx3tr3NxRxvqKmqrKysqms6QV+1nTrB5jorKHv3XxMp6zEUYn5YY5NNwdvdYUOZxBt38io+uaTrm2IILiokkjVHjk0Nfq5MgFbr/rfa6WQ+MvinMvo9bnvPrwyqkqP/2+1kI8mlnScHzWe9kx/1HNvkkNCNBLIIiQQgYzxAUEbhg4G9Xi8fs0Nf8sYdPUokppGFV7rQfnrQ2to6MDDAL56CHLnuZYM5ddOEWzLMD6tvslF2xBmPZOvvfNcXML2+MvoXPVvXHHUCtHxWDTIj8w6w0u5jl+6J37ZYh2/bkc4xi7Ybfhu8UNf1s9gB8NwhkQAsHQ8iWkDh1SHJoYSY7jTguSSpTSdR7Oer7l+JngFX7lh2+kiryUZhOUOJCT41Pkb/rknagJqdh3/7qxJJP+9I7H5XI5t8TywMaWbmUlMB/Wp/0T5q0S0JYPUhkQCsDEoSvb29lFG08EGPfbpV2dJHZ3k8Hn3LTqInE/72I8WbHI6C0sbTV0LJUcLYZCMmsTBpsnkm3++szXHk1HZallVxsfuddTmONA+GbNBmH4nPOyLWB3AUNIqFIU3wFacdYrVIgCxBIgFYYZQk6uvred0JhRJDPxLeUiO+sKC18tDB/CLJFSdydKxHGUbhkLZXuS7cSqgt4TXw6mheMYWrw5G/t4F1SBHe847MiuyiLFasnJkSvyxmkV/j5NjE4HdDD8TvKDbqrS10OLalmip+9nvXNgok+M1CliGRAKwWHiMoT/B4QTmD33um3U0M6GCPssw9W4lHWR2QzqJL8SurFqLjl92NR97VugtwvMlGa4iR/7fzjdcqmf26NX55CuGjewobuieVM1Pil43PAAtr0tzPN27PqPcDn8wmZXvNs9mb7QdYBYlZFRrA84REAvA8aBOvUbCgLylk8PswhdbWVjpYfKFkFMolfIIT6wYdYrW6ryk+i2s6Y2f4kByHtK9jDH9Hr13KhHv5rzR/dYMtArx4e416zGKLLAI8B0gkAM9PMBjkTTAUKbQqE8oZFDJ8Ph9v7uE7U6Nz6SJ0MJ0rLh1nWN03dr/rfw4p699MRpNbZgwzns0MffUv3XT1OnzwsKPwUCem9FzL5NjEv921OyQ2mU15KZtJL1V7jRwZPFXBqs1088ACZA0SCUDWBAIBCiLaTCf8cZqhRKtl4fmG8GsycnTyp9uTIliE+117xMSsxuVsSEIiUdbQKTLLHGoFieVsFrCWxB4Mn3dVFeU6pB217cmrB6vEYn4OR06l+0d13T6A7EEiAcg+nkj4g3A4PDAwsGhHEz45Gz3grTn8AaUZ0trayq+mWlDmjP/UVS9W5uPL2Zy5Goo9iwbce8VkJHz9YbNuImKoTurekWAvWhyRdh+9aLouEsDzhkQCsLZQKNFmqadswetC0qw40TiVhYvpXHFRQZn9TEzMuqW2844sOp3kbGv+5vrFd0ukTTtdV7RekYJYb1ZKXH8YbEyO3OhsQhyBNQeJBGAtGhgY8Pl8lE4oixQpHVq1SpGM0Fm8hyy/mrg6iyYTk4+UgRVzNzoObFWOlfKr/jJsnKp1fqrvRAnlkRLnpQmUXOvAQnTsorImsIMtyHfpDn6psHYgkQCsXZQheAeRYDBIGYWyxRJCiYbO9Xq9ulzCsbk+Tx/9dePJr5NmjpfnbnUcyJcc+Qfdww9RPWJ7sQfD3nfK2MKNuUU1p3rGH+F3CmsKEgmAPVCSIJRL6pWlcPhtrD3QS9HEQ6HE6XTSWRR0kqKJgRwLfXO0ZBMq9tcDeTbkP6OsAOyQig59eDEwjQY4WHuQSADsh3JJdXU1zxZ0M9MD2qOlE3pK64liSp9jeLNO0txrahzJe8XZjThic7H737e8muPILdz71qmvfgiZDAIHWBOQSADsjbIIf+Dz+SheULagf8Vdnp6ioiI616tQK05mx/u++PDYic/QWLM+yJHQ7UlMOAJrHBIJwDpBWYQvpkPBgu5wyiX0IP2uJ051bnt6QGfRpcR1AQCeCyQSgPWGwkRvby+lioGBAT79Gp/APlN8xja64GI9TgAAVgASCcD6RDGCogmpVvBQUlRURI/5/wLp4L1oebjRLssfAACsLCQSgPXP5/Px3qyUMChepBiMY0CBJhwO88c82VCm6e3t5XUnAAArCIkEYKOgGOH1eulfj8dDoYRQTOEhg/7VD8DR8PzB+5cY0E5xXQCAlYBEArARUS4JKwJqpxMKJfQv/a9hmj9M0YkUa5zKhLC8NkVcHQAgc0gkABsaH5tD2YIiBf1/QXGEQgZ9yf83SS05u1CmEdcFAMgQEgkACBRKeGUJ/Q9CaSM5cCyKzlWagxitMywAQDqQSAAgThtKQw+0eWApZ/CRO06nk//vkw6fz8evQMmmV1mdBwAgBSQSAEiFsgjlCfq3vr6eQgaFEnog/i9KSV/FwkOJ1+tFXxMAsIJEAgAZCKiW0KZDKM1QuPF4PGjTAQADJBIAyEA4HPb5fPRvMBjkY4adTiclDGI6fliPjqez6HT+JZ3i9XrpX3FpANjYkEgAYCkeP36sDR6mYEEy6mViwOtOxKUBYENCIgGAFRAMBimdtLa2ejweelyk4ENv0mzfoYMp4tDBdAV0NwHYgJBIAGAlPVYmOOGTrRHKGZQwCD3ge9JRXl5Op1CaQXcTgI0DiQQAVh7lEt5fhFeQaAFlCeg6hAKKuDQArFNIJACwWnhHE25gYIC34PT29vKQIf5XTBu/AsHsJgDrEhIJADwnlCR4KwzvxKrND7soXtGiH8tDuQR9TQDWGSQSAHhO9KNp+ONAIODxeChwUDqhPRRZKGrw/KGn1IzUJ8cXOouP9OGr/emvDwC2g0QCAFlDGWJgYIDyBP1Lj4PBYIpJTdKpUKFcIi4NAHaDRAIAawiv89DCB325hF6xdDqFG0o5aNkBsBEkEgBYK7RmF4/HQ/+T0r8UKShb8P9nNU6F+MICn0yWHlC+QWsOgC0gkQDAWqTFCHpAFp2iXqN1Q6FEUl9fTydqI33Q1wRgLUMiAYC1jocSr9fL0wb9SzspZCT3gTWgCGJo9KGAQifS/mAwyC8OS/VkvPvPrpZPvxoJy2JPZuToxA1/t/cv3wSeLu0CqU0Pek97u6+OTsfEDnOzt3vOX+gZHJ2eEzuWSJ4dOvtHrz8UXRA7FkL+L+me/dofeir2LJP8NPpEvfjqkcMjvjPulhMnu++sxm8lNSQSALATChO9ynwk9GEv/mdWUdrQ90FJjUcTOp6gu8lSzH7v2pbjkF7rGFtqicuv4Chu7p8Wezg5On0vtLh701HrMlO+6z1A1y54p2cmZSn+dKBl+/J+Ck6+39243eGQthy9NMNfVczvyqMbrdjljyhfL00sErox2PP16ZY3Kou3H/COsWtHAt38xk2tO7Ckbzx313uI3jnHzlMjc887kyCRAIBdUZKgD956Zc403hzj8Xjo8aJ1J5x2GBtbrM5YT9fkl9rA5ie7T1SaONE9OS8OeRYZbquQ6L2TCkv3i6ct6M8yeDrW8ZpEpXhz36zYoxBl+WLyXH7L6o+ZwZY99PKk0ia2wHSyL/0hFlQWZnreKaBLFdS0nBXPJPmyOzDDL2pNngu4y9nb8ZLL/1DsW0IiofgRGPJf7ek690V7m6uprrK0MJf9pCppXweLJCFvpdiRUqU3JK6rF4tMLhb3bp5vKKAfZldz902xx9yDSGyFIwsSCQCsB1qMYA08jx/zvrEZoYDidDpbW1t5NNnAYiFvjXhTEtR4QzwCPAldPF7CCuA0SIc7J6wSiVqTseXd/lld2bbcRCLP3Ty9j/2Zb42fG7vZUcUCSUp5ld5xcWErooLEkXPAe1f7OZaQSGa6GxISCJdfXHH46IefXbh87faUUivEE0lupesLEZoMvnBVssuYJ5Jxb2U6b246tPthxSCRAMB6E1bwzrCUMzJNJ9XV1TydBAIBccWNRY5FHog/gxPwv4mfhC69X5EvOaTdxy7dU8vf2PToSCDIC0wudr+rscAhFTReTOxmshAJfCdKTnL2T3VFmwv3vtXWodVRfBeIxNtZRLFuKFx5kWyVSKLD7op8KsgrWi5c9fv9V79ylW12OAoq2/5JXwk/jE7Lc6HO1+k4qcylHKcdWVjj7la+5n4YCSXU4CSZn+n/3TZ24+gqSMgSEon80+kDL++vqms68Ye29g53wy7zPJT6x7d60wQkkrVBvIcqsRcA1h1eX0JBhIJFMBjknVuprEuzi4keXYRfDZjYg8HP64tZ7cjWKvdQRIsa8mjHvjxdbww5drfzSIHkyKnpGIsqezRWFTCahHIu40Qi37t0bDe9wJx9p2+KbhBydPijMkpQ5e5AvGOEHBvz1lKucuxy9muRyfTIxUSH2liOScpeS0gkCfgbtUqJZJm9W1YLEgkArGfhcJhSBeUSSiT1iVPRpxlQKNaIa4Ecvuoql6TdTZ034nHk2fxUz3HWJSf3sPfOE7YjFmivoGJv64GOG0kjWOan/X91pfJX/3S8lSfDRCLP3eo4QDmj6O2ukPJKON6qIu08eum++qpjU4N/bSx9oejov6b0MUIO9zt3OaSXnH0P0oskan+a/Nc7Q4k/q60SScpTyHPKMUgkALBR8NoOiib0CcDjCP2berI1rcfrBhKLTIpmmiSTkVh0bHDkga4oVKtDFFLJW97AQ/nZQnTsm5Mnvw0tu+djhomEyLGJoW/OnU3sqHr285Zjb7R41J2is6o80Xfa/TexT3W27d1jbX8VXywyXGV+5ur7O9mPXljrHTW+FiSSzCGRAMCGEwgEeC8TUqSgB7SH8gffqaG8Is7ZOHiBZ8pQYsmPxnv+WMnaPrZWua/8+E+lu6u080j7lfi0HMuTeSIhizYMqcV8ip+UsyyhiRwLXWgsUjrQlrePJkev1U4ky+rZuqXS9Zk4WiFOKW5wix0GHzcU0/OGsxJ6/KwIJBIA2KD4XK7BYJASCX2++nw++mTQmnJop8fDho6GN9psJZPdzWLgbpLm7knlEDk6EejznjxSxspcaUdtO+9TMh8Z6ThSvIntK3rtxOfdg+MzpplBFNbJkkLGchLJ5qauoKjb0dzsatpuTCRmxwW7mjYnf18dOTJ4ivWfVZgeZkgk2iQr44FBpccsG+RrGFq8WEISP/GiQYpLlUhWBHq2LoN4D1ViLwCAgsIHBRSeSHitCaGYIp4GhTwzePqNyuI83kyTW1TlOj+sb8Shovpm94eHikQzTm5haXWD8+OvWFNO3PNJJGbPR/yuYmMiMTvO/Puq5MiQu2orPS+kSiSpJVaBpJlIpv3tos9NSu3+xInnOJ5I8krrmsVhit/VlbLansLKJrHD4K3KQnrecFZCj58VgUQCABDHFx8mfGZYSDJ7s/3gtrJfHv3wb5dG7lvMmroQDQ35PO8eLitkySS3viu8xKJrOYnE2vJabWLBi0fZcB6HVFZ3eLf1YaaJRMorfkWpbqqqaTjucr3f7n8gjif6Hjx3Lja/QN9k8163X+xZZJbaNKEfydrAbweN2AsAAOasJm9ND2viiUUmbo+MhAwjgNO3nERi1tHiM1flFmMiMTvOqitGvHZE2n304u0xHn1SJZLtTV03KUtMRsxfq5WFgHsXu/Tmio7bmacQijbjgcHB0YfJQRCJZG1gv1wdsRcAAMyplQ15xXtFykjL/lKlasSyeFMXoUvGJ3fXtUoktya83zU6n14iMXt+ma02syNtSofovFec3cGY9v6kSiRLK8Ujgy2l7Mok/6B7OKHNS8UnsrszOvIfpU/K2Q73SVdzQ41498mW2s6k1fLk2x0Vmy0TSamrS+njkuRrV+kmJJKVxH9FGrEXAADMpSxxrS32B7d6QDIeDlI2prBDslZHIj/qObYpHhFWLZHM9jVv4bFC2py3WYp/x2igo1FNfCnkFpZW1jW5TnXdNNZOWbwqy99IAiSSlSPeUpXYCwBgK06nk4rM5zKTrFri7nUPip4MaVl0oMoidSS6tW2TR6WyQ9JLJNaW0Y8kctN/QyzuG/9GK5xIlNV3pVebj79KL3X/J2dOlm2WSo5fZHO+zYe7fqOu2EOx49XKytfq3volr0eqa+/xDwbGUy+AJ15VedtIwtT4lr+RBF/7Q8tbIXkxSCQAAHbCJ03hI5ZXOZcsWrSnZJ1I0icKUMOl0kskls+nwfz7Gq1OIpn93rUtJ6fWO3CWLk7haSz646cVOQ6p5ETf1LwyiDgxc2T0jcTBKz9wd0UgkQAA2Il+GrdVziVqiWvZvcDclfY6NifJ6iWSJ/3Nmx2OnN9YDOFJTiRWawcm0vU+zV4imQ24X5UcO5p6flYuzqtzZm+2H6BMkn/ofCi5+iOjbzTRWSM51AWZZ0MjP4jfWQYWXXpw6ZBIAADsJHli2VXLJSlLXGuLFefqZU0Y/3Y3v5TYa/WHfnIiSfEddXTfZbEfgVvxRCLP3Ty9j6IHW+qPX1xtYJoLtO8rMZmrnmTyjeTRdtY1V7w1fARNptSXtAqQSAAA7CQ5kXCrkEvUEneFx9qkyAfpJRL5p/byTQ7HgY7xpIX8GHH95ERiNfF6cj/W7CSS6LCbzQO7vbH7viwurhX/8ty9Oz/HZJMOH+LVGyeGZ5LW5Un8uWYC3XQxd1MpW7s4v/LE5+I0U599ULOD/VqlMtfVKeViK2/jJhIAgPVnRXOJWuJaTuVpTgzZtSzO+WUT5v4KhfzuvVQuppdInt3trCmwLuzFy05OJLo9CZK/y3NJJPPT/vMd3YPjorFoZrBlDxX5OVVnxlg3EX5xY4WEuGqajC9MvODNzf36lZHFWolshpWg6fvz7NmT0EW+aFGKY1YAEgkAwHpDuWQl5r9PWeJaW6w4Ny1reQtCmomETytS2MCW2Yk9GOr1h2b1XT35y05OJJvq2q+IzhAJkju+PJdEwmc30d4HPsSmom2YH2/6LpkNismgjuRhf/MOs1nX5iPDf6nKp1DyUqP3urJEkU7sbt/JA2wJn1WOIwSJBABgXVm5ahK1xF3hnq2mZW1GiWR+ovOw5NhU3v6TLNKJ/kTxspMTySKedyLhr7ygpvMu/1oOX3zv4yF1BhHTd8nM4t9ItXDdvYvCi3Hor0JbJXFTSePZ4SneHDYfudXlqniB/Yz5B0723V3VOEI2XHcK9s4CAKxHK92VJL2C3MoqJpJn8yNt9Mf+pqaeR5kkErNVfpnkCVSeSyKZ7G4oTDxgPhYf1mv6LplJO5HIIW+V5HDkvtk9syB2JZBjod423lkk/1Xn2Qt//6BaWTFRyq/4Q/fYI0PVyWpAB08AADsx7dm6Ct1ayUIk8B2r/I872/HRKfdZ8UXc2dNud1K3yKRulaoVSCTPHvU00d/zO9pG5sM9Tdscm471xEtMy0SytvqRiP65e90B02V/VjyRxO531uU4HDm1nfdThItY6FJzKcshwpaKk30TKaZcW1FIJAAAdmJIJKuTRZLIs6Gh7o6W10vzth/pHEss1+VZ/3vb2BSi1Q3OD09f6B0evZ9q2lBR1mqr4HKvFOdROZh2Inn2oKdph8NR2jLwAyvXt7YMxqcmsUwkz3Wszfxgy1b6ibY19YTFngRybOxMFQUEyxqLlU4k8pj3QIH5YjfMQnTyJ3+Xp7lmF7uYnrS98ri7sz8wGTV9nSsJiQQAwE60RLLqWUSOTgcD/m6v2/WbvYWsyGYxouSQq9PQ+TE63nemzdlwULfcilS45/DRP3Vc9N+YTF5AXy3ITaSfSHgMckhbC6ncl2o6J8R+YplIFhH/LvPhrnpDRjGTMpE8+7mrjvXAkIpeO+ExBKGzHZ/8trKIfQdpX8eYeXhLTiS8fSpD4rXJcwF3Of16cut108opKzNfuUi/4IbKEi2ISIX73nb7hkKR2ZD/3EnKoOpvVSraW+9yn7lwefj2RIZLGacJiQQAwE4okaxuFond7T/9QVPdPqXSQpW3q6bZ/ZV/LGXlx0J06n+HL399+sNjNSVscIYiv6TGdWFU35WSl7XLGf2rkCf7nLx9YfOe9hu6v9+TE0l6c7YOt1cVle6PV9g4chu6Z8QVTKVOJPNTfSfYiNkUpFJn36TFG7qyieTpWMdrlNwKmi6xn0h+0H/ytYTfL1F+xcl1IXJUqR1rqEhc3k/KK9576NRVbY2fFYFEAgBgJwMDA6vcRqMMQ6VCJ6+ksuHdttNfXx4OpgwiZuTo1O1BVpDtLZK2vNuvH5z7bH6y+0Rl5cHm7ntiB/PA3/6+y/VX/3TCxPCLtJ6w8PR+s+vcSER/VnIiSY8YisLlFlb8rmvMtIeHJnUiIXPTgcte90kxT0uCk+4zXf23pqxfYXIiWZ7Yg0H3e6cDPBqKGiZHXnFF3TsfpvcrlqMTN1iN2ftqWn3J5X8onlshSCQAAJDoyXRoxerl5x5OPlyhS6VJ1Ijcm05uMFpZatWLbkEc25AfTd6ZWvobJEen70waZy5ZNiQSAAAAyD4kEgAAAMg+JBIAAADIPiQSAAAAyD4kEgAAAMg+JBIAAADIPiQSAAAAyD4kEgAAAMg+JBIAAADIPiQSAAAAyD4kEgAAAMg+JBIAAADIPiQSAAAAyD4kEgAAAMg+JBIAAFgLIsNtFZJjc7l7ZE7sMVoI+b/0er1f+kMLYo+V9I+09iTU3XbU9ckZ39BEbGXX3Zdnh87+0esPRdUXJ17u1/7QU7EnLfJcwF0uOaSdJwdnV/YVZgcSCQAAZJ0oXB3bftc/My/2JYn5XXkOhyPP5Y+JPVbSP9Kc/DDgfauEXo+0++jF4NKuYUm+3924nS695eilGR4kxMstdvkjytdpk8P9zl2OlDHORpBIAAAg2+Qx74ECh6PggHcsxR/7zyeRyNHb3a5f5NPpDim/8sTnXitfdgdmxDkZULOX4yWX/6HYt+REQpe76z2Q43DkHPLetX0mQSIBAIDskmf9722jEnnLu/0pWx9WP5HMR251uSpeoFPTkFfpHRfnpU9UkDhyDnjvaj/rMhLJs2fT/c3FdL1tru9nxR67QiIBAICsku91HdlKZer2loHU3ShWNZHIkZvdHx4qYrUXUn7FHy4G7oRMjX3/+ZGdEh1T5R6cyrRaYn6m/3cse+krSMiyEok8N3JqJ52dW98VtmzwsgUkEgAAyCZ5rGMfywF73YGo2GVhlRKJHL3j97qqinLpDIe0s87dFzLvyirHJv7trt0hOXKLak8PRzIv/qNDbWWb6XsUNF4M67/DshLJs2cLN9r30GXz9nWMpqpiWvOQSAAAIIue3GrfzwLJLnfAbFzM/Ej7wUphf2mhUoVRWLpf+fpg+wilgpC3kkWJtFV6Q+LarF7kW8/xSp5FSN7LRzu+u+o3dbX/wp9q2JFSXlmzt8/kqB9Gp1MGAj6YyOHIf70zlFi5ssxE8uzpWMdrKd5Du0AiAQCA7JFHO/ZRaZy7y33dtDAVhbUpXgWyjETyTJ7sc5ayOo+quoMvqrlkqVLWyMzPXH1/J0sNhbXeUeNhy00kzxYC7l3sJfyiffSJ2GVDSCQAAJA1cshbxcrp8rYR836Z8vToD6IOwn+lvW4THbuprv2K8jWvlOCJZHNTV1D09CDBrqbNVjv1iYTM/Ry4fj8qj3srWTAqbvhYjKRJ8HFDMeUVq2e/cDewPGCdSORY6EJjUQ4d4yhvN2lZWXYieTZ/rW0HXT+/KuVgpTUOiQQAALJFftRzjIWM3De7ZxZvbxAFt6Hk54kkcafpkWKnIZEIPJFYDZ9J/Wws5K1Jfl0aOTJ4qkIZTUxMv7shkcjR6XtKhhoPDCrR62pP17lFBhuHe5pYl9lNTT2PxB77QSIBAIBsiQbce1k5XdExnsaf9nZMJHJkyF21lZ4VUiWS1FIPNp4b7zjAjtrRxvrW2BMSCQAAZEtmf9mvfiLZVOr6WqmVMPjaVbrJ+tkrXa6Xk18XEwtePLpb6Y1bVnd4N/03k0Qi5RW/ovTgrappOO5yvd/ufyCONyE/6XeyNqn0apvWJiQSAADIFp4Dcna0XUvnD3tjzpDnY/PyiiaSZTEkknjtCJuK/vaYUo+SMpFsb+q6GQrdm4wYg0061M6tNd7QUk5fC5BIAAAgS+Sf2ss3UVGesj0iTpcz5qYD//yw5q1zVPquTCJ54G9/35XsxJvq2OAX9ja8K3ZaeL9rVJerZkfaytl5ea84u4MxtWUnZSJZRs9Wwt8H6z7Cax8SCQAAZIkaHDJLJLkv1/26nD3g9QErk0iM5OhEoO+sq2o7a3Mh+Qfdww+t+7rMTQ1fvhLUz/CmdNqNn/XcEsnyLpJVSCQAAJAl84MtW6nETyeRyLHI+H/ctdqcIVLRay7vwERMbbXJrXR9IQbjki9clexI050pEwkFkRv+f3a0NOwtZMcq3+Vf//rkIBsqYxFKtOnnpbI/Deonco3c9N8Qi/sikaQDiQQAALKF997YXNFx26L6YSE6+ZP/4pkPmyqVFWcUOXuOnvWHomr/TVESp82YCSjr3B8d7r1w+o9HD+9RJoUlUl7p6yfPqd9FHu88VMj2lpzom4pnjoTp5x0FZUe9w5Yr3Ty3RHKgY9yuiwAjkQAAQLbc7awpoFI0sXVFjwryWjWK5G4t3MIeG45eVh2JHBs7U6VMXcZJhRUNLWcujdyPiog0Nx3o/qROmW2VySk6+q8pyjBj/q9OvcXrUejbFFW5zg8/sPgRuFVPJOIa0uHOCbsO/0UiAQCAbIn4XcWsGK3pnBB7jBYC7j0lNc3ur/1jM1Fe6JomkqX3I5kNuKt31hz78PQ/+gOhSHyNPZZF3A28w8oLFa6um2O+xgKJMsvu3VpNStHet92+oZAaX1JY7UQyP9F52CSu2QoSCQAAZItajm5tGbT6wz72JKqmBNOcsexEYsA6rAz6PMcreZ9Wff0HZZdXRRYpfM3V8a+RyTSiiLDaieTRYMtLdIkU2W7tQyIBAICsmR9p28EK6rR6P6xmIolFQgH/xY6Whgq1AoRlEa//jho6nkz4248UsynvGWnnkY5rkbTzCF1/eYlkftp/vqN7cNxqqhL5dkfF5vRndlmbkEgAACB7nlx1vUARYEtt551Fy/dVSSSxOz3u3x4uU3MIydtV6/pc15VkIRq6euboy+zcBAVlzV/f0g+uSWWZiYTPbmI9KCncVcd6wxQ390+LPTaERAIAAFk03d/MupLkNnSnWEeOW5VEorXF5O2qaXZ39gcmtVE8bKTPyEVlZC+Rin/T7r/yubLAzf5PzinzsUp5Ze94F+nTyi0zkfAONwU1nXfFjgQLM91vsk62m471PMqg3matQSIBAIAskmf7391CpWkaC7KsTiJ59iwaHBq6PRUPImxc7+TIvz4/8ZoYciztrPvku1FWHRJfck+O3Piq+RV2QWl71QcXAtOpW52WmUgmuxsKrQ/gz0pbmvvsOl2rAokEAACy6ulAy/acdBpuViuRxC1EJ69fYvOjqbOfUNpwef2hWfHCDNPeyzO3ulwV+cqx+a866UB9rEmwvEQivu9ed0A/Lawgh7uOsBqS0pZBq0BjD0gkAACQXXN3vYcokkj7OsZSRpJUiUQqLN2vLJSr2F+q9Asx3ZmcCbRerVoQoVOLqo57vjXUfMh3vQdYd42XWga1tYoXoqEr7UfEhCVS0WsnOr4PxYcQa1ImEjF37bamnrDYk0CdNMW8GunpWMdrdHLOAe9dG7fYMEgkAACQbbPfu7ZRkfuSy/9Q7ImbDY1cHw2RG5dcr7CC3zSRpC8hE8hzgb8eEBOdKdgUIx919t+cNqaKuenANy2Vylq+W97tVytNBHk25D9ztKyAgsE2Z582dbxOykTy7OeuuheUb/7aCY9uTjfmbMcnv+Wr/ZkntlRvnc0gkQAAQNaJahKzP/TDPU3bWFkuSAVNlxL6wPJEsqmu/Yo/tSvtdWzwriETyPe7G7dLhXsON//Z+61heO2jkfZ6Xr2yt5itbKMorPWO6g+Ki4UD337jnzB9MnUimZ/qO1Gi1c+YkkqdfZNJgSTF+2Y/SCQAALAGzAXa91Gpv8vZH04sW2OhLqcSC8hrR1xfBQwDbs36kZiy6kciRx89MmlnIWqvW4WSWtxfDd5f7PuYSp1IyNx04LLXfdJl4qT7TFf/rSmT78srSHIOtN+0dZdWAYkEAADWAjk2eYNVZQQml1Tkr47ovUBgjDUZTVrNTZYmORZ5sBLX0VPfsZGQSX9XG0IiAQAAgOxDIgEAAIDsQyIBAACA7EMiAQAAgOxDIgEAAIDsQyIBAACA7EMiAQAAgOxDIgEAAIDsQyIBAACA7EMiAQAAgOxDIgEAAIDsQyIBAACA7EMiAQAAgOxDIgEAAIDsQyIBAACA7EMiAQAAgOxDIgEAAIDsQyIBAACA7EMiAQAAgOxDIgEAAIDsQyIBAACA7EMiAQAAgOxDIgEAAIBse/bs/weObKBULNn+w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340768"/>
            <a:ext cx="5762625" cy="1676400"/>
          </a:xfrm>
          <a:prstGeom prst="rect">
            <a:avLst/>
          </a:prstGeom>
        </p:spPr>
      </p:pic>
      <p:sp>
        <p:nvSpPr>
          <p:cNvPr id="5" name="文字方塊 9"/>
          <p:cNvSpPr txBox="1"/>
          <p:nvPr/>
        </p:nvSpPr>
        <p:spPr>
          <a:xfrm>
            <a:off x="2168204" y="3140968"/>
            <a:ext cx="5241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點選該</a:t>
            </a:r>
            <a:r>
              <a:rPr lang="en-US" altLang="zh-TW" sz="2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ipynb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檔案，則可以開啟程式碼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968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37</Words>
  <Application>Microsoft Office PowerPoint</Application>
  <PresentationFormat>如螢幕大小 (4:3)</PresentationFormat>
  <Paragraphs>14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宋体</vt:lpstr>
      <vt:lpstr>新細明體</vt:lpstr>
      <vt:lpstr>標楷體</vt:lpstr>
      <vt:lpstr>Arial</vt:lpstr>
      <vt:lpstr>Calibri</vt:lpstr>
      <vt:lpstr>Georgia</vt:lpstr>
      <vt:lpstr>訓練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2013-12-06T02:35:17Z</dcterms:created>
  <dcterms:modified xsi:type="dcterms:W3CDTF">2018-11-19T02:03:47Z</dcterms:modified>
</cp:coreProperties>
</file>