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61" r:id="rId6"/>
    <p:sldId id="280" r:id="rId7"/>
    <p:sldId id="286" r:id="rId8"/>
    <p:sldId id="285" r:id="rId9"/>
    <p:sldId id="283" r:id="rId10"/>
    <p:sldId id="282" r:id="rId11"/>
    <p:sldId id="281" r:id="rId12"/>
    <p:sldId id="268" r:id="rId13"/>
    <p:sldId id="284" r:id="rId14"/>
    <p:sldId id="276" r:id="rId15"/>
    <p:sldId id="277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6C5-61FB-4134-93F6-804D316A3095}" v="273" dt="2024-09-25T09:41:55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48" autoAdjust="0"/>
  </p:normalViewPr>
  <p:slideViewPr>
    <p:cSldViewPr snapToGrid="0" snapToObjects="1">
      <p:cViewPr>
        <p:scale>
          <a:sx n="50" d="100"/>
          <a:sy n="50" d="100"/>
        </p:scale>
        <p:origin x="195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炳坤" userId="c441125962b345e4" providerId="Windows Live" clId="Web-{D7F0F6C5-61FB-4134-93F6-804D316A3095}"/>
    <pc:docChg chg="addSld delSld modSld addMainMaster delMainMaster modMainMaster">
      <pc:chgData name="王 炳坤" userId="c441125962b345e4" providerId="Windows Live" clId="Web-{D7F0F6C5-61FB-4134-93F6-804D316A3095}" dt="2024-09-25T09:41:55.905" v="283" actId="20577"/>
      <pc:docMkLst>
        <pc:docMk/>
      </pc:docMkLst>
      <pc:sldChg chg="addSp delSp modSp mod modClrScheme chgLayout">
        <pc:chgData name="王 炳坤" userId="c441125962b345e4" providerId="Windows Live" clId="Web-{D7F0F6C5-61FB-4134-93F6-804D316A3095}" dt="2024-09-25T08:29:57.697" v="220"/>
        <pc:sldMkLst>
          <pc:docMk/>
          <pc:sldMk cId="0" sldId="256"/>
        </pc:sldMkLst>
        <pc:spChg chg="mod ord">
          <ac:chgData name="王 炳坤" userId="c441125962b345e4" providerId="Windows Live" clId="Web-{D7F0F6C5-61FB-4134-93F6-804D316A3095}" dt="2024-09-25T08:21:07.178" v="217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21:03.412" v="21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29:57.697" v="220"/>
          <ac:spMkLst>
            <pc:docMk/>
            <pc:sldMk cId="0" sldId="256"/>
            <ac:spMk id="8" creationId="{07B2E6EB-BD66-5593-79B4-2E3DCF82E6E0}"/>
          </ac:spMkLst>
        </pc:spChg>
        <pc:inkChg chg="add del">
          <ac:chgData name="王 炳坤" userId="c441125962b345e4" providerId="Windows Live" clId="Web-{D7F0F6C5-61FB-4134-93F6-804D316A3095}" dt="2024-09-25T08:15:32.212" v="160"/>
          <ac:inkMkLst>
            <pc:docMk/>
            <pc:sldMk cId="0" sldId="256"/>
            <ac:inkMk id="4" creationId="{BAC41BA9-FFBD-CD8B-6EFC-29968C112440}"/>
          </ac:inkMkLst>
        </pc:inkChg>
        <pc:inkChg chg="add del">
          <ac:chgData name="王 炳坤" userId="c441125962b345e4" providerId="Windows Live" clId="Web-{D7F0F6C5-61FB-4134-93F6-804D316A3095}" dt="2024-09-25T08:15:31.306" v="159"/>
          <ac:inkMkLst>
            <pc:docMk/>
            <pc:sldMk cId="0" sldId="256"/>
            <ac:inkMk id="5" creationId="{3529F1CA-D084-3C0D-A8EE-82B3C2F8FC64}"/>
          </ac:inkMkLst>
        </pc:inkChg>
        <pc:inkChg chg="add del">
          <ac:chgData name="王 炳坤" userId="c441125962b345e4" providerId="Windows Live" clId="Web-{D7F0F6C5-61FB-4134-93F6-804D316A3095}" dt="2024-09-25T08:15:30.525" v="158"/>
          <ac:inkMkLst>
            <pc:docMk/>
            <pc:sldMk cId="0" sldId="256"/>
            <ac:inkMk id="6" creationId="{1F20DFA4-B435-B846-9A31-D8B499B1ADAC}"/>
          </ac:inkMkLst>
        </pc:inkChg>
        <pc:inkChg chg="add del">
          <ac:chgData name="王 炳坤" userId="c441125962b345e4" providerId="Windows Live" clId="Web-{D7F0F6C5-61FB-4134-93F6-804D316A3095}" dt="2024-09-25T08:15:42.291" v="163"/>
          <ac:inkMkLst>
            <pc:docMk/>
            <pc:sldMk cId="0" sldId="256"/>
            <ac:inkMk id="7" creationId="{2944D84C-DAE3-9A6D-F13B-F61870FDB023}"/>
          </ac:inkMkLst>
        </pc:inkChg>
      </pc:sldChg>
      <pc:sldChg chg="addSp modSp mod setBg modClrScheme chgLayout">
        <pc:chgData name="王 炳坤" userId="c441125962b345e4" providerId="Windows Live" clId="Web-{D7F0F6C5-61FB-4134-93F6-804D316A3095}" dt="2024-09-25T08:52:42.840" v="241" actId="20577"/>
        <pc:sldMkLst>
          <pc:docMk/>
          <pc:sldMk cId="0" sldId="257"/>
        </pc:sldMkLst>
        <pc:spChg chg="mod or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52:42.840" v="24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7"/>
            <ac:spMk id="4" creationId="{4B4E3367-D796-23F0-D97B-100A8EDD0E9C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8" creationId="{B6CDA21F-E7AF-4C75-8395-33F58D5B0E45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15" creationId="{D5B0017B-2ECA-49AF-B397-DC140825DF8D}"/>
          </ac:spMkLst>
        </pc:spChg>
        <pc:grpChg chg="add">
          <ac:chgData name="王 炳坤" userId="c441125962b345e4" providerId="Windows Live" clId="Web-{D7F0F6C5-61FB-4134-93F6-804D316A3095}" dt="2024-09-25T07:22:37.878" v="89"/>
          <ac:grpSpMkLst>
            <pc:docMk/>
            <pc:sldMk cId="0" sldId="257"/>
            <ac:grpSpMk id="10" creationId="{AE1C45F0-260A-458C-96ED-C1F6D2151219}"/>
          </ac:grpSpMkLst>
        </pc:grpChg>
        <pc:cxnChg chg="add">
          <ac:chgData name="王 炳坤" userId="c441125962b345e4" providerId="Windows Live" clId="Web-{D7F0F6C5-61FB-4134-93F6-804D316A3095}" dt="2024-09-25T07:22:37.878" v="89"/>
          <ac:cxnSpMkLst>
            <pc:docMk/>
            <pc:sldMk cId="0" sldId="257"/>
            <ac:cxnSpMk id="17" creationId="{6CF1BAF6-AD41-4082-B212-8A1F9A2E8779}"/>
          </ac:cxnSpMkLst>
        </pc:cxnChg>
      </pc:sldChg>
      <pc:sldChg chg="addSp delSp modSp mod setBg modClrScheme chgLayout">
        <pc:chgData name="王 炳坤" userId="c441125962b345e4" providerId="Windows Live" clId="Web-{D7F0F6C5-61FB-4134-93F6-804D316A3095}" dt="2024-09-25T09:21:45.470" v="253" actId="20577"/>
        <pc:sldMkLst>
          <pc:docMk/>
          <pc:sldMk cId="0" sldId="258"/>
        </pc:sldMkLst>
        <pc:spChg chg="mod or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21:45.470" v="253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8"/>
            <ac:spMk id="4" creationId="{6D0A9CE2-4264-9F38-B8F0-B8E64394EAB2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20" creationId="{8D71EDA1-87BF-4D5D-AB79-F346FD19278A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2" creationId="{3AD318CC-E2A8-4E27-9548-A047A78999B1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5" creationId="{2C1BBA94-3F40-40AA-8BB9-E69E25E537C1}"/>
          </ac:spMkLst>
        </pc:spChg>
        <pc:grpChg chg="add">
          <ac:chgData name="王 炳坤" userId="c441125962b345e4" providerId="Windows Live" clId="Web-{D7F0F6C5-61FB-4134-93F6-804D316A3095}" dt="2024-09-25T07:22:27.471" v="88"/>
          <ac:grpSpMkLst>
            <pc:docMk/>
            <pc:sldMk cId="0" sldId="258"/>
            <ac:grpSpMk id="23" creationId="{B14B560F-9DD7-4302-A60B-EBD3EF59B073}"/>
          </ac:grpSpMkLst>
        </pc:grpChg>
      </pc:sldChg>
      <pc:sldChg chg="modSp del mod modClrScheme chgLayout">
        <pc:chgData name="王 炳坤" userId="c441125962b345e4" providerId="Windows Live" clId="Web-{D7F0F6C5-61FB-4134-93F6-804D316A3095}" dt="2024-09-25T06:57:41.370" v="6"/>
        <pc:sldMkLst>
          <pc:docMk/>
          <pc:sldMk cId="0" sldId="25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1"/>
        </pc:sldMkLst>
        <pc:spChg chg="mod ord">
          <ac:chgData name="王 炳坤" userId="c441125962b345e4" providerId="Windows Live" clId="Web-{D7F0F6C5-61FB-4134-93F6-804D316A3095}" dt="2024-09-25T06:59:37.124" v="25" actId="107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03:58.618" v="4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1"/>
            <ac:spMk id="6" creationId="{D6C4808F-09EB-FC63-6EF5-9C9BE97A1390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9" creationId="{9D25F302-27C5-414F-97F8-6EA0A6C028BA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1" creationId="{830A36F8-48C2-4842-A87B-8CE8DF4E7FD2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3" creationId="{8F451A30-466B-4996-9BA5-CD6ABCC6D558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18" creationId="{59A309A7-1751-4ABE-A3C1-EEC40366AD89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20" creationId="{967D8EB6-EAE1-4F9C-B398-83321E287204}"/>
          </ac:spMkLst>
        </pc:spChg>
        <pc:spChg chg="add del">
          <ac:chgData name="王 炳坤" userId="c441125962b345e4" providerId="Windows Live" clId="Web-{D7F0F6C5-61FB-4134-93F6-804D316A3095}" dt="2024-09-25T06:59:21.983" v="22"/>
          <ac:spMkLst>
            <pc:docMk/>
            <pc:sldMk cId="0" sldId="261"/>
            <ac:spMk id="26" creationId="{BB7169B8-2507-43F4-A148-FA791CD9C678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29" creationId="{9D25F302-27C5-414F-97F8-6EA0A6C028BA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0" creationId="{830A36F8-48C2-4842-A87B-8CE8DF4E7FD2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1" creationId="{8F451A30-466B-4996-9BA5-CD6ABCC6D558}"/>
          </ac:spMkLst>
        </pc:spChg>
        <pc:grpChg chg="add del">
          <ac:chgData name="王 炳坤" userId="c441125962b345e4" providerId="Windows Live" clId="Web-{D7F0F6C5-61FB-4134-93F6-804D316A3095}" dt="2024-09-25T06:59:21.983" v="22"/>
          <ac:grpSpMkLst>
            <pc:docMk/>
            <pc:sldMk cId="0" sldId="261"/>
            <ac:grpSpMk id="22" creationId="{15575A9B-DBF3-42FB-B0CA-CF2CC74D4552}"/>
          </ac:grpSpMkLst>
        </pc:grpChg>
        <pc:picChg chg="add del mod ord">
          <ac:chgData name="王 炳坤" userId="c441125962b345e4" providerId="Windows Live" clId="Web-{D7F0F6C5-61FB-4134-93F6-804D316A3095}" dt="2024-09-25T07:01:30.113" v="28"/>
          <ac:picMkLst>
            <pc:docMk/>
            <pc:sldMk cId="0" sldId="261"/>
            <ac:picMk id="4" creationId="{56B30CE2-25D4-F4F8-6100-DCDF28ABB763}"/>
          </ac:picMkLst>
        </pc:picChg>
        <pc:picChg chg="add mod">
          <ac:chgData name="王 炳坤" userId="c441125962b345e4" providerId="Windows Live" clId="Web-{D7F0F6C5-61FB-4134-93F6-804D316A3095}" dt="2024-09-25T07:01:54.629" v="31" actId="14100"/>
          <ac:picMkLst>
            <pc:docMk/>
            <pc:sldMk cId="0" sldId="261"/>
            <ac:picMk id="5" creationId="{18CA25FC-39BF-69E8-A0DC-07ABF6CE55A4}"/>
          </ac:picMkLst>
        </pc:picChg>
        <pc:cxnChg chg="add del">
          <ac:chgData name="王 炳坤" userId="c441125962b345e4" providerId="Windows Live" clId="Web-{D7F0F6C5-61FB-4134-93F6-804D316A3095}" dt="2024-09-25T06:59:21.983" v="22"/>
          <ac:cxnSpMkLst>
            <pc:docMk/>
            <pc:sldMk cId="0" sldId="261"/>
            <ac:cxnSpMk id="27" creationId="{C49DA8F6-BCC1-4447-B54C-57856834B94B}"/>
          </ac:cxnSpMkLst>
        </pc:cxnChg>
      </pc:sldChg>
      <pc:sldChg chg="modSp del mod modClrScheme chgLayout">
        <pc:chgData name="王 炳坤" userId="c441125962b345e4" providerId="Windows Live" clId="Web-{D7F0F6C5-61FB-4134-93F6-804D316A3095}" dt="2024-09-25T07:04:08.056" v="48"/>
        <pc:sldMkLst>
          <pc:docMk/>
          <pc:sldMk cId="0" sldId="262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3"/>
        </pc:sldMkLst>
        <pc:spChg chg="del mod ord">
          <ac:chgData name="王 炳坤" userId="c441125962b345e4" providerId="Windows Live" clId="Web-{D7F0F6C5-61FB-4134-93F6-804D316A3095}" dt="2024-09-25T07:10:23.038" v="5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6:06.161" v="78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3"/>
            <ac:spMk id="6" creationId="{61753A5E-D648-E8AC-69A1-E3C4A76C5623}"/>
          </ac:spMkLst>
        </pc:spChg>
        <pc:picChg chg="add mod">
          <ac:chgData name="王 炳坤" userId="c441125962b345e4" providerId="Windows Live" clId="Web-{D7F0F6C5-61FB-4134-93F6-804D316A3095}" dt="2024-09-25T07:16:16.364" v="82" actId="14100"/>
          <ac:picMkLst>
            <pc:docMk/>
            <pc:sldMk cId="0" sldId="263"/>
            <ac:picMk id="4" creationId="{200C84C3-10A7-A485-4B06-224F6870B619}"/>
          </ac:picMkLst>
        </pc:picChg>
        <pc:inkChg chg="add del">
          <ac:chgData name="王 炳坤" userId="c441125962b345e4" providerId="Windows Live" clId="Web-{D7F0F6C5-61FB-4134-93F6-804D316A3095}" dt="2024-09-25T08:15:14.899" v="154"/>
          <ac:inkMkLst>
            <pc:docMk/>
            <pc:sldMk cId="0" sldId="263"/>
            <ac:inkMk id="5" creationId="{C6FADE02-9617-5AD7-D494-C789EEA88A37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13:46.749" v="74"/>
        <pc:sldMkLst>
          <pc:docMk/>
          <pc:sldMk cId="0" sldId="264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0:27.764" v="83"/>
        <pc:sldMkLst>
          <pc:docMk/>
          <pc:sldMk cId="0" sldId="265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2:24.106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37:09.878" v="107"/>
        <pc:sldMkLst>
          <pc:docMk/>
          <pc:sldMk cId="0" sldId="266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1:34.079" v="84"/>
        <pc:sldMkLst>
          <pc:docMk/>
          <pc:sldMk cId="0" sldId="267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9:41:55.905" v="283" actId="20577"/>
        <pc:sldMkLst>
          <pc:docMk/>
          <pc:sldMk cId="0" sldId="268"/>
        </pc:sldMkLst>
        <pc:spChg chg="mod ord">
          <ac:chgData name="王 炳坤" userId="c441125962b345e4" providerId="Windows Live" clId="Web-{D7F0F6C5-61FB-4134-93F6-804D316A3095}" dt="2024-09-25T09:03:08.132" v="248" actId="20577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41:55.905" v="283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8"/>
            <ac:spMk id="4" creationId="{A87F1B5D-F8E2-ED3D-2E72-EB23BAB0F167}"/>
          </ac:spMkLst>
        </pc:spChg>
        <pc:picChg chg="add mod">
          <ac:chgData name="王 炳坤" userId="c441125962b345e4" providerId="Windows Live" clId="Web-{D7F0F6C5-61FB-4134-93F6-804D316A3095}" dt="2024-09-25T09:37:59.662" v="261" actId="14100"/>
          <ac:picMkLst>
            <pc:docMk/>
            <pc:sldMk cId="0" sldId="268"/>
            <ac:picMk id="5" creationId="{A3F5436E-A715-AF69-6B1D-320E8D8D5493}"/>
          </ac:picMkLst>
        </pc:picChg>
        <pc:inkChg chg="add del">
          <ac:chgData name="王 炳坤" userId="c441125962b345e4" providerId="Windows Live" clId="Web-{D7F0F6C5-61FB-4134-93F6-804D316A3095}" dt="2024-09-25T09:39:53.791" v="263"/>
          <ac:inkMkLst>
            <pc:docMk/>
            <pc:sldMk cId="0" sldId="268"/>
            <ac:inkMk id="6" creationId="{41EDE56B-8F9F-6CE1-3399-2D83AE4DE82C}"/>
          </ac:inkMkLst>
        </pc:inkChg>
        <pc:inkChg chg="add">
          <ac:chgData name="王 炳坤" userId="c441125962b345e4" providerId="Windows Live" clId="Web-{D7F0F6C5-61FB-4134-93F6-804D316A3095}" dt="2024-09-25T09:39:56.666" v="264"/>
          <ac:inkMkLst>
            <pc:docMk/>
            <pc:sldMk cId="0" sldId="268"/>
            <ac:inkMk id="7" creationId="{642F40E4-8D67-042E-3E32-DD8565AF613F}"/>
          </ac:inkMkLst>
        </pc:inkChg>
        <pc:inkChg chg="add">
          <ac:chgData name="王 炳坤" userId="c441125962b345e4" providerId="Windows Live" clId="Web-{D7F0F6C5-61FB-4134-93F6-804D316A3095}" dt="2024-09-25T09:39:59.744" v="265"/>
          <ac:inkMkLst>
            <pc:docMk/>
            <pc:sldMk cId="0" sldId="268"/>
            <ac:inkMk id="8" creationId="{1685B230-F531-20F6-7D4C-13BABBD0583F}"/>
          </ac:inkMkLst>
        </pc:inkChg>
        <pc:inkChg chg="add">
          <ac:chgData name="王 炳坤" userId="c441125962b345e4" providerId="Windows Live" clId="Web-{D7F0F6C5-61FB-4134-93F6-804D316A3095}" dt="2024-09-25T09:40:04.870" v="266"/>
          <ac:inkMkLst>
            <pc:docMk/>
            <pc:sldMk cId="0" sldId="268"/>
            <ac:inkMk id="9" creationId="{2033ACC3-E8A9-8605-FF0A-EABF1AC2CD24}"/>
          </ac:inkMkLst>
        </pc:inkChg>
        <pc:inkChg chg="add">
          <ac:chgData name="王 炳坤" userId="c441125962b345e4" providerId="Windows Live" clId="Web-{D7F0F6C5-61FB-4134-93F6-804D316A3095}" dt="2024-09-25T09:40:07.182" v="267"/>
          <ac:inkMkLst>
            <pc:docMk/>
            <pc:sldMk cId="0" sldId="268"/>
            <ac:inkMk id="10" creationId="{C21A9C9F-C7A3-3BBA-4B54-B5ACD00D6DCA}"/>
          </ac:inkMkLst>
        </pc:inkChg>
        <pc:inkChg chg="add">
          <ac:chgData name="王 炳坤" userId="c441125962b345e4" providerId="Windows Live" clId="Web-{D7F0F6C5-61FB-4134-93F6-804D316A3095}" dt="2024-09-25T09:40:11.245" v="268"/>
          <ac:inkMkLst>
            <pc:docMk/>
            <pc:sldMk cId="0" sldId="268"/>
            <ac:inkMk id="11" creationId="{3EF66CA4-6760-97EA-3849-D200BF42EABC}"/>
          </ac:inkMkLst>
        </pc:inkChg>
        <pc:inkChg chg="add">
          <ac:chgData name="王 炳坤" userId="c441125962b345e4" providerId="Windows Live" clId="Web-{D7F0F6C5-61FB-4134-93F6-804D316A3095}" dt="2024-09-25T09:40:14.135" v="269"/>
          <ac:inkMkLst>
            <pc:docMk/>
            <pc:sldMk cId="0" sldId="268"/>
            <ac:inkMk id="12" creationId="{09E67025-EA7B-45E3-9C20-5AB93A2E5562}"/>
          </ac:inkMkLst>
        </pc:inkChg>
        <pc:inkChg chg="add">
          <ac:chgData name="王 炳坤" userId="c441125962b345e4" providerId="Windows Live" clId="Web-{D7F0F6C5-61FB-4134-93F6-804D316A3095}" dt="2024-09-25T09:40:18.825" v="270"/>
          <ac:inkMkLst>
            <pc:docMk/>
            <pc:sldMk cId="0" sldId="268"/>
            <ac:inkMk id="13" creationId="{7E35F718-F11C-0B7A-A305-95A9ADF136A3}"/>
          </ac:inkMkLst>
        </pc:inkChg>
        <pc:inkChg chg="add">
          <ac:chgData name="王 炳坤" userId="c441125962b345e4" providerId="Windows Live" clId="Web-{D7F0F6C5-61FB-4134-93F6-804D316A3095}" dt="2024-09-25T09:40:21.433" v="271"/>
          <ac:inkMkLst>
            <pc:docMk/>
            <pc:sldMk cId="0" sldId="268"/>
            <ac:inkMk id="14" creationId="{C3235DDC-F20B-48AE-0F1C-4EF099968A85}"/>
          </ac:inkMkLst>
        </pc:inkChg>
        <pc:inkChg chg="add">
          <ac:chgData name="王 炳坤" userId="c441125962b345e4" providerId="Windows Live" clId="Web-{D7F0F6C5-61FB-4134-93F6-804D316A3095}" dt="2024-09-25T09:40:25.089" v="272"/>
          <ac:inkMkLst>
            <pc:docMk/>
            <pc:sldMk cId="0" sldId="268"/>
            <ac:inkMk id="15" creationId="{0E48B839-7D3E-FE2F-7111-EE9AB5483A83}"/>
          </ac:inkMkLst>
        </pc:inkChg>
        <pc:inkChg chg="add">
          <ac:chgData name="王 炳坤" userId="c441125962b345e4" providerId="Windows Live" clId="Web-{D7F0F6C5-61FB-4134-93F6-804D316A3095}" dt="2024-09-25T09:40:28.011" v="273"/>
          <ac:inkMkLst>
            <pc:docMk/>
            <pc:sldMk cId="0" sldId="268"/>
            <ac:inkMk id="16" creationId="{A888226C-6285-0FF3-F450-96D8997DE9BB}"/>
          </ac:inkMkLst>
        </pc:inkChg>
        <pc:inkChg chg="add del">
          <ac:chgData name="王 炳坤" userId="c441125962b345e4" providerId="Windows Live" clId="Web-{D7F0F6C5-61FB-4134-93F6-804D316A3095}" dt="2024-09-25T09:40:41.902" v="277"/>
          <ac:inkMkLst>
            <pc:docMk/>
            <pc:sldMk cId="0" sldId="268"/>
            <ac:inkMk id="17" creationId="{61C81C48-C17F-9D2C-09B0-5EC864B579E1}"/>
          </ac:inkMkLst>
        </pc:inkChg>
        <pc:inkChg chg="add del">
          <ac:chgData name="王 炳坤" userId="c441125962b345e4" providerId="Windows Live" clId="Web-{D7F0F6C5-61FB-4134-93F6-804D316A3095}" dt="2024-09-25T09:40:40.839" v="276"/>
          <ac:inkMkLst>
            <pc:docMk/>
            <pc:sldMk cId="0" sldId="268"/>
            <ac:inkMk id="18" creationId="{F8AC0ACC-B4DA-44E7-90EF-CFE1CE93C234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53:06.132" v="111"/>
        <pc:sldMkLst>
          <pc:docMk/>
          <pc:sldMk cId="0" sldId="26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9:11:35.338" v="251" actId="20577"/>
        <pc:sldMkLst>
          <pc:docMk/>
          <pc:sldMk cId="1992663757" sldId="270"/>
        </pc:sldMkLst>
        <pc:spChg chg="mod ord">
          <ac:chgData name="王 炳坤" userId="c441125962b345e4" providerId="Windows Live" clId="Web-{D7F0F6C5-61FB-4134-93F6-804D316A3095}" dt="2024-09-25T09:11:35.338" v="251" actId="20577"/>
          <ac:spMkLst>
            <pc:docMk/>
            <pc:sldMk cId="1992663757" sldId="270"/>
            <ac:spMk id="2" creationId="{00000000-0000-0000-0000-000000000000}"/>
          </ac:spMkLst>
        </pc:spChg>
        <pc:spChg chg="del mod or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3" creationId="{00000000-0000-0000-0000-00000000000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9" creationId="{BACC6370-2D7E-4714-9D71-7542949D7D5D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1" creationId="{256B2C21-A230-48C0-8DF1-C46611373C44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3" creationId="{3847E18C-932D-4C95-AABA-FEC7C9499AD7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5" creationId="{3150CB11-0C61-439E-910F-5787759E72A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7" creationId="{43F8A58B-5155-44CE-A5FF-7647B47D0A7A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9" creationId="{443F2ACA-E6D6-4028-82DD-F03C262D5DE6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992663757" sldId="270"/>
            <ac:spMk id="20" creationId="{FD62721B-81D8-D26F-C457-0AD1BCB18627}"/>
          </ac:spMkLst>
        </pc:spChg>
        <pc:graphicFrameChg chg="add">
          <ac:chgData name="王 炳坤" userId="c441125962b345e4" providerId="Windows Live" clId="Web-{D7F0F6C5-61FB-4134-93F6-804D316A3095}" dt="2024-09-25T07:21:59.798" v="85"/>
          <ac:graphicFrameMkLst>
            <pc:docMk/>
            <pc:sldMk cId="1992663757" sldId="270"/>
            <ac:graphicFrameMk id="5" creationId="{A5EA6EAC-EF19-06E2-5BF2-99998BBBEF53}"/>
          </ac:graphicFrameMkLst>
        </pc:graphicFrame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170303474" sldId="271"/>
        </pc:sldMkLst>
        <pc:spChg chg="mod">
          <ac:chgData name="王 炳坤" userId="c441125962b345e4" providerId="Windows Live" clId="Web-{D7F0F6C5-61FB-4134-93F6-804D316A3095}" dt="2024-09-25T08:01:26.964" v="114" actId="20577"/>
          <ac:spMkLst>
            <pc:docMk/>
            <pc:sldMk cId="1170303474" sldId="271"/>
            <ac:spMk id="2" creationId="{880634D7-6B43-2E89-4604-779C8D13034B}"/>
          </ac:spMkLst>
        </pc:spChg>
        <pc:spChg chg="mod">
          <ac:chgData name="王 炳坤" userId="c441125962b345e4" providerId="Windows Live" clId="Web-{D7F0F6C5-61FB-4134-93F6-804D316A3095}" dt="2024-09-25T07:25:55.480" v="106" actId="20577"/>
          <ac:spMkLst>
            <pc:docMk/>
            <pc:sldMk cId="1170303474" sldId="271"/>
            <ac:spMk id="3" creationId="{DC83CC35-BE36-8A58-287B-F4534320324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170303474" sldId="271"/>
            <ac:spMk id="5" creationId="{2A5A7610-2597-CC7F-10FA-92C49269E560}"/>
          </ac:spMkLst>
        </pc:spChg>
        <pc:picChg chg="add mod">
          <ac:chgData name="王 炳坤" userId="c441125962b345e4" providerId="Windows Live" clId="Web-{D7F0F6C5-61FB-4134-93F6-804D316A3095}" dt="2024-09-25T08:27:50.864" v="219" actId="1076"/>
          <ac:picMkLst>
            <pc:docMk/>
            <pc:sldMk cId="1170303474" sldId="271"/>
            <ac:picMk id="4" creationId="{BE5DD821-D186-30DA-45DB-EAFBDFE05027}"/>
          </ac:picMkLst>
        </pc:picChg>
      </pc:sldChg>
      <pc:sldChg chg="addSp delSp modSp new del mod setBg">
        <pc:chgData name="王 炳坤" userId="c441125962b345e4" providerId="Windows Live" clId="Web-{D7F0F6C5-61FB-4134-93F6-804D316A3095}" dt="2024-09-25T09:37:47.661" v="257"/>
        <pc:sldMkLst>
          <pc:docMk/>
          <pc:sldMk cId="456498891" sldId="272"/>
        </pc:sldMkLst>
        <pc:spChg chg="del">
          <ac:chgData name="王 炳坤" userId="c441125962b345e4" providerId="Windows Live" clId="Web-{D7F0F6C5-61FB-4134-93F6-804D316A3095}" dt="2024-09-25T07:37:32.426" v="110"/>
          <ac:spMkLst>
            <pc:docMk/>
            <pc:sldMk cId="456498891" sldId="272"/>
            <ac:spMk id="2" creationId="{CB36F6D7-F245-DB37-404D-51DF2D87CDD6}"/>
          </ac:spMkLst>
        </pc:spChg>
        <pc:spChg chg="del">
          <ac:chgData name="王 炳坤" userId="c441125962b345e4" providerId="Windows Live" clId="Web-{D7F0F6C5-61FB-4134-93F6-804D316A3095}" dt="2024-09-25T07:37:28.832" v="109"/>
          <ac:spMkLst>
            <pc:docMk/>
            <pc:sldMk cId="456498891" sldId="272"/>
            <ac:spMk id="3" creationId="{8439EA98-1D37-2A62-8E9E-58E5C5305A99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456498891" sldId="272"/>
            <ac:spMk id="23" creationId="{3170F01C-E0D0-FC5A-AE87-79616482A032}"/>
          </ac:spMkLst>
        </pc:spChg>
        <pc:picChg chg="add mod ord">
          <ac:chgData name="王 炳坤" userId="c441125962b345e4" providerId="Windows Live" clId="Web-{D7F0F6C5-61FB-4134-93F6-804D316A3095}" dt="2024-09-25T07:37:32.426" v="110"/>
          <ac:picMkLst>
            <pc:docMk/>
            <pc:sldMk cId="456498891" sldId="272"/>
            <ac:picMk id="4" creationId="{CBE411B1-7CB8-DBFC-EE31-9A9FC27FAD88}"/>
          </ac:picMkLst>
        </pc:picChg>
        <pc:inkChg chg="add del">
          <ac:chgData name="王 炳坤" userId="c441125962b345e4" providerId="Windows Live" clId="Web-{D7F0F6C5-61FB-4134-93F6-804D316A3095}" dt="2024-09-25T08:11:16.109" v="130"/>
          <ac:inkMkLst>
            <pc:docMk/>
            <pc:sldMk cId="456498891" sldId="272"/>
            <ac:inkMk id="5" creationId="{927ABC7B-A959-2618-FB7C-8756696B425B}"/>
          </ac:inkMkLst>
        </pc:inkChg>
        <pc:inkChg chg="add del">
          <ac:chgData name="王 炳坤" userId="c441125962b345e4" providerId="Windows Live" clId="Web-{D7F0F6C5-61FB-4134-93F6-804D316A3095}" dt="2024-09-25T08:11:20.547" v="132"/>
          <ac:inkMkLst>
            <pc:docMk/>
            <pc:sldMk cId="456498891" sldId="272"/>
            <ac:inkMk id="6" creationId="{B3CEB520-C3BF-59D1-0867-B6E68D658CBF}"/>
          </ac:inkMkLst>
        </pc:inkChg>
        <pc:inkChg chg="add del">
          <ac:chgData name="王 炳坤" userId="c441125962b345e4" providerId="Windows Live" clId="Web-{D7F0F6C5-61FB-4134-93F6-804D316A3095}" dt="2024-09-25T08:11:28.938" v="136"/>
          <ac:inkMkLst>
            <pc:docMk/>
            <pc:sldMk cId="456498891" sldId="272"/>
            <ac:inkMk id="7" creationId="{F75CD459-8AAE-1234-FBAA-9D718285D164}"/>
          </ac:inkMkLst>
        </pc:inkChg>
        <pc:inkChg chg="add del">
          <ac:chgData name="王 炳坤" userId="c441125962b345e4" providerId="Windows Live" clId="Web-{D7F0F6C5-61FB-4134-93F6-804D316A3095}" dt="2024-09-25T08:11:28.281" v="135"/>
          <ac:inkMkLst>
            <pc:docMk/>
            <pc:sldMk cId="456498891" sldId="272"/>
            <ac:inkMk id="8" creationId="{F28722E8-7640-FCFD-2347-8FCF5EB0CB80}"/>
          </ac:inkMkLst>
        </pc:inkChg>
        <pc:inkChg chg="add">
          <ac:chgData name="王 炳坤" userId="c441125962b345e4" providerId="Windows Live" clId="Web-{D7F0F6C5-61FB-4134-93F6-804D316A3095}" dt="2024-09-25T08:11:30.766" v="137"/>
          <ac:inkMkLst>
            <pc:docMk/>
            <pc:sldMk cId="456498891" sldId="272"/>
            <ac:inkMk id="9" creationId="{3B20D443-EEF5-3908-02A6-2546CA8378CF}"/>
          </ac:inkMkLst>
        </pc:inkChg>
        <pc:inkChg chg="add">
          <ac:chgData name="王 炳坤" userId="c441125962b345e4" providerId="Windows Live" clId="Web-{D7F0F6C5-61FB-4134-93F6-804D316A3095}" dt="2024-09-25T08:11:33.766" v="138"/>
          <ac:inkMkLst>
            <pc:docMk/>
            <pc:sldMk cId="456498891" sldId="272"/>
            <ac:inkMk id="10" creationId="{71CF1A6E-647F-834C-F256-8F042875792C}"/>
          </ac:inkMkLst>
        </pc:inkChg>
        <pc:inkChg chg="add">
          <ac:chgData name="王 炳坤" userId="c441125962b345e4" providerId="Windows Live" clId="Web-{D7F0F6C5-61FB-4134-93F6-804D316A3095}" dt="2024-09-25T08:11:40.719" v="139"/>
          <ac:inkMkLst>
            <pc:docMk/>
            <pc:sldMk cId="456498891" sldId="272"/>
            <ac:inkMk id="11" creationId="{ED681B29-F002-6D9A-0C49-F7607DA2548F}"/>
          </ac:inkMkLst>
        </pc:inkChg>
        <pc:inkChg chg="add">
          <ac:chgData name="王 炳坤" userId="c441125962b345e4" providerId="Windows Live" clId="Web-{D7F0F6C5-61FB-4134-93F6-804D316A3095}" dt="2024-09-25T08:11:40.719" v="140"/>
          <ac:inkMkLst>
            <pc:docMk/>
            <pc:sldMk cId="456498891" sldId="272"/>
            <ac:inkMk id="12" creationId="{B066C650-274A-0BA0-0E18-6F1BC7449FBC}"/>
          </ac:inkMkLst>
        </pc:inkChg>
        <pc:inkChg chg="add">
          <ac:chgData name="王 炳坤" userId="c441125962b345e4" providerId="Windows Live" clId="Web-{D7F0F6C5-61FB-4134-93F6-804D316A3095}" dt="2024-09-25T08:11:44.251" v="141"/>
          <ac:inkMkLst>
            <pc:docMk/>
            <pc:sldMk cId="456498891" sldId="272"/>
            <ac:inkMk id="13" creationId="{3DB352C2-DD33-173B-5E8B-C73B388F6F56}"/>
          </ac:inkMkLst>
        </pc:inkChg>
        <pc:inkChg chg="add">
          <ac:chgData name="王 炳坤" userId="c441125962b345e4" providerId="Windows Live" clId="Web-{D7F0F6C5-61FB-4134-93F6-804D316A3095}" dt="2024-09-25T08:11:47.845" v="142"/>
          <ac:inkMkLst>
            <pc:docMk/>
            <pc:sldMk cId="456498891" sldId="272"/>
            <ac:inkMk id="14" creationId="{C7EF5A99-10B1-ACFF-3ADC-6714AB374BAD}"/>
          </ac:inkMkLst>
        </pc:inkChg>
        <pc:inkChg chg="add">
          <ac:chgData name="王 炳坤" userId="c441125962b345e4" providerId="Windows Live" clId="Web-{D7F0F6C5-61FB-4134-93F6-804D316A3095}" dt="2024-09-25T08:11:54.220" v="143"/>
          <ac:inkMkLst>
            <pc:docMk/>
            <pc:sldMk cId="456498891" sldId="272"/>
            <ac:inkMk id="15" creationId="{2233375E-4E07-3265-75B8-ED103C5F295B}"/>
          </ac:inkMkLst>
        </pc:inkChg>
        <pc:inkChg chg="add">
          <ac:chgData name="王 炳坤" userId="c441125962b345e4" providerId="Windows Live" clId="Web-{D7F0F6C5-61FB-4134-93F6-804D316A3095}" dt="2024-09-25T08:11:56.720" v="144"/>
          <ac:inkMkLst>
            <pc:docMk/>
            <pc:sldMk cId="456498891" sldId="272"/>
            <ac:inkMk id="16" creationId="{0F48D629-8D4F-F8DC-999C-21A504B0D760}"/>
          </ac:inkMkLst>
        </pc:inkChg>
        <pc:inkChg chg="add">
          <ac:chgData name="王 炳坤" userId="c441125962b345e4" providerId="Windows Live" clId="Web-{D7F0F6C5-61FB-4134-93F6-804D316A3095}" dt="2024-09-25T08:12:00.236" v="145"/>
          <ac:inkMkLst>
            <pc:docMk/>
            <pc:sldMk cId="456498891" sldId="272"/>
            <ac:inkMk id="17" creationId="{5ADC77DC-58E2-F670-6E9A-EA72561886CD}"/>
          </ac:inkMkLst>
        </pc:inkChg>
        <pc:inkChg chg="add">
          <ac:chgData name="王 炳坤" userId="c441125962b345e4" providerId="Windows Live" clId="Web-{D7F0F6C5-61FB-4134-93F6-804D316A3095}" dt="2024-09-25T08:12:02.455" v="146"/>
          <ac:inkMkLst>
            <pc:docMk/>
            <pc:sldMk cId="456498891" sldId="272"/>
            <ac:inkMk id="18" creationId="{C77F6B50-D042-4C08-3557-BBDE9D56F81F}"/>
          </ac:inkMkLst>
        </pc:inkChg>
        <pc:inkChg chg="add del">
          <ac:chgData name="王 炳坤" userId="c441125962b345e4" providerId="Windows Live" clId="Web-{D7F0F6C5-61FB-4134-93F6-804D316A3095}" dt="2024-09-25T08:12:18.565" v="150"/>
          <ac:inkMkLst>
            <pc:docMk/>
            <pc:sldMk cId="456498891" sldId="272"/>
            <ac:inkMk id="19" creationId="{07F6C1A6-0EC5-A49C-D138-4DCC237C6940}"/>
          </ac:inkMkLst>
        </pc:inkChg>
        <pc:inkChg chg="add del">
          <ac:chgData name="王 炳坤" userId="c441125962b345e4" providerId="Windows Live" clId="Web-{D7F0F6C5-61FB-4134-93F6-804D316A3095}" dt="2024-09-25T08:12:17.705" v="149"/>
          <ac:inkMkLst>
            <pc:docMk/>
            <pc:sldMk cId="456498891" sldId="272"/>
            <ac:inkMk id="20" creationId="{D68FB83D-8A2B-5314-BE15-BCD7AA8119C7}"/>
          </ac:inkMkLst>
        </pc:inkChg>
        <pc:inkChg chg="add">
          <ac:chgData name="王 炳坤" userId="c441125962b345e4" providerId="Windows Live" clId="Web-{D7F0F6C5-61FB-4134-93F6-804D316A3095}" dt="2024-09-25T08:12:24.315" v="151"/>
          <ac:inkMkLst>
            <pc:docMk/>
            <pc:sldMk cId="456498891" sldId="272"/>
            <ac:inkMk id="21" creationId="{D0776D79-CF01-1359-4001-BBBE6F08B799}"/>
          </ac:inkMkLst>
        </pc:inkChg>
        <pc:inkChg chg="add del">
          <ac:chgData name="王 炳坤" userId="c441125962b345e4" providerId="Windows Live" clId="Web-{D7F0F6C5-61FB-4134-93F6-804D316A3095}" dt="2024-09-25T08:15:32.978" v="161"/>
          <ac:inkMkLst>
            <pc:docMk/>
            <pc:sldMk cId="456498891" sldId="272"/>
            <ac:inkMk id="22" creationId="{5B8A5624-F85E-1A27-96A8-3F73EEAA4627}"/>
          </ac:inkMkLst>
        </pc:ink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550645394" sldId="273"/>
        </pc:sldMkLst>
        <pc:spChg chg="mod">
          <ac:chgData name="王 炳坤" userId="c441125962b345e4" providerId="Windows Live" clId="Web-{D7F0F6C5-61FB-4134-93F6-804D316A3095}" dt="2024-09-25T08:04:06.625" v="128" actId="20577"/>
          <ac:spMkLst>
            <pc:docMk/>
            <pc:sldMk cId="550645394" sldId="273"/>
            <ac:spMk id="3" creationId="{1EAC5477-4418-042D-1EB0-1AD8F3229D2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550645394" sldId="273"/>
            <ac:spMk id="4" creationId="{94451F37-177D-FCF0-F344-3488B665D2A5}"/>
          </ac:spMkLst>
        </pc:sp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337622258" sldId="274"/>
        </pc:sldMkLst>
        <pc:spChg chg="mod">
          <ac:chgData name="王 炳坤" userId="c441125962b345e4" providerId="Windows Live" clId="Web-{D7F0F6C5-61FB-4134-93F6-804D316A3095}" dt="2024-09-25T08:01:42.682" v="117" actId="20577"/>
          <ac:spMkLst>
            <pc:docMk/>
            <pc:sldMk cId="1337622258" sldId="274"/>
            <ac:spMk id="2" creationId="{68018A7D-61FD-9AB3-1576-2929753135B5}"/>
          </ac:spMkLst>
        </pc:spChg>
        <pc:spChg chg="mod">
          <ac:chgData name="王 炳坤" userId="c441125962b345e4" providerId="Windows Live" clId="Web-{D7F0F6C5-61FB-4134-93F6-804D316A3095}" dt="2024-09-25T08:03:20.107" v="124" actId="20577"/>
          <ac:spMkLst>
            <pc:docMk/>
            <pc:sldMk cId="1337622258" sldId="274"/>
            <ac:spMk id="3" creationId="{BBF755A1-6825-FDF6-344B-401201A3258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337622258" sldId="274"/>
            <ac:spMk id="4" creationId="{8ABCB6A0-39D8-A343-3BE7-E46212C88215}"/>
          </ac:spMkLst>
        </pc:spChg>
      </pc:sldChg>
      <pc:sldChg chg="modSp new">
        <pc:chgData name="王 炳坤" userId="c441125962b345e4" providerId="Windows Live" clId="Web-{D7F0F6C5-61FB-4134-93F6-804D316A3095}" dt="2024-09-25T08:57:30.117" v="245" actId="20577"/>
        <pc:sldMkLst>
          <pc:docMk/>
          <pc:sldMk cId="3160206751" sldId="275"/>
        </pc:sldMkLst>
        <pc:spChg chg="mod">
          <ac:chgData name="王 炳坤" userId="c441125962b345e4" providerId="Windows Live" clId="Web-{D7F0F6C5-61FB-4134-93F6-804D316A3095}" dt="2024-09-25T08:57:10.319" v="244" actId="20577"/>
          <ac:spMkLst>
            <pc:docMk/>
            <pc:sldMk cId="3160206751" sldId="275"/>
            <ac:spMk id="2" creationId="{643E990C-538F-BE9C-F302-ED99E3504CBD}"/>
          </ac:spMkLst>
        </pc:spChg>
        <pc:spChg chg="mod">
          <ac:chgData name="王 炳坤" userId="c441125962b345e4" providerId="Windows Live" clId="Web-{D7F0F6C5-61FB-4134-93F6-804D316A3095}" dt="2024-09-25T08:57:30.117" v="245" actId="20577"/>
          <ac:spMkLst>
            <pc:docMk/>
            <pc:sldMk cId="3160206751" sldId="275"/>
            <ac:spMk id="3" creationId="{9AFBF725-373A-D6D9-19D9-881490F3333E}"/>
          </ac:spMkLst>
        </pc:spChg>
      </pc:sldChg>
      <pc:sldMasterChg chg="add del mod addSldLayout delSldLayout modSldLayout">
        <pc:chgData name="王 炳坤" userId="c441125962b345e4" providerId="Windows Live" clId="Web-{D7F0F6C5-61FB-4134-93F6-804D316A3095}" dt="2024-09-25T08:30:16.010" v="221"/>
        <pc:sldMasterMkLst>
          <pc:docMk/>
          <pc:sldMasterMk cId="2209977519" sldId="2147483648"/>
        </pc:sldMasterMkLst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王 炳坤" userId="c441125962b345e4" providerId="Windows Live" clId="Web-{D7F0F6C5-61FB-4134-93F6-804D316A3095}" dt="2024-09-25T06:46:31.830" v="1"/>
        <pc:sldMasterMkLst>
          <pc:docMk/>
          <pc:sldMasterMk cId="3169533330" sldId="2147483660"/>
        </pc:sldMasterMkLst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93441724" sldId="2147483661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314967695" sldId="2147483662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874558225" sldId="2147483663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233978399" sldId="2147483664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304030107" sldId="2147483665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483363180" sldId="2147483666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036950799" sldId="2147483667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796202" sldId="2147483668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048719379" sldId="2147483669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02472160" sldId="2147483670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5825923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4BEC9-BA74-45B1-8F8E-49EC0846E9B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E77E8-3DF4-4071-9605-34BB63F9E7E6}">
      <dgm:prSet/>
      <dgm:spPr/>
      <dgm:t>
        <a:bodyPr/>
        <a:lstStyle/>
        <a:p>
          <a:r>
            <a:rPr lang="en-US"/>
            <a:t>Abstract</a:t>
          </a:r>
        </a:p>
      </dgm:t>
    </dgm:pt>
    <dgm:pt modelId="{65074409-5E79-4892-8D94-45BCF4332042}" type="parTrans" cxnId="{D759E955-7670-4BBB-9491-7A4CB457B4D4}">
      <dgm:prSet/>
      <dgm:spPr/>
      <dgm:t>
        <a:bodyPr/>
        <a:lstStyle/>
        <a:p>
          <a:endParaRPr lang="en-US"/>
        </a:p>
      </dgm:t>
    </dgm:pt>
    <dgm:pt modelId="{0714390D-F883-448F-8F16-F70362DC34E1}" type="sibTrans" cxnId="{D759E955-7670-4BBB-9491-7A4CB457B4D4}">
      <dgm:prSet/>
      <dgm:spPr/>
      <dgm:t>
        <a:bodyPr/>
        <a:lstStyle/>
        <a:p>
          <a:endParaRPr lang="en-US"/>
        </a:p>
      </dgm:t>
    </dgm:pt>
    <dgm:pt modelId="{501A1C21-AE93-474B-8D00-11034DA05CA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C1711B-8F33-43E1-B961-DD10BB389542}" type="parTrans" cxnId="{CCE25862-34DA-4E6F-B3AE-6334ADFF81E7}">
      <dgm:prSet/>
      <dgm:spPr/>
      <dgm:t>
        <a:bodyPr/>
        <a:lstStyle/>
        <a:p>
          <a:endParaRPr lang="en-US"/>
        </a:p>
      </dgm:t>
    </dgm:pt>
    <dgm:pt modelId="{03EE6A18-4F23-4743-BC80-FD4CEFFBF565}" type="sibTrans" cxnId="{CCE25862-34DA-4E6F-B3AE-6334ADFF81E7}">
      <dgm:prSet/>
      <dgm:spPr/>
      <dgm:t>
        <a:bodyPr/>
        <a:lstStyle/>
        <a:p>
          <a:endParaRPr lang="en-US"/>
        </a:p>
      </dgm:t>
    </dgm:pt>
    <dgm:pt modelId="{200E66AD-DFC0-421A-A1A7-23BB79C2A4D7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5B8611B7-96DB-46D0-A3DF-5B338474B697}" type="parTrans" cxnId="{1AE4F877-1947-41A6-92CE-A0C0BD75E061}">
      <dgm:prSet/>
      <dgm:spPr/>
      <dgm:t>
        <a:bodyPr/>
        <a:lstStyle/>
        <a:p>
          <a:endParaRPr lang="en-US"/>
        </a:p>
      </dgm:t>
    </dgm:pt>
    <dgm:pt modelId="{7D132055-DFC7-4925-B751-30BBE668C449}" type="sibTrans" cxnId="{1AE4F877-1947-41A6-92CE-A0C0BD75E061}">
      <dgm:prSet/>
      <dgm:spPr/>
      <dgm:t>
        <a:bodyPr/>
        <a:lstStyle/>
        <a:p>
          <a:endParaRPr lang="en-US"/>
        </a:p>
      </dgm:t>
    </dgm:pt>
    <dgm:pt modelId="{E4ACCDD6-8DE8-4B7D-8C94-7EFD7A4EF2E2}">
      <dgm:prSet/>
      <dgm:spPr/>
      <dgm:t>
        <a:bodyPr/>
        <a:lstStyle/>
        <a:p>
          <a:r>
            <a:rPr lang="en-US"/>
            <a:t>Results</a:t>
          </a:r>
        </a:p>
      </dgm:t>
    </dgm:pt>
    <dgm:pt modelId="{0021FC72-C692-4D80-9493-C4A7BCF9E1A9}" type="parTrans" cxnId="{F44D3776-EAF8-4E2B-BAC3-2296B38391C4}">
      <dgm:prSet/>
      <dgm:spPr/>
      <dgm:t>
        <a:bodyPr/>
        <a:lstStyle/>
        <a:p>
          <a:endParaRPr lang="en-US"/>
        </a:p>
      </dgm:t>
    </dgm:pt>
    <dgm:pt modelId="{F71F1467-5957-4264-8634-C9F400A253DB}" type="sibTrans" cxnId="{F44D3776-EAF8-4E2B-BAC3-2296B38391C4}">
      <dgm:prSet/>
      <dgm:spPr/>
      <dgm:t>
        <a:bodyPr/>
        <a:lstStyle/>
        <a:p>
          <a:endParaRPr lang="en-US"/>
        </a:p>
      </dgm:t>
    </dgm:pt>
    <dgm:pt modelId="{B4D1FE09-EA55-4062-BC22-3924DD5336AE}" type="pres">
      <dgm:prSet presAssocID="{1B14BEC9-BA74-45B1-8F8E-49EC0846E9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0FC69B-72C9-41DE-B4E0-F761FBBD2D37}" type="pres">
      <dgm:prSet presAssocID="{EB5E77E8-3DF4-4071-9605-34BB63F9E7E6}" presName="parentLin" presStyleCnt="0"/>
      <dgm:spPr/>
    </dgm:pt>
    <dgm:pt modelId="{2C659C35-F00A-4F23-8C1A-F5C27DE6F532}" type="pres">
      <dgm:prSet presAssocID="{EB5E77E8-3DF4-4071-9605-34BB63F9E7E6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DC421E0-3CC3-4703-AE7A-C2D80CEBEEEC}" type="pres">
      <dgm:prSet presAssocID="{EB5E77E8-3DF4-4071-9605-34BB63F9E7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5B66D-B3B4-4415-82C2-8453A3A090FC}" type="pres">
      <dgm:prSet presAssocID="{EB5E77E8-3DF4-4071-9605-34BB63F9E7E6}" presName="negativeSpace" presStyleCnt="0"/>
      <dgm:spPr/>
    </dgm:pt>
    <dgm:pt modelId="{668FF09E-B712-4496-9312-337B4A9279A2}" type="pres">
      <dgm:prSet presAssocID="{EB5E77E8-3DF4-4071-9605-34BB63F9E7E6}" presName="childText" presStyleLbl="conFgAcc1" presStyleIdx="0" presStyleCnt="4">
        <dgm:presLayoutVars>
          <dgm:bulletEnabled val="1"/>
        </dgm:presLayoutVars>
      </dgm:prSet>
      <dgm:spPr/>
    </dgm:pt>
    <dgm:pt modelId="{98ED26BE-11FA-4B0D-B3AC-DD60EE9D16B5}" type="pres">
      <dgm:prSet presAssocID="{0714390D-F883-448F-8F16-F70362DC34E1}" presName="spaceBetweenRectangles" presStyleCnt="0"/>
      <dgm:spPr/>
    </dgm:pt>
    <dgm:pt modelId="{DBD9AFC1-BD10-4DFF-84AE-3830CE256147}" type="pres">
      <dgm:prSet presAssocID="{501A1C21-AE93-474B-8D00-11034DA05CAA}" presName="parentLin" presStyleCnt="0"/>
      <dgm:spPr/>
    </dgm:pt>
    <dgm:pt modelId="{61461775-54D1-4881-A2A3-F48DBBBCA1BB}" type="pres">
      <dgm:prSet presAssocID="{501A1C21-AE93-474B-8D00-11034DA05CAA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D3133D5-308C-415C-B719-F803A69650D1}" type="pres">
      <dgm:prSet presAssocID="{501A1C21-AE93-474B-8D00-11034DA05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FEBF8-D131-4F18-A1D4-A0F9791F4AD8}" type="pres">
      <dgm:prSet presAssocID="{501A1C21-AE93-474B-8D00-11034DA05CAA}" presName="negativeSpace" presStyleCnt="0"/>
      <dgm:spPr/>
    </dgm:pt>
    <dgm:pt modelId="{FC655620-4E16-425F-A61A-A3A1C1480EAF}" type="pres">
      <dgm:prSet presAssocID="{501A1C21-AE93-474B-8D00-11034DA05CAA}" presName="childText" presStyleLbl="conFgAcc1" presStyleIdx="1" presStyleCnt="4">
        <dgm:presLayoutVars>
          <dgm:bulletEnabled val="1"/>
        </dgm:presLayoutVars>
      </dgm:prSet>
      <dgm:spPr/>
    </dgm:pt>
    <dgm:pt modelId="{5710EE19-B832-4380-BC2F-3F2DB89447FA}" type="pres">
      <dgm:prSet presAssocID="{03EE6A18-4F23-4743-BC80-FD4CEFFBF565}" presName="spaceBetweenRectangles" presStyleCnt="0"/>
      <dgm:spPr/>
    </dgm:pt>
    <dgm:pt modelId="{7917DDBC-E81A-4807-ADB6-A4CC53621485}" type="pres">
      <dgm:prSet presAssocID="{200E66AD-DFC0-421A-A1A7-23BB79C2A4D7}" presName="parentLin" presStyleCnt="0"/>
      <dgm:spPr/>
    </dgm:pt>
    <dgm:pt modelId="{FC17DB91-65E5-498B-BA50-7D7F90DDFA1F}" type="pres">
      <dgm:prSet presAssocID="{200E66AD-DFC0-421A-A1A7-23BB79C2A4D7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63CCFD17-8471-4D7F-BC2F-872974B91D5C}" type="pres">
      <dgm:prSet presAssocID="{200E66AD-DFC0-421A-A1A7-23BB79C2A4D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AD8EC-16FC-4CB8-9734-FBC1BDFF579B}" type="pres">
      <dgm:prSet presAssocID="{200E66AD-DFC0-421A-A1A7-23BB79C2A4D7}" presName="negativeSpace" presStyleCnt="0"/>
      <dgm:spPr/>
    </dgm:pt>
    <dgm:pt modelId="{13B82372-C551-4B2A-BBB7-AB505F8B4E0E}" type="pres">
      <dgm:prSet presAssocID="{200E66AD-DFC0-421A-A1A7-23BB79C2A4D7}" presName="childText" presStyleLbl="conFgAcc1" presStyleIdx="2" presStyleCnt="4">
        <dgm:presLayoutVars>
          <dgm:bulletEnabled val="1"/>
        </dgm:presLayoutVars>
      </dgm:prSet>
      <dgm:spPr/>
    </dgm:pt>
    <dgm:pt modelId="{5BE89553-FEA7-436B-A468-2E6033AEFD39}" type="pres">
      <dgm:prSet presAssocID="{7D132055-DFC7-4925-B751-30BBE668C449}" presName="spaceBetweenRectangles" presStyleCnt="0"/>
      <dgm:spPr/>
    </dgm:pt>
    <dgm:pt modelId="{3B2932BB-906A-4EB0-8759-20BFFB3E2489}" type="pres">
      <dgm:prSet presAssocID="{E4ACCDD6-8DE8-4B7D-8C94-7EFD7A4EF2E2}" presName="parentLin" presStyleCnt="0"/>
      <dgm:spPr/>
    </dgm:pt>
    <dgm:pt modelId="{1A0D1E37-C2C9-4C89-907F-179245BED7F4}" type="pres">
      <dgm:prSet presAssocID="{E4ACCDD6-8DE8-4B7D-8C94-7EFD7A4EF2E2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78C7250F-C4AA-47D3-A308-D4B4442BD4BF}" type="pres">
      <dgm:prSet presAssocID="{E4ACCDD6-8DE8-4B7D-8C94-7EFD7A4EF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33D2D1-8357-48C5-83F9-482362ADDB08}" type="pres">
      <dgm:prSet presAssocID="{E4ACCDD6-8DE8-4B7D-8C94-7EFD7A4EF2E2}" presName="negativeSpace" presStyleCnt="0"/>
      <dgm:spPr/>
    </dgm:pt>
    <dgm:pt modelId="{790B7A37-43FF-4751-B3D2-E8D166412AAF}" type="pres">
      <dgm:prSet presAssocID="{E4ACCDD6-8DE8-4B7D-8C94-7EFD7A4EF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5B9D6B-BD35-45D1-A946-EC8BCEB1514E}" type="presOf" srcId="{1B14BEC9-BA74-45B1-8F8E-49EC0846E9B4}" destId="{B4D1FE09-EA55-4062-BC22-3924DD5336AE}" srcOrd="0" destOrd="0" presId="urn:microsoft.com/office/officeart/2005/8/layout/list1"/>
    <dgm:cxn modelId="{5B3EE95C-6C6A-4E9A-BBAA-249BEEDB194E}" type="presOf" srcId="{200E66AD-DFC0-421A-A1A7-23BB79C2A4D7}" destId="{FC17DB91-65E5-498B-BA50-7D7F90DDFA1F}" srcOrd="0" destOrd="0" presId="urn:microsoft.com/office/officeart/2005/8/layout/list1"/>
    <dgm:cxn modelId="{CCE25862-34DA-4E6F-B3AE-6334ADFF81E7}" srcId="{1B14BEC9-BA74-45B1-8F8E-49EC0846E9B4}" destId="{501A1C21-AE93-474B-8D00-11034DA05CAA}" srcOrd="1" destOrd="0" parTransId="{6CC1711B-8F33-43E1-B961-DD10BB389542}" sibTransId="{03EE6A18-4F23-4743-BC80-FD4CEFFBF565}"/>
    <dgm:cxn modelId="{D759E955-7670-4BBB-9491-7A4CB457B4D4}" srcId="{1B14BEC9-BA74-45B1-8F8E-49EC0846E9B4}" destId="{EB5E77E8-3DF4-4071-9605-34BB63F9E7E6}" srcOrd="0" destOrd="0" parTransId="{65074409-5E79-4892-8D94-45BCF4332042}" sibTransId="{0714390D-F883-448F-8F16-F70362DC34E1}"/>
    <dgm:cxn modelId="{F860BD6B-28B3-41FD-ADD6-E05BEBE4580A}" type="presOf" srcId="{EB5E77E8-3DF4-4071-9605-34BB63F9E7E6}" destId="{0DC421E0-3CC3-4703-AE7A-C2D80CEBEEEC}" srcOrd="1" destOrd="0" presId="urn:microsoft.com/office/officeart/2005/8/layout/list1"/>
    <dgm:cxn modelId="{61F76C9B-C042-4032-800D-F035456C8467}" type="presOf" srcId="{EB5E77E8-3DF4-4071-9605-34BB63F9E7E6}" destId="{2C659C35-F00A-4F23-8C1A-F5C27DE6F532}" srcOrd="0" destOrd="0" presId="urn:microsoft.com/office/officeart/2005/8/layout/list1"/>
    <dgm:cxn modelId="{38349254-659D-481F-80CB-970ED224EF22}" type="presOf" srcId="{E4ACCDD6-8DE8-4B7D-8C94-7EFD7A4EF2E2}" destId="{78C7250F-C4AA-47D3-A308-D4B4442BD4BF}" srcOrd="1" destOrd="0" presId="urn:microsoft.com/office/officeart/2005/8/layout/list1"/>
    <dgm:cxn modelId="{525D998F-9900-416E-B672-5B15E5D99B5E}" type="presOf" srcId="{501A1C21-AE93-474B-8D00-11034DA05CAA}" destId="{61461775-54D1-4881-A2A3-F48DBBBCA1BB}" srcOrd="0" destOrd="0" presId="urn:microsoft.com/office/officeart/2005/8/layout/list1"/>
    <dgm:cxn modelId="{1AE4F877-1947-41A6-92CE-A0C0BD75E061}" srcId="{1B14BEC9-BA74-45B1-8F8E-49EC0846E9B4}" destId="{200E66AD-DFC0-421A-A1A7-23BB79C2A4D7}" srcOrd="2" destOrd="0" parTransId="{5B8611B7-96DB-46D0-A3DF-5B338474B697}" sibTransId="{7D132055-DFC7-4925-B751-30BBE668C449}"/>
    <dgm:cxn modelId="{151908C8-A9BE-4089-B634-4A39B777644D}" type="presOf" srcId="{200E66AD-DFC0-421A-A1A7-23BB79C2A4D7}" destId="{63CCFD17-8471-4D7F-BC2F-872974B91D5C}" srcOrd="1" destOrd="0" presId="urn:microsoft.com/office/officeart/2005/8/layout/list1"/>
    <dgm:cxn modelId="{69FA54D5-672A-4054-BB25-A12724B2A95D}" type="presOf" srcId="{501A1C21-AE93-474B-8D00-11034DA05CAA}" destId="{1D3133D5-308C-415C-B719-F803A69650D1}" srcOrd="1" destOrd="0" presId="urn:microsoft.com/office/officeart/2005/8/layout/list1"/>
    <dgm:cxn modelId="{158F2026-4DC8-4FA5-A5C5-97024A8231C0}" type="presOf" srcId="{E4ACCDD6-8DE8-4B7D-8C94-7EFD7A4EF2E2}" destId="{1A0D1E37-C2C9-4C89-907F-179245BED7F4}" srcOrd="0" destOrd="0" presId="urn:microsoft.com/office/officeart/2005/8/layout/list1"/>
    <dgm:cxn modelId="{F44D3776-EAF8-4E2B-BAC3-2296B38391C4}" srcId="{1B14BEC9-BA74-45B1-8F8E-49EC0846E9B4}" destId="{E4ACCDD6-8DE8-4B7D-8C94-7EFD7A4EF2E2}" srcOrd="3" destOrd="0" parTransId="{0021FC72-C692-4D80-9493-C4A7BCF9E1A9}" sibTransId="{F71F1467-5957-4264-8634-C9F400A253DB}"/>
    <dgm:cxn modelId="{7A6FCCDE-1254-40C5-B4DD-C766A190E2A6}" type="presParOf" srcId="{B4D1FE09-EA55-4062-BC22-3924DD5336AE}" destId="{F10FC69B-72C9-41DE-B4E0-F761FBBD2D37}" srcOrd="0" destOrd="0" presId="urn:microsoft.com/office/officeart/2005/8/layout/list1"/>
    <dgm:cxn modelId="{F370C5A0-70B9-4740-9384-35F4A8E783AC}" type="presParOf" srcId="{F10FC69B-72C9-41DE-B4E0-F761FBBD2D37}" destId="{2C659C35-F00A-4F23-8C1A-F5C27DE6F532}" srcOrd="0" destOrd="0" presId="urn:microsoft.com/office/officeart/2005/8/layout/list1"/>
    <dgm:cxn modelId="{A55EA110-A396-4E7C-B4E9-75C15067C102}" type="presParOf" srcId="{F10FC69B-72C9-41DE-B4E0-F761FBBD2D37}" destId="{0DC421E0-3CC3-4703-AE7A-C2D80CEBEEEC}" srcOrd="1" destOrd="0" presId="urn:microsoft.com/office/officeart/2005/8/layout/list1"/>
    <dgm:cxn modelId="{BEABD8A5-7C5A-4D7B-B95F-27CDFADEA91D}" type="presParOf" srcId="{B4D1FE09-EA55-4062-BC22-3924DD5336AE}" destId="{F485B66D-B3B4-4415-82C2-8453A3A090FC}" srcOrd="1" destOrd="0" presId="urn:microsoft.com/office/officeart/2005/8/layout/list1"/>
    <dgm:cxn modelId="{1ED9D9C9-B7FF-4D6D-B4B4-7AD712C225ED}" type="presParOf" srcId="{B4D1FE09-EA55-4062-BC22-3924DD5336AE}" destId="{668FF09E-B712-4496-9312-337B4A9279A2}" srcOrd="2" destOrd="0" presId="urn:microsoft.com/office/officeart/2005/8/layout/list1"/>
    <dgm:cxn modelId="{8CFEC592-BBF7-4ABC-A604-6099075BC5F3}" type="presParOf" srcId="{B4D1FE09-EA55-4062-BC22-3924DD5336AE}" destId="{98ED26BE-11FA-4B0D-B3AC-DD60EE9D16B5}" srcOrd="3" destOrd="0" presId="urn:microsoft.com/office/officeart/2005/8/layout/list1"/>
    <dgm:cxn modelId="{D3D62AAD-9E67-40FD-8E3A-48CF59E9A0DD}" type="presParOf" srcId="{B4D1FE09-EA55-4062-BC22-3924DD5336AE}" destId="{DBD9AFC1-BD10-4DFF-84AE-3830CE256147}" srcOrd="4" destOrd="0" presId="urn:microsoft.com/office/officeart/2005/8/layout/list1"/>
    <dgm:cxn modelId="{EBC7455F-EADC-4ADE-AD7C-2E62CAD857CB}" type="presParOf" srcId="{DBD9AFC1-BD10-4DFF-84AE-3830CE256147}" destId="{61461775-54D1-4881-A2A3-F48DBBBCA1BB}" srcOrd="0" destOrd="0" presId="urn:microsoft.com/office/officeart/2005/8/layout/list1"/>
    <dgm:cxn modelId="{073B6928-D03F-4AEF-84D6-ABD459C9579B}" type="presParOf" srcId="{DBD9AFC1-BD10-4DFF-84AE-3830CE256147}" destId="{1D3133D5-308C-415C-B719-F803A69650D1}" srcOrd="1" destOrd="0" presId="urn:microsoft.com/office/officeart/2005/8/layout/list1"/>
    <dgm:cxn modelId="{7851DCFE-87AA-42FA-B7F6-5B48C19C9B5E}" type="presParOf" srcId="{B4D1FE09-EA55-4062-BC22-3924DD5336AE}" destId="{8B7FEBF8-D131-4F18-A1D4-A0F9791F4AD8}" srcOrd="5" destOrd="0" presId="urn:microsoft.com/office/officeart/2005/8/layout/list1"/>
    <dgm:cxn modelId="{39485C39-8E83-4A77-911E-87BF100C8A4F}" type="presParOf" srcId="{B4D1FE09-EA55-4062-BC22-3924DD5336AE}" destId="{FC655620-4E16-425F-A61A-A3A1C1480EAF}" srcOrd="6" destOrd="0" presId="urn:microsoft.com/office/officeart/2005/8/layout/list1"/>
    <dgm:cxn modelId="{D906C702-57C6-4C97-8B70-AF5C1B9C0611}" type="presParOf" srcId="{B4D1FE09-EA55-4062-BC22-3924DD5336AE}" destId="{5710EE19-B832-4380-BC2F-3F2DB89447FA}" srcOrd="7" destOrd="0" presId="urn:microsoft.com/office/officeart/2005/8/layout/list1"/>
    <dgm:cxn modelId="{6E34A7C0-8F6C-48BD-B5DB-D2804C1A14FE}" type="presParOf" srcId="{B4D1FE09-EA55-4062-BC22-3924DD5336AE}" destId="{7917DDBC-E81A-4807-ADB6-A4CC53621485}" srcOrd="8" destOrd="0" presId="urn:microsoft.com/office/officeart/2005/8/layout/list1"/>
    <dgm:cxn modelId="{5B56A661-6190-47D2-83E3-CB350FCB59B9}" type="presParOf" srcId="{7917DDBC-E81A-4807-ADB6-A4CC53621485}" destId="{FC17DB91-65E5-498B-BA50-7D7F90DDFA1F}" srcOrd="0" destOrd="0" presId="urn:microsoft.com/office/officeart/2005/8/layout/list1"/>
    <dgm:cxn modelId="{B594AECE-37E4-485A-8B81-70666F5CEB3A}" type="presParOf" srcId="{7917DDBC-E81A-4807-ADB6-A4CC53621485}" destId="{63CCFD17-8471-4D7F-BC2F-872974B91D5C}" srcOrd="1" destOrd="0" presId="urn:microsoft.com/office/officeart/2005/8/layout/list1"/>
    <dgm:cxn modelId="{24BC5244-6366-4B92-B81A-98403388DBEB}" type="presParOf" srcId="{B4D1FE09-EA55-4062-BC22-3924DD5336AE}" destId="{174AD8EC-16FC-4CB8-9734-FBC1BDFF579B}" srcOrd="9" destOrd="0" presId="urn:microsoft.com/office/officeart/2005/8/layout/list1"/>
    <dgm:cxn modelId="{F382611C-D209-47B5-A117-ADCBB91E1AB3}" type="presParOf" srcId="{B4D1FE09-EA55-4062-BC22-3924DD5336AE}" destId="{13B82372-C551-4B2A-BBB7-AB505F8B4E0E}" srcOrd="10" destOrd="0" presId="urn:microsoft.com/office/officeart/2005/8/layout/list1"/>
    <dgm:cxn modelId="{A19EA727-5E49-406E-B986-80443AD260D4}" type="presParOf" srcId="{B4D1FE09-EA55-4062-BC22-3924DD5336AE}" destId="{5BE89553-FEA7-436B-A468-2E6033AEFD39}" srcOrd="11" destOrd="0" presId="urn:microsoft.com/office/officeart/2005/8/layout/list1"/>
    <dgm:cxn modelId="{DEF176E9-A6F3-4633-A033-250FB2A267ED}" type="presParOf" srcId="{B4D1FE09-EA55-4062-BC22-3924DD5336AE}" destId="{3B2932BB-906A-4EB0-8759-20BFFB3E2489}" srcOrd="12" destOrd="0" presId="urn:microsoft.com/office/officeart/2005/8/layout/list1"/>
    <dgm:cxn modelId="{3E6E5241-25B8-46C7-966E-45A0F1BC3A29}" type="presParOf" srcId="{3B2932BB-906A-4EB0-8759-20BFFB3E2489}" destId="{1A0D1E37-C2C9-4C89-907F-179245BED7F4}" srcOrd="0" destOrd="0" presId="urn:microsoft.com/office/officeart/2005/8/layout/list1"/>
    <dgm:cxn modelId="{BB898617-A084-4E10-BD0B-C813609400B5}" type="presParOf" srcId="{3B2932BB-906A-4EB0-8759-20BFFB3E2489}" destId="{78C7250F-C4AA-47D3-A308-D4B4442BD4BF}" srcOrd="1" destOrd="0" presId="urn:microsoft.com/office/officeart/2005/8/layout/list1"/>
    <dgm:cxn modelId="{158D5521-DDFF-42DD-8C7C-6FDD9F3DC651}" type="presParOf" srcId="{B4D1FE09-EA55-4062-BC22-3924DD5336AE}" destId="{E633D2D1-8357-48C5-83F9-482362ADDB08}" srcOrd="13" destOrd="0" presId="urn:microsoft.com/office/officeart/2005/8/layout/list1"/>
    <dgm:cxn modelId="{19C4B0DE-8F48-4699-BC12-493E8A194FAA}" type="presParOf" srcId="{B4D1FE09-EA55-4062-BC22-3924DD5336AE}" destId="{790B7A37-43FF-4751-B3D2-E8D166412A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F09E-B712-4496-9312-337B4A9279A2}">
      <dsp:nvSpPr>
        <dsp:cNvPr id="0" name=""/>
        <dsp:cNvSpPr/>
      </dsp:nvSpPr>
      <dsp:spPr>
        <a:xfrm>
          <a:off x="0" y="5291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21E0-3CC3-4703-AE7A-C2D80CEBEEEC}">
      <dsp:nvSpPr>
        <dsp:cNvPr id="0" name=""/>
        <dsp:cNvSpPr/>
      </dsp:nvSpPr>
      <dsp:spPr>
        <a:xfrm>
          <a:off x="250006" y="86359"/>
          <a:ext cx="3500086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Abstract</a:t>
          </a:r>
        </a:p>
      </dsp:txBody>
      <dsp:txXfrm>
        <a:off x="293237" y="129590"/>
        <a:ext cx="3413624" cy="799138"/>
      </dsp:txXfrm>
    </dsp:sp>
    <dsp:sp modelId="{FC655620-4E16-425F-A61A-A3A1C1480EAF}">
      <dsp:nvSpPr>
        <dsp:cNvPr id="0" name=""/>
        <dsp:cNvSpPr/>
      </dsp:nvSpPr>
      <dsp:spPr>
        <a:xfrm>
          <a:off x="0" y="18899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33D5-308C-415C-B719-F803A69650D1}">
      <dsp:nvSpPr>
        <dsp:cNvPr id="0" name=""/>
        <dsp:cNvSpPr/>
      </dsp:nvSpPr>
      <dsp:spPr>
        <a:xfrm>
          <a:off x="250006" y="1447159"/>
          <a:ext cx="3500086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Introduction</a:t>
          </a:r>
        </a:p>
      </dsp:txBody>
      <dsp:txXfrm>
        <a:off x="293237" y="1490390"/>
        <a:ext cx="3413624" cy="799138"/>
      </dsp:txXfrm>
    </dsp:sp>
    <dsp:sp modelId="{13B82372-C551-4B2A-BBB7-AB505F8B4E0E}">
      <dsp:nvSpPr>
        <dsp:cNvPr id="0" name=""/>
        <dsp:cNvSpPr/>
      </dsp:nvSpPr>
      <dsp:spPr>
        <a:xfrm>
          <a:off x="0" y="32507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FD17-8471-4D7F-BC2F-872974B91D5C}">
      <dsp:nvSpPr>
        <dsp:cNvPr id="0" name=""/>
        <dsp:cNvSpPr/>
      </dsp:nvSpPr>
      <dsp:spPr>
        <a:xfrm>
          <a:off x="250006" y="2807959"/>
          <a:ext cx="3500086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Proposed method</a:t>
          </a:r>
        </a:p>
      </dsp:txBody>
      <dsp:txXfrm>
        <a:off x="293237" y="2851190"/>
        <a:ext cx="3413624" cy="799138"/>
      </dsp:txXfrm>
    </dsp:sp>
    <dsp:sp modelId="{790B7A37-43FF-4751-B3D2-E8D166412AAF}">
      <dsp:nvSpPr>
        <dsp:cNvPr id="0" name=""/>
        <dsp:cNvSpPr/>
      </dsp:nvSpPr>
      <dsp:spPr>
        <a:xfrm>
          <a:off x="0" y="4611560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250F-C4AA-47D3-A308-D4B4442BD4BF}">
      <dsp:nvSpPr>
        <dsp:cNvPr id="0" name=""/>
        <dsp:cNvSpPr/>
      </dsp:nvSpPr>
      <dsp:spPr>
        <a:xfrm>
          <a:off x="250006" y="4168760"/>
          <a:ext cx="3500086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Results</a:t>
          </a:r>
        </a:p>
      </dsp:txBody>
      <dsp:txXfrm>
        <a:off x="293237" y="4211991"/>
        <a:ext cx="341362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B92-26A4-47BB-B174-0DF765274508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A9D2-AE2C-4043-85B9-1775BF3BD8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3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367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7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6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6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支持向量 </a:t>
            </a:r>
            <a:r>
              <a:rPr lang="en-US" altLang="zh-TW" dirty="0" smtClean="0"/>
              <a:t>x1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2],</a:t>
            </a:r>
            <a:r>
              <a:rPr lang="en-US" altLang="zh-TW" dirty="0" smtClean="0"/>
              <a:t> </a:t>
            </a:r>
            <a:r>
              <a:rPr lang="el-GR" altLang="zh-TW" dirty="0" smtClean="0"/>
              <a:t>α</a:t>
            </a:r>
            <a:r>
              <a:rPr lang="el-GR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l-GR" altLang="zh-TW" dirty="0" smtClean="0"/>
              <a:t> </a:t>
            </a:r>
            <a:r>
              <a:rPr lang="el-GR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l-GR" altLang="zh-TW" dirty="0" smtClean="0"/>
              <a:t> </a:t>
            </a:r>
            <a:r>
              <a:rPr lang="el-GR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0.5,</a:t>
            </a:r>
            <a:r>
              <a:rPr lang="el-GR" altLang="zh-TW" dirty="0" smtClean="0"/>
              <a:t> </a:t>
            </a:r>
            <a:r>
              <a:rPr lang="en-US" altLang="zh-TW" dirty="0" smtClean="0"/>
              <a:t>y1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支持向量 </a:t>
            </a:r>
            <a:r>
              <a:rPr lang="en-US" altLang="zh-TW" dirty="0" smtClean="0"/>
              <a:t>x2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[2,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1],</a:t>
            </a:r>
            <a:r>
              <a:rPr lang="en-US" altLang="zh-TW" dirty="0" smtClean="0"/>
              <a:t> </a:t>
            </a:r>
            <a:r>
              <a:rPr lang="el-GR" altLang="zh-TW" dirty="0" smtClean="0"/>
              <a:t>α</a:t>
            </a:r>
            <a:r>
              <a:rPr lang="el-GR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l-GR" altLang="zh-TW" dirty="0" smtClean="0"/>
              <a:t> </a:t>
            </a:r>
            <a:r>
              <a:rPr lang="el-GR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l-GR" altLang="zh-TW" dirty="0" smtClean="0"/>
              <a:t> </a:t>
            </a:r>
            <a:r>
              <a:rPr lang="el-GR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0.3,</a:t>
            </a:r>
            <a:r>
              <a:rPr lang="el-GR" altLang="zh-TW" dirty="0" smtClean="0"/>
              <a:t> </a:t>
            </a:r>
            <a:r>
              <a:rPr lang="en-US" altLang="zh-TW" dirty="0" smtClean="0"/>
              <a:t>y2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-1</a:t>
            </a:r>
            <a:r>
              <a:rPr lang="en-US" altLang="zh-TW" dirty="0" smtClean="0"/>
              <a:t> </a:t>
            </a:r>
            <a:r>
              <a:rPr lang="zh-TW" altLang="en-US" dirty="0" smtClean="0"/>
              <a:t>偏置項 </a:t>
            </a:r>
            <a:r>
              <a:rPr lang="en-US" altLang="zh-TW" dirty="0" smtClean="0"/>
              <a:t>b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</a:t>
            </a:r>
            <a:r>
              <a:rPr lang="en-US" altLang="zh-TW" dirty="0" smtClean="0"/>
              <a:t> </a:t>
            </a:r>
            <a:r>
              <a:rPr lang="en-US" altLang="zh-TW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zh-TW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預測新點 </a:t>
            </a:r>
            <a:r>
              <a:rPr lang="en-US" altLang="zh-TW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x_new</a:t>
            </a:r>
            <a:r>
              <a:rPr lang="en-US" altLang="zh-TW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[3, 4]</a:t>
            </a:r>
            <a:r>
              <a:rPr lang="zh-TW" alt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的步驟：</a:t>
            </a:r>
            <a:r>
              <a:rPr lang="zh-TW" altLang="en-US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dirty="0" smtClean="0"/>
              <a:t> 計算第一個支持向量的貢獻： </a:t>
            </a:r>
            <a:r>
              <a:rPr lang="en-US" altLang="zh-TW" dirty="0" smtClean="0"/>
              <a:t>K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dirty="0" smtClean="0"/>
              <a:t>x1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x_new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x1·x_new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1*3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2*4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altLang="zh-TW" dirty="0" smtClean="0"/>
              <a:t> </a:t>
            </a:r>
            <a:r>
              <a:rPr lang="el-GR" altLang="zh-TW" dirty="0" smtClean="0"/>
              <a:t>α</a:t>
            </a:r>
            <a:r>
              <a:rPr lang="el-GR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1*</a:t>
            </a:r>
            <a:r>
              <a:rPr lang="en-US" altLang="zh-TW" dirty="0" smtClean="0"/>
              <a:t>y1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dirty="0" smtClean="0"/>
              <a:t>K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dirty="0" smtClean="0"/>
              <a:t>x1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x_new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(+1)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5.5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en-US" altLang="zh-TW" dirty="0" smtClean="0"/>
              <a:t> </a:t>
            </a:r>
            <a:r>
              <a:rPr lang="zh-TW" altLang="en-US" dirty="0" smtClean="0"/>
              <a:t>計算第二個支持向量的貢獻： </a:t>
            </a:r>
            <a:r>
              <a:rPr lang="en-US" altLang="zh-TW" dirty="0" smtClean="0"/>
              <a:t>K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dirty="0" smtClean="0"/>
              <a:t>x2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x_new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x2·x_new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2*3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1*4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TW" dirty="0" smtClean="0"/>
              <a:t> </a:t>
            </a:r>
            <a:r>
              <a:rPr lang="el-GR" altLang="zh-TW" dirty="0" smtClean="0"/>
              <a:t>α</a:t>
            </a:r>
            <a:r>
              <a:rPr lang="el-GR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2*</a:t>
            </a:r>
            <a:r>
              <a:rPr lang="en-US" altLang="zh-TW" dirty="0" smtClean="0"/>
              <a:t>y2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dirty="0" smtClean="0"/>
              <a:t>K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dirty="0" smtClean="0"/>
              <a:t>x2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x_new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0.3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(-1)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-3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en-US" altLang="zh-TW" dirty="0" smtClean="0"/>
              <a:t> </a:t>
            </a:r>
            <a:r>
              <a:rPr lang="zh-TW" altLang="en-US" dirty="0" smtClean="0"/>
              <a:t>總和加上偏置： </a:t>
            </a:r>
            <a:r>
              <a:rPr lang="en-US" altLang="zh-TW" dirty="0" smtClean="0"/>
              <a:t>f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dirty="0" err="1" smtClean="0"/>
              <a:t>x_new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sign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(5.5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0.1)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sign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(2.6)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684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8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521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631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C</a:t>
            </a:r>
            <a:r>
              <a:rPr lang="zh-CN" altLang="en-US" b="1" dirty="0" smtClean="0"/>
              <a:t>值較大</a:t>
            </a:r>
            <a:r>
              <a:rPr lang="zh-CN" altLang="en-US" dirty="0" smtClean="0"/>
              <a:t>：模型對分類錯誤的容忍度低，更加注重減少誤分類。可能導致過擬合，因為模型會努力找到一個準確的分類邊界。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5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499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Classification of COVID-19 Cough Sounds </a:t>
            </a:r>
            <a:r>
              <a:rPr lang="en-US" altLang="zh-TW" dirty="0" smtClean="0"/>
              <a:t>using </a:t>
            </a:r>
            <a:r>
              <a:rPr lang="en-US" altLang="zh-TW" dirty="0"/>
              <a:t>Mel Frequency Cepstral Coefficient (MFCC)           Feature Extraction and Support Vector Machine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01979"/>
            <a:ext cx="7579894" cy="1752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US" sz="18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Authors:Muhammad</a:t>
            </a:r>
            <a:r>
              <a:rPr lang="en-US" sz="1800" cap="all" dirty="0">
                <a:solidFill>
                  <a:srgbClr val="637052"/>
                </a:solidFill>
                <a:latin typeface="Calibri Light"/>
                <a:cs typeface="Calibri Ligh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Meftah</a:t>
            </a:r>
            <a:r>
              <a:rPr lang="en-US" sz="1800" cap="all" dirty="0">
                <a:solidFill>
                  <a:srgbClr val="637052"/>
                </a:solidFill>
                <a:latin typeface="Calibri Light"/>
                <a:cs typeface="Calibri Light"/>
              </a:rPr>
              <a:t> </a:t>
            </a:r>
            <a:r>
              <a:rPr lang="en-US" sz="1800" cap="all" dirty="0" err="1" smtClean="0">
                <a:solidFill>
                  <a:srgbClr val="637052"/>
                </a:solidFill>
                <a:latin typeface="Calibri Light"/>
                <a:cs typeface="Calibri Light"/>
              </a:rPr>
              <a:t>Mafazy</a:t>
            </a:r>
            <a:r>
              <a:rPr lang="en-US" sz="1800" cap="all" dirty="0" smtClean="0">
                <a:solidFill>
                  <a:srgbClr val="637052"/>
                </a:solidFill>
                <a:latin typeface="Calibri Light"/>
                <a:cs typeface="Calibri Light"/>
              </a:rPr>
              <a:t>, </a:t>
            </a:r>
            <a:r>
              <a:rPr lang="en-US" sz="1800" cap="all" dirty="0">
                <a:solidFill>
                  <a:srgbClr val="637052"/>
                </a:solidFill>
                <a:latin typeface="Calibri Light"/>
                <a:cs typeface="Calibri Light"/>
              </a:rPr>
              <a:t>Mohammad Reza </a:t>
            </a:r>
            <a:r>
              <a:rPr lang="en-US" sz="1800" cap="all" dirty="0" smtClean="0">
                <a:solidFill>
                  <a:srgbClr val="637052"/>
                </a:solidFill>
                <a:latin typeface="Calibri Light"/>
                <a:cs typeface="Calibri Light"/>
              </a:rPr>
              <a:t>Faisal, </a:t>
            </a:r>
            <a:r>
              <a:rPr lang="en-US" sz="18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Dwi</a:t>
            </a:r>
            <a:r>
              <a:rPr lang="en-US" sz="1800" cap="all" dirty="0">
                <a:solidFill>
                  <a:srgbClr val="637052"/>
                </a:solidFill>
                <a:latin typeface="Calibri Light"/>
                <a:cs typeface="Calibri Light"/>
              </a:rPr>
              <a:t> </a:t>
            </a:r>
            <a:r>
              <a:rPr lang="en-US" sz="1800" cap="all" dirty="0" err="1" smtClean="0">
                <a:solidFill>
                  <a:srgbClr val="637052"/>
                </a:solidFill>
                <a:latin typeface="Calibri Light"/>
                <a:cs typeface="Calibri Light"/>
              </a:rPr>
              <a:t>Kartini</a:t>
            </a:r>
            <a:r>
              <a:rPr lang="en-US" sz="1800" cap="all" dirty="0" smtClean="0">
                <a:solidFill>
                  <a:srgbClr val="637052"/>
                </a:solidFill>
                <a:latin typeface="Calibri Light"/>
                <a:cs typeface="Calibri Light"/>
              </a:rPr>
              <a:t>, </a:t>
            </a:r>
            <a:r>
              <a:rPr lang="en-US" sz="18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Fatma</a:t>
            </a:r>
            <a:r>
              <a:rPr lang="en-US" sz="1800" cap="all" dirty="0">
                <a:solidFill>
                  <a:srgbClr val="637052"/>
                </a:solidFill>
                <a:latin typeface="Calibri Light"/>
                <a:cs typeface="Calibri Light"/>
              </a:rPr>
              <a:t> </a:t>
            </a:r>
            <a:r>
              <a:rPr lang="en-US" sz="1800" cap="all" dirty="0" err="1" smtClean="0">
                <a:solidFill>
                  <a:srgbClr val="637052"/>
                </a:solidFill>
                <a:latin typeface="Calibri Light"/>
                <a:cs typeface="Calibri Light"/>
              </a:rPr>
              <a:t>Indriani</a:t>
            </a:r>
            <a:r>
              <a:rPr lang="en-US" sz="1800" cap="all" dirty="0" smtClean="0">
                <a:solidFill>
                  <a:srgbClr val="637052"/>
                </a:solidFill>
                <a:latin typeface="Calibri Light"/>
                <a:cs typeface="Calibri Light"/>
              </a:rPr>
              <a:t>, </a:t>
            </a:r>
            <a:r>
              <a:rPr lang="en-US" sz="18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Triando</a:t>
            </a:r>
            <a:r>
              <a:rPr lang="en-US" sz="1800" cap="all" dirty="0">
                <a:solidFill>
                  <a:srgbClr val="637052"/>
                </a:solidFill>
                <a:latin typeface="Calibri Light"/>
                <a:cs typeface="Calibri Ligh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Hamonangan</a:t>
            </a:r>
            <a:r>
              <a:rPr lang="en-US" sz="1800" cap="all" dirty="0">
                <a:solidFill>
                  <a:srgbClr val="637052"/>
                </a:solidFill>
                <a:latin typeface="Calibri Light"/>
                <a:cs typeface="Calibri Light"/>
              </a:rPr>
              <a:t> </a:t>
            </a:r>
            <a:r>
              <a:rPr lang="en-US" sz="1800" cap="all" dirty="0" err="1" smtClean="0">
                <a:solidFill>
                  <a:srgbClr val="637052"/>
                </a:solidFill>
                <a:latin typeface="Calibri Light"/>
                <a:cs typeface="Calibri Light"/>
              </a:rPr>
              <a:t>Saragih</a:t>
            </a:r>
            <a:endParaRPr lang="zh-TW" altLang="en-US" dirty="0"/>
          </a:p>
          <a:p>
            <a:pPr algn="r"/>
            <a:endParaRPr lang="en-US" sz="1700" cap="all" dirty="0">
              <a:solidFill>
                <a:srgbClr val="637052"/>
              </a:solidFill>
              <a:latin typeface="Calibri Light"/>
              <a:cs typeface="Calibri Light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Presented by: </a:t>
            </a:r>
            <a:r>
              <a:rPr lang="en-US" sz="17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wANG,CHI</a:t>
            </a:r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-SHUN</a:t>
            </a:r>
            <a:endParaRPr lang="zh-TW" altLang="en-US" dirty="0">
              <a:ea typeface="新細明體"/>
              <a:cs typeface="Calibri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Published:</a:t>
            </a:r>
            <a:r>
              <a:rPr lang="en-US" sz="1700" cap="all" dirty="0">
                <a:solidFill>
                  <a:srgbClr val="637052"/>
                </a:solidFill>
                <a:ea typeface="+mn-lt"/>
                <a:cs typeface="+mn-lt"/>
              </a:rPr>
              <a:t>arXiv:2303.14307v3 [cs.CV] 28 Jun 2023</a:t>
            </a:r>
            <a:endParaRPr lang="zh-TW" dirty="0"/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Date: 2024/10/1</a:t>
            </a:r>
            <a:endParaRPr lang="en-US" dirty="0"/>
          </a:p>
          <a:p>
            <a:pPr algn="r"/>
            <a:endParaRPr lang="en-US" sz="1700" cap="all" dirty="0">
              <a:solidFill>
                <a:srgbClr val="637052"/>
              </a:solidFill>
              <a:cs typeface="Calibri"/>
            </a:endParaRPr>
          </a:p>
          <a:p>
            <a:endParaRPr dirty="0"/>
          </a:p>
          <a:p>
            <a:endParaRPr lang="zh-TW" dirty="0"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7B2E6EB-BD66-5593-79B4-2E3DCF8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建模演算法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介紹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/>
              <a:t>K-nearest </a:t>
            </a:r>
            <a:r>
              <a:rPr lang="en-US" altLang="zh-TW" sz="2000" dirty="0" err="1"/>
              <a:t>neighbour</a:t>
            </a:r>
            <a:r>
              <a:rPr lang="en-US" altLang="zh-TW" sz="2000" dirty="0"/>
              <a:t> 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zh-TW" altLang="en-US" sz="2000" dirty="0"/>
              <a:t>原理</a:t>
            </a:r>
            <a:r>
              <a:rPr lang="en-US" altLang="zh-TW" sz="2000" dirty="0"/>
              <a:t>: </a:t>
            </a:r>
            <a:r>
              <a:rPr lang="zh-TW" altLang="en-US" sz="2000" dirty="0"/>
              <a:t>物以類聚</a:t>
            </a:r>
            <a:r>
              <a:rPr lang="en-US" altLang="zh-TW" sz="2000" dirty="0"/>
              <a:t>,</a:t>
            </a:r>
            <a:r>
              <a:rPr lang="zh-TW" altLang="en-US" sz="2000" dirty="0"/>
              <a:t>即相似的數據點在特徵空間中應該較為接近。 分類過程</a:t>
            </a:r>
            <a:r>
              <a:rPr lang="en-US" altLang="zh-TW" sz="2000" dirty="0"/>
              <a:t>: </a:t>
            </a:r>
            <a:r>
              <a:rPr lang="zh-TW" altLang="en-US" sz="2000" dirty="0"/>
              <a:t>對於一個新的數據點</a:t>
            </a:r>
            <a:r>
              <a:rPr lang="en-US" altLang="zh-TW" sz="2000" dirty="0"/>
              <a:t>,</a:t>
            </a:r>
            <a:r>
              <a:rPr lang="zh-TW" altLang="en-US" sz="2000" dirty="0"/>
              <a:t>計算它與訓練集中所有點的距離。</a:t>
            </a:r>
          </a:p>
          <a:p>
            <a:pPr marL="0" indent="0">
              <a:buNone/>
            </a:pP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pic>
        <p:nvPicPr>
          <p:cNvPr id="4" name="圖片 3" descr="一張含有 圓形, 字型, 螢幕擷取畫面, 圖形 的圖片&#10;&#10;自動產生的描述">
            <a:extLst>
              <a:ext uri="{FF2B5EF4-FFF2-40B4-BE49-F238E27FC236}">
                <a16:creationId xmlns:a16="http://schemas.microsoft.com/office/drawing/2014/main" id="{68615E63-0233-23F0-57A6-F9DC2E6AE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41" y="3509694"/>
            <a:ext cx="6951518" cy="308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8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混淆矩陣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61028"/>
              </p:ext>
            </p:extLst>
          </p:nvPr>
        </p:nvGraphicFramePr>
        <p:xfrm>
          <a:off x="1524000" y="230913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314295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65983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775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預測陽性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預測陰性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2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實際陽性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實際陰性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0664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33283" y="3541193"/>
                <a:ext cx="237007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83" y="3541193"/>
                <a:ext cx="2370072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33283" y="4183885"/>
                <a:ext cx="230595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𝑆𝑝𝑒𝑐𝑖𝑓𝑖𝑐𝑡𝑦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83" y="4183885"/>
                <a:ext cx="2305952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9AB55553-2100-9BD7-2457-D8F2FB96B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076" y="4972748"/>
            <a:ext cx="6134956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4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 smtClean="0"/>
              <a:t>研究結果顯示</a:t>
            </a:r>
            <a:r>
              <a:rPr lang="zh-TW" altLang="en-US" sz="1800" dirty="0" smtClean="0"/>
              <a:t>以</a:t>
            </a:r>
            <a:r>
              <a:rPr lang="en-US" altLang="zh-TW" sz="1800" dirty="0" smtClean="0"/>
              <a:t>RBF</a:t>
            </a:r>
            <a:r>
              <a:rPr lang="zh-TW" altLang="en-US" sz="1800" dirty="0" smtClean="0"/>
              <a:t>來看</a:t>
            </a:r>
            <a:r>
              <a:rPr sz="1800" dirty="0" smtClean="0"/>
              <a:t>，</a:t>
            </a:r>
            <a:r>
              <a:rPr lang="zh-TW" altLang="en-US" sz="1800" dirty="0" smtClean="0"/>
              <a:t>使用</a:t>
            </a:r>
            <a:r>
              <a:rPr lang="en-US" altLang="zh-TW" sz="1800" dirty="0" smtClean="0"/>
              <a:t>MFCC</a:t>
            </a:r>
            <a:r>
              <a:rPr lang="zh-TW" altLang="en-US" sz="1800" dirty="0" smtClean="0"/>
              <a:t>取十個參數 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C=1 </a:t>
            </a:r>
            <a:r>
              <a:rPr lang="zh-TW" altLang="en-US" sz="1800" dirty="0"/>
              <a:t>有最佳陰陽性辨別能力</a:t>
            </a:r>
            <a:r>
              <a:rPr sz="1800" dirty="0"/>
              <a:t>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l="32609" t="38406" r="28587" b="20434"/>
          <a:stretch/>
        </p:blipFill>
        <p:spPr>
          <a:xfrm>
            <a:off x="1620078" y="2216426"/>
            <a:ext cx="6430618" cy="38367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 smtClean="0"/>
              <a:t>研究結果顯示</a:t>
            </a:r>
            <a:r>
              <a:rPr lang="zh-TW" altLang="en-US" sz="1800" dirty="0" smtClean="0"/>
              <a:t>以</a:t>
            </a:r>
            <a:r>
              <a:rPr lang="en-US" altLang="zh-TW" sz="1800" dirty="0" smtClean="0"/>
              <a:t>linear</a:t>
            </a:r>
            <a:r>
              <a:rPr lang="zh-TW" altLang="en-US" sz="1800" dirty="0" smtClean="0"/>
              <a:t>來看</a:t>
            </a:r>
            <a:r>
              <a:rPr sz="1800" dirty="0" smtClean="0"/>
              <a:t>，</a:t>
            </a:r>
            <a:r>
              <a:rPr lang="zh-TW" altLang="en-US" sz="1800" dirty="0" smtClean="0"/>
              <a:t>使用</a:t>
            </a:r>
            <a:r>
              <a:rPr lang="en-US" altLang="zh-TW" sz="1800" dirty="0" smtClean="0"/>
              <a:t>MFCC</a:t>
            </a:r>
            <a:r>
              <a:rPr lang="zh-TW" altLang="en-US" sz="1800" dirty="0" smtClean="0"/>
              <a:t>取十個參數 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C=0.5 </a:t>
            </a:r>
            <a:r>
              <a:rPr lang="zh-TW" altLang="en-US" sz="1800" dirty="0"/>
              <a:t>有最佳陰陽性辨別能力</a:t>
            </a:r>
            <a:r>
              <a:rPr sz="1800" dirty="0"/>
              <a:t>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1629" t="32222" r="27066" b="24107"/>
          <a:stretch/>
        </p:blipFill>
        <p:spPr>
          <a:xfrm>
            <a:off x="1729407" y="2295939"/>
            <a:ext cx="6231836" cy="37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7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1800" dirty="0" smtClean="0">
                <a:ea typeface="新細明體"/>
              </a:rPr>
              <a:t>SVM</a:t>
            </a:r>
            <a:r>
              <a:rPr lang="zh-TW" altLang="en-US" sz="1800" dirty="0" smtClean="0">
                <a:ea typeface="新細明體"/>
              </a:rPr>
              <a:t>中以</a:t>
            </a:r>
            <a:r>
              <a:rPr lang="en-US" altLang="zh-TW" sz="1800" dirty="0" smtClean="0">
                <a:ea typeface="新細明體"/>
              </a:rPr>
              <a:t>linear</a:t>
            </a:r>
            <a:r>
              <a:rPr lang="zh-TW" altLang="en-US" sz="1800" dirty="0" smtClean="0">
                <a:ea typeface="新細明體"/>
              </a:rPr>
              <a:t>表現最好</a:t>
            </a:r>
            <a:endParaRPr lang="en-US" altLang="zh-TW" sz="1800" dirty="0"/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33261" t="39758" r="29022" b="17536"/>
          <a:stretch/>
        </p:blipFill>
        <p:spPr>
          <a:xfrm>
            <a:off x="1620079" y="1704011"/>
            <a:ext cx="6261652" cy="39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Calibri"/>
              </a:rPr>
              <a:t>結論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/>
              <a:t>本研究主要使用</a:t>
            </a:r>
            <a:r>
              <a:rPr lang="en-US" altLang="zh-TW" sz="1800" dirty="0" smtClean="0"/>
              <a:t>MFCC</a:t>
            </a:r>
            <a:r>
              <a:rPr lang="zh-TW" altLang="en-US" sz="1800" dirty="0" smtClean="0"/>
              <a:t>作為特徵萃取的手法</a:t>
            </a:r>
            <a:endParaRPr lang="en-US" altLang="zh-TW" sz="1800" dirty="0"/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本研究主要以</a:t>
            </a:r>
            <a:r>
              <a:rPr lang="en-US" altLang="zh-TW" sz="1800" dirty="0" smtClean="0">
                <a:cs typeface="Calibri"/>
              </a:rPr>
              <a:t>SVM</a:t>
            </a:r>
            <a:r>
              <a:rPr lang="zh-TW" altLang="en-US" sz="1800" dirty="0" smtClean="0">
                <a:cs typeface="Calibri"/>
              </a:rPr>
              <a:t>作為預測模型，比較不同</a:t>
            </a:r>
            <a:r>
              <a:rPr lang="en-US" altLang="zh-TW" sz="1800" dirty="0" smtClean="0">
                <a:cs typeface="Calibri"/>
              </a:rPr>
              <a:t>C</a:t>
            </a:r>
            <a:r>
              <a:rPr lang="zh-TW" altLang="en-US" sz="1800" dirty="0" smtClean="0">
                <a:cs typeface="Calibri"/>
              </a:rPr>
              <a:t>值，以</a:t>
            </a:r>
            <a:r>
              <a:rPr lang="en-US" altLang="zh-TW" sz="1800" dirty="0" smtClean="0">
                <a:cs typeface="Calibri"/>
              </a:rPr>
              <a:t>kernel</a:t>
            </a:r>
            <a:r>
              <a:rPr lang="zh-TW" altLang="en-US" sz="1800" dirty="0" smtClean="0">
                <a:cs typeface="Calibri"/>
              </a:rPr>
              <a:t>為</a:t>
            </a:r>
            <a:r>
              <a:rPr lang="en-US" altLang="zh-TW" sz="1800" dirty="0" smtClean="0">
                <a:cs typeface="Calibri"/>
              </a:rPr>
              <a:t>linear</a:t>
            </a:r>
            <a:r>
              <a:rPr lang="zh-TW" altLang="en-US" sz="1800" dirty="0" smtClean="0">
                <a:cs typeface="Calibri"/>
              </a:rPr>
              <a:t>且</a:t>
            </a:r>
            <a:r>
              <a:rPr lang="en-US" altLang="zh-TW" sz="1800" dirty="0" smtClean="0">
                <a:cs typeface="Calibri"/>
              </a:rPr>
              <a:t>C</a:t>
            </a:r>
            <a:r>
              <a:rPr lang="zh-TW" altLang="en-US" sz="1800" dirty="0" smtClean="0">
                <a:cs typeface="Calibri"/>
              </a:rPr>
              <a:t>值為</a:t>
            </a:r>
            <a:r>
              <a:rPr lang="en-US" altLang="zh-TW" sz="1800" dirty="0" smtClean="0">
                <a:cs typeface="Calibri"/>
              </a:rPr>
              <a:t>0.5</a:t>
            </a:r>
            <a:r>
              <a:rPr lang="zh-TW" altLang="en-US" sz="1800" dirty="0" smtClean="0">
                <a:cs typeface="Calibri"/>
              </a:rPr>
              <a:t>，其</a:t>
            </a:r>
            <a:r>
              <a:rPr lang="en-US" altLang="zh-TW" sz="1800" dirty="0" smtClean="0">
                <a:cs typeface="Calibri"/>
              </a:rPr>
              <a:t>AUC</a:t>
            </a:r>
            <a:r>
              <a:rPr lang="zh-TW" altLang="en-US" sz="1800" dirty="0" smtClean="0">
                <a:cs typeface="Calibri"/>
              </a:rPr>
              <a:t>也就是分辨率最高</a:t>
            </a:r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145E7-1DA2-290D-70FE-4A0455E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C5477-4418-042D-1EB0-1AD8F32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5400">
                <a:latin typeface="Times New Roman"/>
                <a:ea typeface="新細明體"/>
                <a:cs typeface="Times New Roman"/>
              </a:rPr>
              <a:t>      </a:t>
            </a:r>
            <a:r>
              <a:rPr lang="zh-TW" sz="5400">
                <a:latin typeface="Times New Roman"/>
                <a:ea typeface="新細明體"/>
                <a:cs typeface="Times New Roman"/>
              </a:rPr>
              <a:t>Thanks for listening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451F37-177D-FCF0-F344-3488B66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500" dirty="0">
                <a:solidFill>
                  <a:srgbClr val="FFFFFF"/>
                </a:solidFill>
                <a:ea typeface="新細明體"/>
              </a:rPr>
              <a:t>Outline</a:t>
            </a:r>
            <a:endParaRPr lang="zh-TW" alt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5EA6EAC-EF19-06E2-5BF2-99998BBB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8817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62721B-81D8-D26F-C457-0AD1BCB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42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73157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100" dirty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對於判斷新冠病毒（</a:t>
            </a:r>
            <a:r>
              <a:rPr lang="en-US" altLang="zh-TW" sz="2100" dirty="0">
                <a:ea typeface="+mn-lt"/>
                <a:cs typeface="+mn-lt"/>
              </a:rPr>
              <a:t>COVID-19</a:t>
            </a:r>
            <a:r>
              <a:rPr lang="zh-TW" altLang="en-US" sz="2100" dirty="0">
                <a:ea typeface="+mn-lt"/>
                <a:cs typeface="+mn-lt"/>
              </a:rPr>
              <a:t>）的方法中，常見診斷方法是反轉錄聚合酶鏈反應（</a:t>
            </a:r>
            <a:r>
              <a:rPr lang="en-US" altLang="zh-TW" sz="2100" dirty="0">
                <a:ea typeface="+mn-lt"/>
                <a:cs typeface="+mn-lt"/>
              </a:rPr>
              <a:t>RT-PCR</a:t>
            </a:r>
            <a:r>
              <a:rPr lang="zh-TW" altLang="en-US" sz="2100" dirty="0">
                <a:ea typeface="+mn-lt"/>
                <a:cs typeface="+mn-lt"/>
              </a:rPr>
              <a:t>）測試，但存在高成本、耗時</a:t>
            </a:r>
            <a:r>
              <a:rPr lang="af-ZA" sz="2100" dirty="0">
                <a:ea typeface="+mn-lt"/>
                <a:cs typeface="+mn-lt"/>
              </a:rPr>
              <a:t>。</a:t>
            </a:r>
          </a:p>
          <a:p>
            <a:pPr marL="0" indent="0">
              <a:buNone/>
            </a:pPr>
            <a:r>
              <a:rPr lang="af-ZA" sz="2100" dirty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本研究利用人工智能通過咳嗽聲音來分類陰陽性，</a:t>
            </a:r>
            <a:r>
              <a:rPr lang="zh-TW" altLang="en-US" sz="2100" dirty="0" smtClean="0">
                <a:ea typeface="+mn-lt"/>
                <a:cs typeface="+mn-lt"/>
              </a:rPr>
              <a:t>主要</a:t>
            </a:r>
            <a:r>
              <a:rPr lang="en-US" altLang="zh-TW" sz="2100" dirty="0" smtClean="0">
                <a:ea typeface="+mn-lt"/>
                <a:cs typeface="+mn-lt"/>
              </a:rPr>
              <a:t>MFCC</a:t>
            </a:r>
            <a:r>
              <a:rPr lang="zh-TW" altLang="en-US" sz="2100" dirty="0" smtClean="0">
                <a:ea typeface="+mn-lt"/>
                <a:cs typeface="+mn-lt"/>
              </a:rPr>
              <a:t>取出特徵，</a:t>
            </a:r>
            <a:r>
              <a:rPr lang="zh-TW" altLang="en-US" sz="2100" dirty="0">
                <a:ea typeface="+mn-lt"/>
                <a:cs typeface="+mn-lt"/>
              </a:rPr>
              <a:t>再以支持向量機（</a:t>
            </a:r>
            <a:r>
              <a:rPr lang="en-US" altLang="zh-TW" sz="2100" dirty="0">
                <a:ea typeface="+mn-lt"/>
                <a:cs typeface="+mn-lt"/>
              </a:rPr>
              <a:t>SVM</a:t>
            </a:r>
            <a:r>
              <a:rPr lang="zh-TW" altLang="en-US" sz="2100" dirty="0">
                <a:ea typeface="+mn-lt"/>
                <a:cs typeface="+mn-lt"/>
              </a:rPr>
              <a:t>）做分類</a:t>
            </a:r>
            <a:r>
              <a:rPr lang="zh-TW" altLang="en-US" sz="2100" dirty="0" smtClean="0">
                <a:ea typeface="+mn-lt"/>
                <a:cs typeface="+mn-lt"/>
              </a:rPr>
              <a:t>，最終測試結果以</a:t>
            </a:r>
            <a:r>
              <a:rPr lang="en-US" altLang="zh-TW" sz="2100" dirty="0" smtClean="0">
                <a:ea typeface="+mn-lt"/>
                <a:cs typeface="+mn-lt"/>
              </a:rPr>
              <a:t>C</a:t>
            </a:r>
            <a:r>
              <a:rPr lang="zh-TW" altLang="en-US" sz="2100" dirty="0" smtClean="0">
                <a:ea typeface="+mn-lt"/>
                <a:cs typeface="+mn-lt"/>
              </a:rPr>
              <a:t>值取</a:t>
            </a:r>
            <a:r>
              <a:rPr lang="en-US" altLang="zh-TW" sz="2100" dirty="0" smtClean="0">
                <a:ea typeface="+mn-lt"/>
                <a:cs typeface="+mn-lt"/>
              </a:rPr>
              <a:t>0.5</a:t>
            </a:r>
            <a:r>
              <a:rPr lang="zh-TW" altLang="en-US" sz="2100" dirty="0" smtClean="0">
                <a:ea typeface="+mn-lt"/>
                <a:cs typeface="+mn-lt"/>
              </a:rPr>
              <a:t>及</a:t>
            </a:r>
            <a:r>
              <a:rPr lang="en-US" altLang="zh-TW" sz="2100" dirty="0" smtClean="0">
                <a:ea typeface="+mn-lt"/>
                <a:cs typeface="+mn-lt"/>
              </a:rPr>
              <a:t>linear kernel</a:t>
            </a:r>
            <a:r>
              <a:rPr lang="zh-TW" altLang="en-US" sz="2100" dirty="0" smtClean="0">
                <a:ea typeface="+mn-lt"/>
                <a:cs typeface="+mn-lt"/>
              </a:rPr>
              <a:t>得到最高</a:t>
            </a:r>
            <a:r>
              <a:rPr lang="en-US" altLang="zh-TW" sz="2100" dirty="0" smtClean="0">
                <a:ea typeface="+mn-lt"/>
                <a:cs typeface="+mn-lt"/>
              </a:rPr>
              <a:t>AUC(</a:t>
            </a:r>
            <a:r>
              <a:rPr lang="zh-TW" altLang="en-US" sz="2100" dirty="0" smtClean="0">
                <a:ea typeface="+mn-lt"/>
                <a:cs typeface="+mn-lt"/>
              </a:rPr>
              <a:t>最佳分辨效果</a:t>
            </a:r>
            <a:r>
              <a:rPr lang="en-US" altLang="zh-TW" sz="2100" dirty="0" smtClean="0">
                <a:ea typeface="+mn-lt"/>
                <a:cs typeface="+mn-lt"/>
              </a:rPr>
              <a:t>)</a:t>
            </a:r>
            <a:r>
              <a:rPr lang="zh-TW" altLang="en-US" sz="2100" dirty="0" smtClean="0">
                <a:ea typeface="+mn-lt"/>
                <a:cs typeface="+mn-lt"/>
              </a:rPr>
              <a:t>。</a:t>
            </a:r>
            <a:endParaRPr lang="af-ZA" sz="2100" dirty="0">
              <a:ea typeface="+mn-lt"/>
              <a:cs typeface="+mn-lt"/>
            </a:endParaRPr>
          </a:p>
          <a:p>
            <a:pPr marL="0" indent="0">
              <a:buNone/>
            </a:pPr>
            <a:endParaRPr lang="af-ZA" altLang="zh-TW" sz="21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4E3367-D796-23F0-D97B-100A8ED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900" dirty="0">
                <a:ea typeface="+mn-lt"/>
                <a:cs typeface="+mn-lt"/>
              </a:rPr>
              <a:t>1.</a:t>
            </a:r>
            <a:r>
              <a:rPr lang="zh-TW" altLang="en-US" sz="1900" dirty="0">
                <a:ea typeface="+mn-lt"/>
                <a:cs typeface="+mn-lt"/>
              </a:rPr>
              <a:t>聲音被大量利用來做醫療診斷</a:t>
            </a: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>
                <a:ea typeface="+mn-lt"/>
                <a:cs typeface="+mn-lt"/>
              </a:rPr>
              <a:t>2.</a:t>
            </a:r>
            <a:r>
              <a:rPr lang="zh-TW" altLang="en-US" sz="1900" dirty="0">
                <a:ea typeface="+mn-lt"/>
                <a:cs typeface="+mn-lt"/>
              </a:rPr>
              <a:t>本研究利用</a:t>
            </a:r>
            <a:r>
              <a:rPr lang="en-US" altLang="zh-TW" sz="1900" dirty="0">
                <a:ea typeface="+mn-lt"/>
                <a:cs typeface="+mn-lt"/>
              </a:rPr>
              <a:t>MFCC</a:t>
            </a:r>
            <a:r>
              <a:rPr lang="zh-TW" altLang="en-US" sz="1900" dirty="0">
                <a:ea typeface="+mn-lt"/>
                <a:cs typeface="+mn-lt"/>
              </a:rPr>
              <a:t>取得特徵向量，再將此向量使用機器學習或深度學習</a:t>
            </a:r>
            <a:r>
              <a:rPr lang="en-US" altLang="zh-TW" sz="1900" dirty="0">
                <a:ea typeface="+mn-lt"/>
                <a:cs typeface="+mn-lt"/>
              </a:rPr>
              <a:t>(CNN)</a:t>
            </a:r>
            <a:r>
              <a:rPr lang="zh-TW" altLang="en-US" sz="1900" dirty="0">
                <a:ea typeface="+mn-lt"/>
                <a:cs typeface="+mn-lt"/>
              </a:rPr>
              <a:t>進行分類</a:t>
            </a:r>
            <a:r>
              <a:rPr lang="zh-TW" sz="1900" dirty="0">
                <a:ea typeface="+mn-lt"/>
                <a:cs typeface="+mn-lt"/>
              </a:rPr>
              <a:t>。</a:t>
            </a: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>
                <a:ea typeface="+mn-lt"/>
                <a:cs typeface="+mn-lt"/>
              </a:rPr>
              <a:t>3.</a:t>
            </a:r>
            <a:r>
              <a:rPr lang="zh-TW" altLang="en-US" sz="1900" dirty="0">
                <a:ea typeface="+mn-lt"/>
                <a:cs typeface="+mn-lt"/>
              </a:rPr>
              <a:t>本研究利用實際的咳嗽聲音，並搭配</a:t>
            </a:r>
            <a:r>
              <a:rPr lang="en-US" altLang="zh-TW" sz="1900" dirty="0">
                <a:ea typeface="+mn-lt"/>
                <a:cs typeface="+mn-lt"/>
              </a:rPr>
              <a:t>PCR</a:t>
            </a:r>
            <a:r>
              <a:rPr lang="zh-TW" altLang="en-US" sz="1900" dirty="0">
                <a:ea typeface="+mn-lt"/>
                <a:cs typeface="+mn-lt"/>
              </a:rPr>
              <a:t>測試標註陰陽性作為正確答案。</a:t>
            </a: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4808F-09EB-FC63-6EF5-9C9BE97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3153681" y="2835317"/>
            <a:ext cx="49431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3844557" y="2387444"/>
            <a:ext cx="1306543" cy="8114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MFCC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Extraction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5273241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6246408" y="2458678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抽樣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分</a:t>
            </a:r>
            <a:r>
              <a:rPr lang="en-US" altLang="zh-TW" dirty="0">
                <a:solidFill>
                  <a:schemeClr val="tx1"/>
                </a:solidFill>
              </a:rPr>
              <a:t>train/test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335236" y="4265801"/>
            <a:ext cx="1756483" cy="1237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機器學習演算法建立模型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SVM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123939" y="3335867"/>
            <a:ext cx="0" cy="6875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3734425" y="4523454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評估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1703956" y="2387444"/>
            <a:ext cx="1306543" cy="8114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數據收集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>
            <a:off x="5487228" y="4883931"/>
            <a:ext cx="67183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建模演算法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介紹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/>
              <a:t>Support </a:t>
            </a:r>
            <a:r>
              <a:rPr lang="en-US" altLang="zh-TW" sz="2000" dirty="0" err="1" smtClean="0"/>
              <a:t>Vecter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Machine :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映射</a:t>
            </a:r>
            <a:r>
              <a:rPr lang="en-US" altLang="zh-TW" sz="2000" dirty="0"/>
              <a:t>: </a:t>
            </a:r>
            <a:r>
              <a:rPr lang="zh-TW" altLang="en-US" sz="2000" dirty="0"/>
              <a:t>將原始數據點映射到更高維的特徵空間。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>
                <a:ea typeface="+mn-lt"/>
                <a:cs typeface="+mn-lt"/>
              </a:rPr>
              <a:t>	</a:t>
            </a: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pic>
        <p:nvPicPr>
          <p:cNvPr id="4" name="圖片 3" descr="一張含有 鮮豔, 圓形, 水, 設計 的圖片&#10;&#10;自動產生的描述">
            <a:extLst>
              <a:ext uri="{FF2B5EF4-FFF2-40B4-BE49-F238E27FC236}">
                <a16:creationId xmlns:a16="http://schemas.microsoft.com/office/drawing/2014/main" id="{51A6325C-B0FD-6626-1693-4EAB4922E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36" y="3388921"/>
            <a:ext cx="3782476" cy="3202096"/>
          </a:xfrm>
          <a:prstGeom prst="rect">
            <a:avLst/>
          </a:prstGeom>
        </p:spPr>
      </p:pic>
      <p:pic>
        <p:nvPicPr>
          <p:cNvPr id="8" name="圖片 7" descr="一張含有 兒童藝術, 圖表, 螢幕擷取畫面, 設計 的圖片&#10;&#10;自動產生的描述">
            <a:extLst>
              <a:ext uri="{FF2B5EF4-FFF2-40B4-BE49-F238E27FC236}">
                <a16:creationId xmlns:a16="http://schemas.microsoft.com/office/drawing/2014/main" id="{592C0DC1-D8EF-212F-EE79-528ECB2BE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836" y="3270670"/>
            <a:ext cx="3374409" cy="32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4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建模演算法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介紹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/>
              <a:t>Support </a:t>
            </a:r>
            <a:r>
              <a:rPr lang="en-US" altLang="zh-TW" sz="2000" dirty="0" err="1" smtClean="0"/>
              <a:t>Vecter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Machine :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映射</a:t>
            </a:r>
            <a:r>
              <a:rPr lang="en-US" altLang="zh-TW" sz="2000" dirty="0"/>
              <a:t>: </a:t>
            </a:r>
            <a:r>
              <a:rPr lang="zh-TW" altLang="en-US" sz="2000" dirty="0"/>
              <a:t>將原始數據點映射到更高維的特徵空間。 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>
                <a:ea typeface="+mn-lt"/>
                <a:cs typeface="+mn-lt"/>
              </a:rPr>
              <a:t>	</a:t>
            </a: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pic>
        <p:nvPicPr>
          <p:cNvPr id="4" name="圖片 3" descr="一張含有 鮮豔, 圓形, 水, 設計 的圖片&#10;&#10;自動產生的描述">
            <a:extLst>
              <a:ext uri="{FF2B5EF4-FFF2-40B4-BE49-F238E27FC236}">
                <a16:creationId xmlns:a16="http://schemas.microsoft.com/office/drawing/2014/main" id="{51A6325C-B0FD-6626-1693-4EAB4922E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36" y="3388921"/>
            <a:ext cx="3782476" cy="3202096"/>
          </a:xfrm>
          <a:prstGeom prst="rect">
            <a:avLst/>
          </a:prstGeom>
        </p:spPr>
      </p:pic>
      <p:pic>
        <p:nvPicPr>
          <p:cNvPr id="8" name="圖片 7" descr="一張含有 兒童藝術, 圖表, 螢幕擷取畫面, 設計 的圖片&#10;&#10;自動產生的描述">
            <a:extLst>
              <a:ext uri="{FF2B5EF4-FFF2-40B4-BE49-F238E27FC236}">
                <a16:creationId xmlns:a16="http://schemas.microsoft.com/office/drawing/2014/main" id="{592C0DC1-D8EF-212F-EE79-528ECB2BE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836" y="3270670"/>
            <a:ext cx="3374409" cy="32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0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建模演算法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介紹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000" dirty="0" smtClean="0"/>
              <a:t>假設</a:t>
            </a:r>
            <a:r>
              <a:rPr lang="en-US" altLang="zh-TW" sz="2000" dirty="0"/>
              <a:t>X</a:t>
            </a:r>
            <a:r>
              <a:rPr lang="en-US" altLang="zh-TW" sz="2000" dirty="0" smtClean="0"/>
              <a:t>1=[2,3] y1=1</a:t>
            </a:r>
          </a:p>
          <a:p>
            <a:pPr marL="0" indent="0">
              <a:buNone/>
            </a:pPr>
            <a:r>
              <a:rPr lang="en-US" altLang="zh-TW" sz="2000" dirty="0" smtClean="0"/>
              <a:t>X2=[1,1] y2=1</a:t>
            </a:r>
          </a:p>
          <a:p>
            <a:pPr marL="0" indent="0">
              <a:buNone/>
            </a:pPr>
            <a:r>
              <a:rPr lang="en-US" altLang="zh-TW" sz="2000" dirty="0" smtClean="0"/>
              <a:t>X3=[-1,-2] y3=-1</a:t>
            </a:r>
          </a:p>
          <a:p>
            <a:pPr marL="0" indent="0">
              <a:buNone/>
            </a:pPr>
            <a:r>
              <a:rPr lang="zh-TW" altLang="en-US" sz="2000" dirty="0"/>
              <a:t>假設平面</a:t>
            </a:r>
            <a:r>
              <a:rPr lang="zh-TW" altLang="en-US" sz="2000" dirty="0" smtClean="0"/>
              <a:t>為</a:t>
            </a:r>
            <a:r>
              <a:rPr lang="en-US" altLang="zh-TW" sz="2000" dirty="0" smtClean="0"/>
              <a:t>w1X+w2Y+b=0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>
                <a:ea typeface="+mn-lt"/>
                <a:cs typeface="+mn-lt"/>
              </a:rPr>
              <a:t>	</a:t>
            </a: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935149" y="3907573"/>
                <a:ext cx="3375219" cy="1626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≥1 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≥1 </m:t>
                      </m:r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US" altLang="zh-TW" b="0" dirty="0" smtClean="0"/>
              </a:p>
              <a:p>
                <a:endParaRPr lang="en-US" altLang="zh-TW" b="0" dirty="0" smtClean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49" y="3907573"/>
                <a:ext cx="3375219" cy="1626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93754" y="5369668"/>
                <a:ext cx="6908494" cy="1164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/>
                <a:endParaRPr lang="en-US" altLang="zh-TW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54" y="5369668"/>
                <a:ext cx="6908494" cy="1164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879" y="2262738"/>
            <a:ext cx="34766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2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/>
              <a:t>Support </a:t>
            </a:r>
            <a:r>
              <a:rPr lang="en-US" altLang="zh-TW" sz="2000" dirty="0" err="1" smtClean="0"/>
              <a:t>Vecter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Machine :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使用的參數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>
                <a:ea typeface="+mn-lt"/>
                <a:cs typeface="+mn-lt"/>
              </a:rPr>
              <a:t>	</a:t>
            </a: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25108" t="32415" r="17500" b="45749"/>
          <a:stretch/>
        </p:blipFill>
        <p:spPr>
          <a:xfrm>
            <a:off x="765312" y="3160642"/>
            <a:ext cx="7616365" cy="1630019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6842487" y="3164168"/>
            <a:ext cx="1306543" cy="14674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noFill/>
              </a:rPr>
              <a:t>數據收集</a:t>
            </a:r>
            <a:endParaRPr lang="zh-TW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6501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907</Words>
  <Application>Microsoft Office PowerPoint</Application>
  <PresentationFormat>如螢幕大小 (4:3)</PresentationFormat>
  <Paragraphs>125</Paragraphs>
  <Slides>16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宋体</vt:lpstr>
      <vt:lpstr>新細明體</vt:lpstr>
      <vt:lpstr>Arial</vt:lpstr>
      <vt:lpstr>Calibri</vt:lpstr>
      <vt:lpstr>Calibri Light</vt:lpstr>
      <vt:lpstr>Cambria Math</vt:lpstr>
      <vt:lpstr>Times New Roman</vt:lpstr>
      <vt:lpstr>Office Theme</vt:lpstr>
      <vt:lpstr>  Classification of COVID-19 Cough Sounds using Mel Frequency Cepstral Coefficient (MFCC)           Feature Extraction and Support Vector Machine </vt:lpstr>
      <vt:lpstr>Outline</vt:lpstr>
      <vt:lpstr>Abstract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RESULT</vt:lpstr>
      <vt:lpstr>RESULT</vt:lpstr>
      <vt:lpstr>RESULT</vt:lpstr>
      <vt:lpstr>結論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AUTO-AVSR: 視聽語音識別與自動標註</dc:title>
  <dc:subject/>
  <dc:creator>user</dc:creator>
  <cp:keywords/>
  <dc:description>generated using python-pptx</dc:description>
  <cp:lastModifiedBy>C13362</cp:lastModifiedBy>
  <cp:revision>243</cp:revision>
  <dcterms:created xsi:type="dcterms:W3CDTF">2013-01-27T09:14:16Z</dcterms:created>
  <dcterms:modified xsi:type="dcterms:W3CDTF">2024-10-30T03:38:18Z</dcterms:modified>
  <cp:category/>
</cp:coreProperties>
</file>