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75922" autoAdjust="0"/>
  </p:normalViewPr>
  <p:slideViewPr>
    <p:cSldViewPr snapToGrid="0" showGuides="1">
      <p:cViewPr varScale="1">
        <p:scale>
          <a:sx n="88" d="100"/>
          <a:sy n="88" d="100"/>
        </p:scale>
        <p:origin x="11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潛在空間的維度通常比原始資料空間低。這種維度縮減有助於簡化建模過程，使其更易於處理，特別是對於複雜和高維度的資料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interpolate pairs of images with diverse styles, layouts, and subjects.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9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用三種資料進入</a:t>
            </a:r>
            <a:r>
              <a:rPr lang="en-US" altLang="zh-TW" smtClean="0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/>
              <a:t>Introduction</a:t>
            </a:r>
          </a:p>
          <a:p>
            <a:r>
              <a:rPr lang="en-US" altLang="zh-TW" sz="3600" dirty="0" smtClean="0"/>
              <a:t>Literature Review</a:t>
            </a:r>
          </a:p>
          <a:p>
            <a:r>
              <a:rPr lang="en-US" altLang="zh-TW" sz="3600" dirty="0" smtClean="0"/>
              <a:t>Methodology</a:t>
            </a:r>
          </a:p>
          <a:p>
            <a:r>
              <a:rPr lang="en-US" altLang="zh-TW" sz="3600" dirty="0" smtClean="0"/>
              <a:t>Results</a:t>
            </a:r>
          </a:p>
          <a:p>
            <a:r>
              <a:rPr lang="en-US" altLang="zh-TW" sz="3600" dirty="0" smtClean="0"/>
              <a:t>Discussion</a:t>
            </a:r>
          </a:p>
          <a:p>
            <a:r>
              <a:rPr lang="en-US" altLang="zh-TW" sz="3600" dirty="0" smtClean="0"/>
              <a:t>Conclusion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D87B6E-5A2B-4CEE-BA45-C71DC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3" y="539449"/>
            <a:ext cx="6416797" cy="733091"/>
          </a:xfrm>
        </p:spPr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</a:t>
            </a:r>
            <a:endParaRPr lang="zh-TW" altLang="en-US" dirty="0"/>
          </a:p>
        </p:txBody>
      </p:sp>
      <p:pic>
        <p:nvPicPr>
          <p:cNvPr id="3" name="圖片 2" descr="一張含有 螢幕擷取畫面, 設計 的圖片&#10;&#10;AI 產生的內容可能不正確。">
            <a:extLst>
              <a:ext uri="{FF2B5EF4-FFF2-40B4-BE49-F238E27FC236}">
                <a16:creationId xmlns:a16="http://schemas.microsoft.com/office/drawing/2014/main" xmlns="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F11364C5-60EA-75C3-EEC4-6ECE3E603B5F}"/>
              </a:ext>
            </a:extLst>
          </p:cNvPr>
          <p:cNvSpPr txBox="1"/>
          <p:nvPr/>
        </p:nvSpPr>
        <p:spPr>
          <a:xfrm>
            <a:off x="8357839" y="3497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1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</a:t>
            </a:r>
            <a:r>
              <a:rPr lang="en-US" b="1" err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Traning</a:t>
            </a:r>
            <a:endParaRPr lang="zh-TW" altLang="en-US" b="1" err="1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</a:t>
            </a:r>
            <a:r>
              <a:rPr lang="en-US" altLang="zh-TW" dirty="0" smtClean="0">
                <a:solidFill>
                  <a:srgbClr val="001D35"/>
                </a:solidFill>
                <a:latin typeface="Arial" panose="020B0604020202020204" pitchFamily="34" charset="0"/>
              </a:rPr>
              <a:t>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Lsimple(</a:t>
            </a:r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Progressive </a:t>
            </a:r>
            <a:r>
              <a:rPr lang="en-US" dirty="0" err="1">
                <a:solidFill>
                  <a:srgbClr val="0F0F0F"/>
                </a:solidFill>
                <a:ea typeface="+mj-lt"/>
                <a:cs typeface="+mj-lt"/>
              </a:rPr>
              <a:t>generatio</a:t>
            </a:r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)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:a16="http://schemas.microsoft.com/office/drawing/2014/main" xmlns="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:a16="http://schemas.microsoft.com/office/drawing/2014/main" xmlns="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82" y="2363110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:a16="http://schemas.microsoft.com/office/drawing/2014/main" xmlns="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19" y="2533650"/>
            <a:ext cx="6877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xmlns="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space?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8819" t="19723" r="24518" b="65779"/>
          <a:stretch/>
        </p:blipFill>
        <p:spPr>
          <a:xfrm>
            <a:off x="6363955" y="304678"/>
            <a:ext cx="4304582" cy="9575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4453" y="1708030"/>
            <a:ext cx="10317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Space</a:t>
            </a:r>
            <a:r>
              <a:rPr lang="en-US" altLang="zh-TW" dirty="0"/>
              <a:t>: latent space&lt;&lt; pixel </a:t>
            </a:r>
            <a:r>
              <a:rPr lang="en-US" altLang="zh-TW" dirty="0" smtClean="0"/>
              <a:t>space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Style change</a:t>
            </a:r>
            <a:r>
              <a:rPr lang="en-US" altLang="zh-TW" dirty="0"/>
              <a:t>: enable domain </a:t>
            </a:r>
            <a:r>
              <a:rPr lang="en-US" altLang="zh-TW" dirty="0" smtClean="0"/>
              <a:t>adaptation</a:t>
            </a:r>
            <a:r>
              <a:rPr lang="en-US" altLang="zh-TW" dirty="0"/>
              <a:t>, style </a:t>
            </a:r>
            <a:r>
              <a:rPr lang="en-US" altLang="zh-TW" dirty="0" smtClean="0"/>
              <a:t>transfer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Enable out-of-distribution prompts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90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</TotalTime>
  <Words>134</Words>
  <Application>Microsoft Office PowerPoint</Application>
  <PresentationFormat>寬螢幕</PresentationFormat>
  <Paragraphs>33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Interpolating between Images with Diffusion Models</vt:lpstr>
      <vt:lpstr>CONTENTS</vt:lpstr>
      <vt:lpstr>Diffusion</vt:lpstr>
      <vt:lpstr>Diffusion Traning</vt:lpstr>
      <vt:lpstr>Lsimple(Progressive generatio)</vt:lpstr>
      <vt:lpstr>Latent space interpolation vs. Pixel space interpolation</vt:lpstr>
      <vt:lpstr>Latent Diffusion</vt:lpstr>
      <vt:lpstr>Why latent space?</vt:lpstr>
      <vt:lpstr>Diffusion for Interpolating Images</vt:lpstr>
      <vt:lpstr>Diffusion for Interpolating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User</cp:lastModifiedBy>
  <cp:revision>123</cp:revision>
  <dcterms:created xsi:type="dcterms:W3CDTF">2023-03-04T07:12:03Z</dcterms:created>
  <dcterms:modified xsi:type="dcterms:W3CDTF">2025-09-23T11:24:34Z</dcterms:modified>
</cp:coreProperties>
</file>