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4" r:id="rId3"/>
    <p:sldId id="275" r:id="rId4"/>
    <p:sldId id="304" r:id="rId5"/>
    <p:sldId id="276" r:id="rId6"/>
    <p:sldId id="258" r:id="rId7"/>
    <p:sldId id="260" r:id="rId8"/>
    <p:sldId id="299" r:id="rId9"/>
    <p:sldId id="300" r:id="rId10"/>
    <p:sldId id="297" r:id="rId11"/>
    <p:sldId id="294" r:id="rId12"/>
    <p:sldId id="296" r:id="rId13"/>
    <p:sldId id="298" r:id="rId14"/>
    <p:sldId id="280" r:id="rId15"/>
    <p:sldId id="305" r:id="rId16"/>
    <p:sldId id="285" r:id="rId17"/>
    <p:sldId id="286" r:id="rId18"/>
    <p:sldId id="287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97891aa@gmail.com" initials="5" lastIdx="2" clrIdx="0">
    <p:extLst>
      <p:ext uri="{19B8F6BF-5375-455C-9EA6-DF929625EA0E}">
        <p15:presenceInfo xmlns:p15="http://schemas.microsoft.com/office/powerpoint/2012/main" userId="2c73ac80e352d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9" autoAdjust="0"/>
    <p:restoredTop sz="84426" autoAdjust="0"/>
  </p:normalViewPr>
  <p:slideViewPr>
    <p:cSldViewPr snapToGrid="0">
      <p:cViewPr varScale="1">
        <p:scale>
          <a:sx n="54" d="100"/>
          <a:sy n="54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5BD15-E861-4927-A879-87B0365BCD1C}" type="doc">
      <dgm:prSet loTypeId="urn:microsoft.com/office/officeart/2005/8/layout/cycle8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5231ED23-B650-4C23-AA6A-4DD87F154F29}">
      <dgm:prSet phldrT="[文字]" custT="1"/>
      <dgm:spPr/>
      <dgm:t>
        <a:bodyPr/>
        <a:lstStyle/>
        <a:p>
          <a:r>
            <a:rPr lang="zh-TW" altLang="en-US" sz="2400" b="1">
              <a:latin typeface="+mj-ea"/>
              <a:ea typeface="+mj-ea"/>
            </a:rPr>
            <a:t>訓練弱</a:t>
          </a:r>
          <a:r>
            <a:rPr lang="zh-TW" altLang="en-US" sz="2400" b="1" dirty="0">
              <a:latin typeface="+mj-ea"/>
              <a:ea typeface="+mj-ea"/>
            </a:rPr>
            <a:t>學習器</a:t>
          </a:r>
          <a:endParaRPr lang="zh-TW" altLang="en-US" sz="2400" dirty="0"/>
        </a:p>
      </dgm:t>
    </dgm:pt>
    <dgm:pt modelId="{A4E53E16-9BE0-4055-AE54-05DAB6179FED}" type="parTrans" cxnId="{A1BF2AF1-1641-4B2A-9E25-87D639DDD8BD}">
      <dgm:prSet/>
      <dgm:spPr/>
      <dgm:t>
        <a:bodyPr/>
        <a:lstStyle/>
        <a:p>
          <a:endParaRPr lang="zh-TW" altLang="en-US"/>
        </a:p>
      </dgm:t>
    </dgm:pt>
    <dgm:pt modelId="{DAA7CD8F-A0EC-442D-AACA-CBA2C8531B6A}" type="sibTrans" cxnId="{A1BF2AF1-1641-4B2A-9E25-87D639DDD8BD}">
      <dgm:prSet/>
      <dgm:spPr/>
      <dgm:t>
        <a:bodyPr/>
        <a:lstStyle/>
        <a:p>
          <a:endParaRPr lang="zh-TW" altLang="en-US"/>
        </a:p>
      </dgm:t>
    </dgm:pt>
    <dgm:pt modelId="{94E61729-29E5-47DD-9B62-39C3194D5AAC}">
      <dgm:prSet phldrT="[文字]" custT="1"/>
      <dgm:spPr/>
      <dgm:t>
        <a:bodyPr/>
        <a:lstStyle/>
        <a:p>
          <a:r>
            <a:rPr lang="zh-TW" altLang="en-US" sz="2400" b="1" dirty="0">
              <a:latin typeface="+mj-ea"/>
              <a:ea typeface="+mj-ea"/>
            </a:rPr>
            <a:t>更新  模型</a:t>
          </a:r>
          <a:endParaRPr lang="zh-TW" altLang="en-US" sz="2400" dirty="0"/>
        </a:p>
      </dgm:t>
    </dgm:pt>
    <dgm:pt modelId="{323CF7C3-22D9-4A82-8EA2-ED891D8B5D0F}" type="parTrans" cxnId="{9F05579C-A421-4678-A184-5863C523A012}">
      <dgm:prSet/>
      <dgm:spPr/>
      <dgm:t>
        <a:bodyPr/>
        <a:lstStyle/>
        <a:p>
          <a:endParaRPr lang="zh-TW" altLang="en-US"/>
        </a:p>
      </dgm:t>
    </dgm:pt>
    <dgm:pt modelId="{C969F36D-AFA1-4057-80D5-1A48B105C75B}" type="sibTrans" cxnId="{9F05579C-A421-4678-A184-5863C523A012}">
      <dgm:prSet/>
      <dgm:spPr/>
      <dgm:t>
        <a:bodyPr/>
        <a:lstStyle/>
        <a:p>
          <a:endParaRPr lang="zh-TW" altLang="en-US"/>
        </a:p>
      </dgm:t>
    </dgm:pt>
    <dgm:pt modelId="{4671C8AA-05A7-4357-A2B3-B8F91B6D1EAC}">
      <dgm:prSet phldrT="[文字]" custT="1"/>
      <dgm:spPr/>
      <dgm:t>
        <a:bodyPr/>
        <a:lstStyle/>
        <a:p>
          <a:r>
            <a:rPr lang="zh-TW" altLang="en-US" sz="2400" b="1" dirty="0">
              <a:latin typeface="+mj-ea"/>
              <a:ea typeface="+mj-ea"/>
            </a:rPr>
            <a:t>新增  正規化</a:t>
          </a:r>
          <a:endParaRPr lang="zh-TW" altLang="en-US" sz="2400" dirty="0"/>
        </a:p>
      </dgm:t>
    </dgm:pt>
    <dgm:pt modelId="{F0B76F72-1CCD-4E96-B290-C989F711161F}" type="parTrans" cxnId="{36A01067-7280-4CC8-A281-CD8B5383CBA6}">
      <dgm:prSet/>
      <dgm:spPr/>
      <dgm:t>
        <a:bodyPr/>
        <a:lstStyle/>
        <a:p>
          <a:endParaRPr lang="zh-TW" altLang="en-US"/>
        </a:p>
      </dgm:t>
    </dgm:pt>
    <dgm:pt modelId="{B1099E6C-53E1-4D35-AC8F-22D1EF67F1F8}" type="sibTrans" cxnId="{36A01067-7280-4CC8-A281-CD8B5383CBA6}">
      <dgm:prSet/>
      <dgm:spPr/>
      <dgm:t>
        <a:bodyPr/>
        <a:lstStyle/>
        <a:p>
          <a:endParaRPr lang="zh-TW" altLang="en-US"/>
        </a:p>
      </dgm:t>
    </dgm:pt>
    <dgm:pt modelId="{8D636E42-8641-4A73-96BC-7A5DA0764A21}">
      <dgm:prSet custT="1"/>
      <dgm:spPr/>
      <dgm:t>
        <a:bodyPr/>
        <a:lstStyle/>
        <a:p>
          <a:r>
            <a:rPr lang="zh-TW" altLang="en-US" sz="2400" b="1" dirty="0">
              <a:latin typeface="+mj-ea"/>
              <a:ea typeface="+mj-ea"/>
            </a:rPr>
            <a:t>計算  殘差</a:t>
          </a:r>
        </a:p>
      </dgm:t>
    </dgm:pt>
    <dgm:pt modelId="{0E9A9A23-458A-4667-B94B-F9F30902F205}" type="parTrans" cxnId="{658435C4-ED76-4FA5-AA2E-865B918DBA66}">
      <dgm:prSet/>
      <dgm:spPr/>
      <dgm:t>
        <a:bodyPr/>
        <a:lstStyle/>
        <a:p>
          <a:endParaRPr lang="zh-TW" altLang="en-US"/>
        </a:p>
      </dgm:t>
    </dgm:pt>
    <dgm:pt modelId="{31010002-E812-48F7-B36D-44A04F763286}" type="sibTrans" cxnId="{658435C4-ED76-4FA5-AA2E-865B918DBA66}">
      <dgm:prSet/>
      <dgm:spPr/>
      <dgm:t>
        <a:bodyPr/>
        <a:lstStyle/>
        <a:p>
          <a:endParaRPr lang="zh-TW" altLang="en-US"/>
        </a:p>
      </dgm:t>
    </dgm:pt>
    <dgm:pt modelId="{39363B27-88AD-445E-AE6A-9B75E91DF43A}" type="pres">
      <dgm:prSet presAssocID="{FC95BD15-E861-4927-A879-87B0365BCD1C}" presName="compositeShape" presStyleCnt="0">
        <dgm:presLayoutVars>
          <dgm:chMax val="7"/>
          <dgm:dir/>
          <dgm:resizeHandles val="exact"/>
        </dgm:presLayoutVars>
      </dgm:prSet>
      <dgm:spPr/>
    </dgm:pt>
    <dgm:pt modelId="{7A48096A-C395-48B6-B839-54BC43CDBAD8}" type="pres">
      <dgm:prSet presAssocID="{FC95BD15-E861-4927-A879-87B0365BCD1C}" presName="wedge1" presStyleLbl="node1" presStyleIdx="0" presStyleCnt="4"/>
      <dgm:spPr/>
    </dgm:pt>
    <dgm:pt modelId="{0EF5165D-031C-4029-980E-5B123C62D3B3}" type="pres">
      <dgm:prSet presAssocID="{FC95BD15-E861-4927-A879-87B0365BCD1C}" presName="dummy1a" presStyleCnt="0"/>
      <dgm:spPr/>
    </dgm:pt>
    <dgm:pt modelId="{E5DE411A-CF38-4FA7-93A1-587C1696C3D0}" type="pres">
      <dgm:prSet presAssocID="{FC95BD15-E861-4927-A879-87B0365BCD1C}" presName="dummy1b" presStyleCnt="0"/>
      <dgm:spPr/>
    </dgm:pt>
    <dgm:pt modelId="{127B76D3-3F4C-413C-8529-5A7C4CB4C9A9}" type="pres">
      <dgm:prSet presAssocID="{FC95BD15-E861-4927-A879-87B0365BCD1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C10865-7779-416F-A044-C9BD817BEF9B}" type="pres">
      <dgm:prSet presAssocID="{FC95BD15-E861-4927-A879-87B0365BCD1C}" presName="wedge2" presStyleLbl="node1" presStyleIdx="1" presStyleCnt="4"/>
      <dgm:spPr/>
    </dgm:pt>
    <dgm:pt modelId="{ABB9DAEA-31A8-496F-A24E-F8B7E9B98FF2}" type="pres">
      <dgm:prSet presAssocID="{FC95BD15-E861-4927-A879-87B0365BCD1C}" presName="dummy2a" presStyleCnt="0"/>
      <dgm:spPr/>
    </dgm:pt>
    <dgm:pt modelId="{C4EF006C-DA8F-49FA-88BD-C5168EEAF118}" type="pres">
      <dgm:prSet presAssocID="{FC95BD15-E861-4927-A879-87B0365BCD1C}" presName="dummy2b" presStyleCnt="0"/>
      <dgm:spPr/>
    </dgm:pt>
    <dgm:pt modelId="{73864818-A9FB-4488-88F7-947A255AE325}" type="pres">
      <dgm:prSet presAssocID="{FC95BD15-E861-4927-A879-87B0365BCD1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55C0AA5-7435-4268-B75A-830BFD928CE2}" type="pres">
      <dgm:prSet presAssocID="{FC95BD15-E861-4927-A879-87B0365BCD1C}" presName="wedge3" presStyleLbl="node1" presStyleIdx="2" presStyleCnt="4"/>
      <dgm:spPr/>
    </dgm:pt>
    <dgm:pt modelId="{CF8EB7C4-6867-4364-8FF8-B3D58CE79921}" type="pres">
      <dgm:prSet presAssocID="{FC95BD15-E861-4927-A879-87B0365BCD1C}" presName="dummy3a" presStyleCnt="0"/>
      <dgm:spPr/>
    </dgm:pt>
    <dgm:pt modelId="{6D8B6348-1294-452C-B9D1-E6283EB06BD1}" type="pres">
      <dgm:prSet presAssocID="{FC95BD15-E861-4927-A879-87B0365BCD1C}" presName="dummy3b" presStyleCnt="0"/>
      <dgm:spPr/>
    </dgm:pt>
    <dgm:pt modelId="{81D10D30-AE0F-4196-8257-FEB2E41D7F9C}" type="pres">
      <dgm:prSet presAssocID="{FC95BD15-E861-4927-A879-87B0365BCD1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3C7A5A-7C5F-4FBB-B131-85CE4D8B2162}" type="pres">
      <dgm:prSet presAssocID="{FC95BD15-E861-4927-A879-87B0365BCD1C}" presName="wedge4" presStyleLbl="node1" presStyleIdx="3" presStyleCnt="4"/>
      <dgm:spPr/>
    </dgm:pt>
    <dgm:pt modelId="{D49779DD-5EB6-482E-8178-BB615EE06492}" type="pres">
      <dgm:prSet presAssocID="{FC95BD15-E861-4927-A879-87B0365BCD1C}" presName="dummy4a" presStyleCnt="0"/>
      <dgm:spPr/>
    </dgm:pt>
    <dgm:pt modelId="{71EA9768-0CB4-4AE6-868D-96D43C730BE2}" type="pres">
      <dgm:prSet presAssocID="{FC95BD15-E861-4927-A879-87B0365BCD1C}" presName="dummy4b" presStyleCnt="0"/>
      <dgm:spPr/>
    </dgm:pt>
    <dgm:pt modelId="{0B332253-A685-42DC-A7B9-A3286B2E8AD7}" type="pres">
      <dgm:prSet presAssocID="{FC95BD15-E861-4927-A879-87B0365BCD1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B71F87B-693B-4C7A-BE8E-226920C6CF88}" type="pres">
      <dgm:prSet presAssocID="{DAA7CD8F-A0EC-442D-AACA-CBA2C8531B6A}" presName="arrowWedge1" presStyleLbl="fgSibTrans2D1" presStyleIdx="0" presStyleCnt="4"/>
      <dgm:spPr/>
    </dgm:pt>
    <dgm:pt modelId="{24382FE0-037F-4F8D-B19B-853C52DA3837}" type="pres">
      <dgm:prSet presAssocID="{C969F36D-AFA1-4057-80D5-1A48B105C75B}" presName="arrowWedge2" presStyleLbl="fgSibTrans2D1" presStyleIdx="1" presStyleCnt="4"/>
      <dgm:spPr/>
    </dgm:pt>
    <dgm:pt modelId="{2FD769CB-06DC-4B59-A8A4-EF4149E8CC4A}" type="pres">
      <dgm:prSet presAssocID="{B1099E6C-53E1-4D35-AC8F-22D1EF67F1F8}" presName="arrowWedge3" presStyleLbl="fgSibTrans2D1" presStyleIdx="2" presStyleCnt="4"/>
      <dgm:spPr/>
    </dgm:pt>
    <dgm:pt modelId="{970EB888-B751-4013-8094-88B27725EA7C}" type="pres">
      <dgm:prSet presAssocID="{31010002-E812-48F7-B36D-44A04F763286}" presName="arrowWedge4" presStyleLbl="fgSibTrans2D1" presStyleIdx="3" presStyleCnt="4"/>
      <dgm:spPr/>
    </dgm:pt>
  </dgm:ptLst>
  <dgm:cxnLst>
    <dgm:cxn modelId="{6E19F815-D61A-4D70-A5DF-83DA6A156F2D}" type="presOf" srcId="{8D636E42-8641-4A73-96BC-7A5DA0764A21}" destId="{0B332253-A685-42DC-A7B9-A3286B2E8AD7}" srcOrd="1" destOrd="0" presId="urn:microsoft.com/office/officeart/2005/8/layout/cycle8"/>
    <dgm:cxn modelId="{4DE3B917-A6C2-4A3C-A46D-CF929752BC9C}" type="presOf" srcId="{4671C8AA-05A7-4357-A2B3-B8F91B6D1EAC}" destId="{81D10D30-AE0F-4196-8257-FEB2E41D7F9C}" srcOrd="1" destOrd="0" presId="urn:microsoft.com/office/officeart/2005/8/layout/cycle8"/>
    <dgm:cxn modelId="{69F33934-8046-4BD6-B8F3-51F458AD7901}" type="presOf" srcId="{8D636E42-8641-4A73-96BC-7A5DA0764A21}" destId="{B93C7A5A-7C5F-4FBB-B131-85CE4D8B2162}" srcOrd="0" destOrd="0" presId="urn:microsoft.com/office/officeart/2005/8/layout/cycle8"/>
    <dgm:cxn modelId="{860DC43B-9216-4EA0-A176-3D7A097F832F}" type="presOf" srcId="{5231ED23-B650-4C23-AA6A-4DD87F154F29}" destId="{7A48096A-C395-48B6-B839-54BC43CDBAD8}" srcOrd="0" destOrd="0" presId="urn:microsoft.com/office/officeart/2005/8/layout/cycle8"/>
    <dgm:cxn modelId="{36A01067-7280-4CC8-A281-CD8B5383CBA6}" srcId="{FC95BD15-E861-4927-A879-87B0365BCD1C}" destId="{4671C8AA-05A7-4357-A2B3-B8F91B6D1EAC}" srcOrd="2" destOrd="0" parTransId="{F0B76F72-1CCD-4E96-B290-C989F711161F}" sibTransId="{B1099E6C-53E1-4D35-AC8F-22D1EF67F1F8}"/>
    <dgm:cxn modelId="{6069C86D-D439-4C9D-B60D-E034A9C6A523}" type="presOf" srcId="{5231ED23-B650-4C23-AA6A-4DD87F154F29}" destId="{127B76D3-3F4C-413C-8529-5A7C4CB4C9A9}" srcOrd="1" destOrd="0" presId="urn:microsoft.com/office/officeart/2005/8/layout/cycle8"/>
    <dgm:cxn modelId="{F8F5CE6F-7E5E-47B9-91B6-5172ADBBD3D4}" type="presOf" srcId="{4671C8AA-05A7-4357-A2B3-B8F91B6D1EAC}" destId="{055C0AA5-7435-4268-B75A-830BFD928CE2}" srcOrd="0" destOrd="0" presId="urn:microsoft.com/office/officeart/2005/8/layout/cycle8"/>
    <dgm:cxn modelId="{9F05579C-A421-4678-A184-5863C523A012}" srcId="{FC95BD15-E861-4927-A879-87B0365BCD1C}" destId="{94E61729-29E5-47DD-9B62-39C3194D5AAC}" srcOrd="1" destOrd="0" parTransId="{323CF7C3-22D9-4A82-8EA2-ED891D8B5D0F}" sibTransId="{C969F36D-AFA1-4057-80D5-1A48B105C75B}"/>
    <dgm:cxn modelId="{0D2A8A9D-CB9A-45F0-88B7-9E30CCECC4A0}" type="presOf" srcId="{FC95BD15-E861-4927-A879-87B0365BCD1C}" destId="{39363B27-88AD-445E-AE6A-9B75E91DF43A}" srcOrd="0" destOrd="0" presId="urn:microsoft.com/office/officeart/2005/8/layout/cycle8"/>
    <dgm:cxn modelId="{0EB39AA2-5CB6-4687-A45C-548472FEAED0}" type="presOf" srcId="{94E61729-29E5-47DD-9B62-39C3194D5AAC}" destId="{DCC10865-7779-416F-A044-C9BD817BEF9B}" srcOrd="0" destOrd="0" presId="urn:microsoft.com/office/officeart/2005/8/layout/cycle8"/>
    <dgm:cxn modelId="{658435C4-ED76-4FA5-AA2E-865B918DBA66}" srcId="{FC95BD15-E861-4927-A879-87B0365BCD1C}" destId="{8D636E42-8641-4A73-96BC-7A5DA0764A21}" srcOrd="3" destOrd="0" parTransId="{0E9A9A23-458A-4667-B94B-F9F30902F205}" sibTransId="{31010002-E812-48F7-B36D-44A04F763286}"/>
    <dgm:cxn modelId="{A1BF2AF1-1641-4B2A-9E25-87D639DDD8BD}" srcId="{FC95BD15-E861-4927-A879-87B0365BCD1C}" destId="{5231ED23-B650-4C23-AA6A-4DD87F154F29}" srcOrd="0" destOrd="0" parTransId="{A4E53E16-9BE0-4055-AE54-05DAB6179FED}" sibTransId="{DAA7CD8F-A0EC-442D-AACA-CBA2C8531B6A}"/>
    <dgm:cxn modelId="{E3D707F8-6331-45A5-91E5-B08A35729D4B}" type="presOf" srcId="{94E61729-29E5-47DD-9B62-39C3194D5AAC}" destId="{73864818-A9FB-4488-88F7-947A255AE325}" srcOrd="1" destOrd="0" presId="urn:microsoft.com/office/officeart/2005/8/layout/cycle8"/>
    <dgm:cxn modelId="{3D10F674-BA25-4A77-9A7C-C66C1433548E}" type="presParOf" srcId="{39363B27-88AD-445E-AE6A-9B75E91DF43A}" destId="{7A48096A-C395-48B6-B839-54BC43CDBAD8}" srcOrd="0" destOrd="0" presId="urn:microsoft.com/office/officeart/2005/8/layout/cycle8"/>
    <dgm:cxn modelId="{20493FBE-DDC4-4F64-A461-D5F2C47DC9DE}" type="presParOf" srcId="{39363B27-88AD-445E-AE6A-9B75E91DF43A}" destId="{0EF5165D-031C-4029-980E-5B123C62D3B3}" srcOrd="1" destOrd="0" presId="urn:microsoft.com/office/officeart/2005/8/layout/cycle8"/>
    <dgm:cxn modelId="{998BB734-101A-4CD6-8785-67CBA8507E39}" type="presParOf" srcId="{39363B27-88AD-445E-AE6A-9B75E91DF43A}" destId="{E5DE411A-CF38-4FA7-93A1-587C1696C3D0}" srcOrd="2" destOrd="0" presId="urn:microsoft.com/office/officeart/2005/8/layout/cycle8"/>
    <dgm:cxn modelId="{F637FC8B-BF5D-4534-9193-F702A7E6A1D2}" type="presParOf" srcId="{39363B27-88AD-445E-AE6A-9B75E91DF43A}" destId="{127B76D3-3F4C-413C-8529-5A7C4CB4C9A9}" srcOrd="3" destOrd="0" presId="urn:microsoft.com/office/officeart/2005/8/layout/cycle8"/>
    <dgm:cxn modelId="{3149C092-DC5D-4EF5-8B83-346F9D0CDCB1}" type="presParOf" srcId="{39363B27-88AD-445E-AE6A-9B75E91DF43A}" destId="{DCC10865-7779-416F-A044-C9BD817BEF9B}" srcOrd="4" destOrd="0" presId="urn:microsoft.com/office/officeart/2005/8/layout/cycle8"/>
    <dgm:cxn modelId="{548E9C46-F081-4720-B761-1F1FBEFD4474}" type="presParOf" srcId="{39363B27-88AD-445E-AE6A-9B75E91DF43A}" destId="{ABB9DAEA-31A8-496F-A24E-F8B7E9B98FF2}" srcOrd="5" destOrd="0" presId="urn:microsoft.com/office/officeart/2005/8/layout/cycle8"/>
    <dgm:cxn modelId="{93891F36-61D9-4FEC-813D-9954EB6C5B05}" type="presParOf" srcId="{39363B27-88AD-445E-AE6A-9B75E91DF43A}" destId="{C4EF006C-DA8F-49FA-88BD-C5168EEAF118}" srcOrd="6" destOrd="0" presId="urn:microsoft.com/office/officeart/2005/8/layout/cycle8"/>
    <dgm:cxn modelId="{9D0809BF-E328-41D8-890A-52FADDAC1817}" type="presParOf" srcId="{39363B27-88AD-445E-AE6A-9B75E91DF43A}" destId="{73864818-A9FB-4488-88F7-947A255AE325}" srcOrd="7" destOrd="0" presId="urn:microsoft.com/office/officeart/2005/8/layout/cycle8"/>
    <dgm:cxn modelId="{D5675877-87A6-4766-988F-2B852AB6F146}" type="presParOf" srcId="{39363B27-88AD-445E-AE6A-9B75E91DF43A}" destId="{055C0AA5-7435-4268-B75A-830BFD928CE2}" srcOrd="8" destOrd="0" presId="urn:microsoft.com/office/officeart/2005/8/layout/cycle8"/>
    <dgm:cxn modelId="{3DA03C17-1384-4D23-A8F0-F808939820E7}" type="presParOf" srcId="{39363B27-88AD-445E-AE6A-9B75E91DF43A}" destId="{CF8EB7C4-6867-4364-8FF8-B3D58CE79921}" srcOrd="9" destOrd="0" presId="urn:microsoft.com/office/officeart/2005/8/layout/cycle8"/>
    <dgm:cxn modelId="{B4DD2414-EA99-4A72-A9F6-4C1CA87FB63F}" type="presParOf" srcId="{39363B27-88AD-445E-AE6A-9B75E91DF43A}" destId="{6D8B6348-1294-452C-B9D1-E6283EB06BD1}" srcOrd="10" destOrd="0" presId="urn:microsoft.com/office/officeart/2005/8/layout/cycle8"/>
    <dgm:cxn modelId="{F5986186-3BC6-4403-8771-8260E67440DF}" type="presParOf" srcId="{39363B27-88AD-445E-AE6A-9B75E91DF43A}" destId="{81D10D30-AE0F-4196-8257-FEB2E41D7F9C}" srcOrd="11" destOrd="0" presId="urn:microsoft.com/office/officeart/2005/8/layout/cycle8"/>
    <dgm:cxn modelId="{E9087833-70E0-4B1F-A236-4D9282CDC243}" type="presParOf" srcId="{39363B27-88AD-445E-AE6A-9B75E91DF43A}" destId="{B93C7A5A-7C5F-4FBB-B131-85CE4D8B2162}" srcOrd="12" destOrd="0" presId="urn:microsoft.com/office/officeart/2005/8/layout/cycle8"/>
    <dgm:cxn modelId="{B9BFF5B7-5E3F-4662-873F-A668A85A2575}" type="presParOf" srcId="{39363B27-88AD-445E-AE6A-9B75E91DF43A}" destId="{D49779DD-5EB6-482E-8178-BB615EE06492}" srcOrd="13" destOrd="0" presId="urn:microsoft.com/office/officeart/2005/8/layout/cycle8"/>
    <dgm:cxn modelId="{56F7B986-EFF7-4EAF-82F6-8951636E1AB7}" type="presParOf" srcId="{39363B27-88AD-445E-AE6A-9B75E91DF43A}" destId="{71EA9768-0CB4-4AE6-868D-96D43C730BE2}" srcOrd="14" destOrd="0" presId="urn:microsoft.com/office/officeart/2005/8/layout/cycle8"/>
    <dgm:cxn modelId="{FF40D3DC-75DC-446F-8E26-12F2989C09F6}" type="presParOf" srcId="{39363B27-88AD-445E-AE6A-9B75E91DF43A}" destId="{0B332253-A685-42DC-A7B9-A3286B2E8AD7}" srcOrd="15" destOrd="0" presId="urn:microsoft.com/office/officeart/2005/8/layout/cycle8"/>
    <dgm:cxn modelId="{2981B964-DBAA-41A9-A18B-27F784472463}" type="presParOf" srcId="{39363B27-88AD-445E-AE6A-9B75E91DF43A}" destId="{CB71F87B-693B-4C7A-BE8E-226920C6CF88}" srcOrd="16" destOrd="0" presId="urn:microsoft.com/office/officeart/2005/8/layout/cycle8"/>
    <dgm:cxn modelId="{6688E01A-79BD-4B4B-8AB9-14014E66A663}" type="presParOf" srcId="{39363B27-88AD-445E-AE6A-9B75E91DF43A}" destId="{24382FE0-037F-4F8D-B19B-853C52DA3837}" srcOrd="17" destOrd="0" presId="urn:microsoft.com/office/officeart/2005/8/layout/cycle8"/>
    <dgm:cxn modelId="{FC328422-B5EC-4939-A869-C3FA32D52775}" type="presParOf" srcId="{39363B27-88AD-445E-AE6A-9B75E91DF43A}" destId="{2FD769CB-06DC-4B59-A8A4-EF4149E8CC4A}" srcOrd="18" destOrd="0" presId="urn:microsoft.com/office/officeart/2005/8/layout/cycle8"/>
    <dgm:cxn modelId="{D5E48C5C-276D-4DF2-8CBB-953797976299}" type="presParOf" srcId="{39363B27-88AD-445E-AE6A-9B75E91DF43A}" destId="{970EB888-B751-4013-8094-88B27725EA7C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833680-BA84-4C80-8E6D-781E130E41E9}" type="doc">
      <dgm:prSet loTypeId="urn:microsoft.com/office/officeart/2005/8/layout/chevron1" loCatId="process" qsTypeId="urn:microsoft.com/office/officeart/2005/8/quickstyle/simple1" qsCatId="simple" csTypeId="urn:microsoft.com/office/officeart/2005/8/colors/accent2_1" csCatId="accent2" phldr="1"/>
      <dgm:spPr/>
    </dgm:pt>
    <dgm:pt modelId="{A5A61169-461A-434C-90E9-03035095AE4A}">
      <dgm:prSet phldrT="[文字]" custT="1"/>
      <dgm:spPr/>
      <dgm:t>
        <a:bodyPr/>
        <a:lstStyle/>
        <a:p>
          <a:r>
            <a:rPr lang="zh-TW" altLang="en-US" sz="2400" b="1" dirty="0">
              <a:latin typeface="+mj-ea"/>
              <a:ea typeface="+mj-ea"/>
            </a:rPr>
            <a:t>輸入資料</a:t>
          </a:r>
          <a:endParaRPr lang="zh-TW" altLang="en-US" sz="2400" b="1" dirty="0"/>
        </a:p>
      </dgm:t>
    </dgm:pt>
    <dgm:pt modelId="{2592BB85-0869-46C1-AC3A-30FAD8DF23E1}" type="parTrans" cxnId="{2F511C0C-BC86-4AA2-B402-D5E5EAA1ED75}">
      <dgm:prSet/>
      <dgm:spPr/>
      <dgm:t>
        <a:bodyPr/>
        <a:lstStyle/>
        <a:p>
          <a:endParaRPr lang="zh-TW" altLang="en-US"/>
        </a:p>
      </dgm:t>
    </dgm:pt>
    <dgm:pt modelId="{C9B662DB-A8FD-486C-879D-8E66C54F2F2B}" type="sibTrans" cxnId="{2F511C0C-BC86-4AA2-B402-D5E5EAA1ED75}">
      <dgm:prSet/>
      <dgm:spPr/>
      <dgm:t>
        <a:bodyPr/>
        <a:lstStyle/>
        <a:p>
          <a:endParaRPr lang="zh-TW" altLang="en-US"/>
        </a:p>
      </dgm:t>
    </dgm:pt>
    <dgm:pt modelId="{A991F275-9E9F-4525-844A-240C828CC763}">
      <dgm:prSet phldrT="[文字]" custT="1"/>
      <dgm:spPr/>
      <dgm:t>
        <a:bodyPr/>
        <a:lstStyle/>
        <a:p>
          <a:r>
            <a:rPr lang="zh-TW" altLang="en-US" sz="2400" b="1" dirty="0">
              <a:latin typeface="+mj-ea"/>
              <a:ea typeface="+mj-ea"/>
            </a:rPr>
            <a:t>初始化模型</a:t>
          </a:r>
          <a:endParaRPr lang="zh-TW" altLang="en-US" sz="2400" b="1" dirty="0"/>
        </a:p>
      </dgm:t>
    </dgm:pt>
    <dgm:pt modelId="{6DC9571A-29CE-4CB9-9586-40EDA68D4B95}" type="parTrans" cxnId="{1D436F0D-4BA6-4D74-845C-11143810D551}">
      <dgm:prSet/>
      <dgm:spPr/>
      <dgm:t>
        <a:bodyPr/>
        <a:lstStyle/>
        <a:p>
          <a:endParaRPr lang="zh-TW" altLang="en-US"/>
        </a:p>
      </dgm:t>
    </dgm:pt>
    <dgm:pt modelId="{56ADC91B-4C8A-47A5-8DE1-D6D76ED84D0E}" type="sibTrans" cxnId="{1D436F0D-4BA6-4D74-845C-11143810D551}">
      <dgm:prSet/>
      <dgm:spPr/>
      <dgm:t>
        <a:bodyPr/>
        <a:lstStyle/>
        <a:p>
          <a:endParaRPr lang="zh-TW" altLang="en-US"/>
        </a:p>
      </dgm:t>
    </dgm:pt>
    <dgm:pt modelId="{2D29E5CB-F25C-4513-B2FB-812994FDC8BA}" type="pres">
      <dgm:prSet presAssocID="{23833680-BA84-4C80-8E6D-781E130E41E9}" presName="Name0" presStyleCnt="0">
        <dgm:presLayoutVars>
          <dgm:dir/>
          <dgm:animLvl val="lvl"/>
          <dgm:resizeHandles val="exact"/>
        </dgm:presLayoutVars>
      </dgm:prSet>
      <dgm:spPr/>
    </dgm:pt>
    <dgm:pt modelId="{58C7B23E-C151-45C0-8FB1-A7BD83153382}" type="pres">
      <dgm:prSet presAssocID="{A5A61169-461A-434C-90E9-03035095AE4A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F9FFF36-6980-48AF-A6C4-F675ABC47CD4}" type="pres">
      <dgm:prSet presAssocID="{C9B662DB-A8FD-486C-879D-8E66C54F2F2B}" presName="parTxOnlySpace" presStyleCnt="0"/>
      <dgm:spPr/>
    </dgm:pt>
    <dgm:pt modelId="{0D34AFAE-39E0-441E-86F6-C08EF8F98C1B}" type="pres">
      <dgm:prSet presAssocID="{A991F275-9E9F-4525-844A-240C828CC763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F511C0C-BC86-4AA2-B402-D5E5EAA1ED75}" srcId="{23833680-BA84-4C80-8E6D-781E130E41E9}" destId="{A5A61169-461A-434C-90E9-03035095AE4A}" srcOrd="0" destOrd="0" parTransId="{2592BB85-0869-46C1-AC3A-30FAD8DF23E1}" sibTransId="{C9B662DB-A8FD-486C-879D-8E66C54F2F2B}"/>
    <dgm:cxn modelId="{1D436F0D-4BA6-4D74-845C-11143810D551}" srcId="{23833680-BA84-4C80-8E6D-781E130E41E9}" destId="{A991F275-9E9F-4525-844A-240C828CC763}" srcOrd="1" destOrd="0" parTransId="{6DC9571A-29CE-4CB9-9586-40EDA68D4B95}" sibTransId="{56ADC91B-4C8A-47A5-8DE1-D6D76ED84D0E}"/>
    <dgm:cxn modelId="{71B0D734-93A9-4EF5-BB49-C05BAD719B07}" type="presOf" srcId="{A991F275-9E9F-4525-844A-240C828CC763}" destId="{0D34AFAE-39E0-441E-86F6-C08EF8F98C1B}" srcOrd="0" destOrd="0" presId="urn:microsoft.com/office/officeart/2005/8/layout/chevron1"/>
    <dgm:cxn modelId="{48C0BE71-992C-4C2C-A846-37C307DFCCC0}" type="presOf" srcId="{A5A61169-461A-434C-90E9-03035095AE4A}" destId="{58C7B23E-C151-45C0-8FB1-A7BD83153382}" srcOrd="0" destOrd="0" presId="urn:microsoft.com/office/officeart/2005/8/layout/chevron1"/>
    <dgm:cxn modelId="{2E00F174-71A4-469D-8A1A-8047EF7CEAB6}" type="presOf" srcId="{23833680-BA84-4C80-8E6D-781E130E41E9}" destId="{2D29E5CB-F25C-4513-B2FB-812994FDC8BA}" srcOrd="0" destOrd="0" presId="urn:microsoft.com/office/officeart/2005/8/layout/chevron1"/>
    <dgm:cxn modelId="{A139EF25-7DB0-4C5C-8FF0-1AC8312FC843}" type="presParOf" srcId="{2D29E5CB-F25C-4513-B2FB-812994FDC8BA}" destId="{58C7B23E-C151-45C0-8FB1-A7BD83153382}" srcOrd="0" destOrd="0" presId="urn:microsoft.com/office/officeart/2005/8/layout/chevron1"/>
    <dgm:cxn modelId="{226DB5D1-78A4-4466-874F-70B1290C8F71}" type="presParOf" srcId="{2D29E5CB-F25C-4513-B2FB-812994FDC8BA}" destId="{4F9FFF36-6980-48AF-A6C4-F675ABC47CD4}" srcOrd="1" destOrd="0" presId="urn:microsoft.com/office/officeart/2005/8/layout/chevron1"/>
    <dgm:cxn modelId="{40A6B6F3-CA5F-46FB-B7C8-DA4C91EF3571}" type="presParOf" srcId="{2D29E5CB-F25C-4513-B2FB-812994FDC8BA}" destId="{0D34AFAE-39E0-441E-86F6-C08EF8F98C1B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3A24D-882E-406D-B06A-1DD55A27FAA3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E41D0113-967C-44A5-B74D-41A7DDAAA130}">
      <dgm:prSet phldrT="[文字]" custT="1"/>
      <dgm:spPr/>
      <dgm:t>
        <a:bodyPr/>
        <a:lstStyle/>
        <a:p>
          <a:r>
            <a:rPr lang="zh-TW" altLang="en-US" sz="2000" b="1" dirty="0">
              <a:solidFill>
                <a:schemeClr val="tx1"/>
              </a:solidFill>
              <a:latin typeface="+mj-ea"/>
              <a:ea typeface="+mj-ea"/>
            </a:rPr>
            <a:t>載入資料</a:t>
          </a:r>
        </a:p>
      </dgm:t>
    </dgm:pt>
    <dgm:pt modelId="{E2664DF5-88B7-4F9F-A3A9-BEF3CE419596}" type="parTrans" cxnId="{C5822B75-F59B-47A6-B87E-FE0F4B669D66}">
      <dgm:prSet/>
      <dgm:spPr/>
      <dgm:t>
        <a:bodyPr/>
        <a:lstStyle/>
        <a:p>
          <a:endParaRPr lang="zh-TW" altLang="en-US"/>
        </a:p>
      </dgm:t>
    </dgm:pt>
    <dgm:pt modelId="{C7BC535C-E301-4DE8-A820-EEBABBF8B487}" type="sibTrans" cxnId="{C5822B75-F59B-47A6-B87E-FE0F4B669D66}">
      <dgm:prSet/>
      <dgm:spPr/>
      <dgm:t>
        <a:bodyPr/>
        <a:lstStyle/>
        <a:p>
          <a:endParaRPr lang="zh-TW" altLang="en-US"/>
        </a:p>
      </dgm:t>
    </dgm:pt>
    <dgm:pt modelId="{66A2C234-C203-4DC7-A4A2-1C807EB91798}">
      <dgm:prSet phldrT="[文字]" custT="1"/>
      <dgm:spPr/>
      <dgm:t>
        <a:bodyPr/>
        <a:lstStyle/>
        <a:p>
          <a:r>
            <a:rPr lang="zh-TW" altLang="en-US" sz="1800" b="1" dirty="0">
              <a:solidFill>
                <a:schemeClr val="tx1"/>
              </a:solidFill>
              <a:latin typeface="+mj-ea"/>
              <a:ea typeface="+mj-ea"/>
            </a:rPr>
            <a:t>劃分訓練資料</a:t>
          </a:r>
          <a:r>
            <a:rPr lang="en-US" altLang="zh-TW" sz="1800" b="1" dirty="0">
              <a:solidFill>
                <a:schemeClr val="tx1"/>
              </a:solidFill>
              <a:latin typeface="+mj-ea"/>
              <a:ea typeface="+mj-ea"/>
            </a:rPr>
            <a:t>/</a:t>
          </a:r>
          <a:r>
            <a:rPr lang="zh-TW" altLang="en-US" sz="1800" b="1" dirty="0">
              <a:solidFill>
                <a:schemeClr val="tx1"/>
              </a:solidFill>
              <a:latin typeface="+mj-ea"/>
              <a:ea typeface="+mj-ea"/>
            </a:rPr>
            <a:t>測試資料</a:t>
          </a:r>
        </a:p>
      </dgm:t>
    </dgm:pt>
    <dgm:pt modelId="{38798B5D-B5E6-439A-8AA0-B5FD400FA49C}" type="parTrans" cxnId="{7F8F9623-8677-4140-8752-89911B422778}">
      <dgm:prSet/>
      <dgm:spPr/>
      <dgm:t>
        <a:bodyPr/>
        <a:lstStyle/>
        <a:p>
          <a:endParaRPr lang="zh-TW" altLang="en-US"/>
        </a:p>
      </dgm:t>
    </dgm:pt>
    <dgm:pt modelId="{75E0E28C-3107-46FB-8686-270A90CCB386}" type="sibTrans" cxnId="{7F8F9623-8677-4140-8752-89911B422778}">
      <dgm:prSet/>
      <dgm:spPr/>
      <dgm:t>
        <a:bodyPr/>
        <a:lstStyle/>
        <a:p>
          <a:endParaRPr lang="zh-TW" altLang="en-US"/>
        </a:p>
      </dgm:t>
    </dgm:pt>
    <dgm:pt modelId="{3178AC42-AA50-419C-97DB-AE07028C6973}">
      <dgm:prSet phldrT="[文字]" custT="1"/>
      <dgm:spPr/>
      <dgm:t>
        <a:bodyPr/>
        <a:lstStyle/>
        <a:p>
          <a:r>
            <a:rPr lang="zh-TW" altLang="en-US" sz="2000" b="1" dirty="0">
              <a:solidFill>
                <a:schemeClr val="tx1"/>
              </a:solidFill>
              <a:latin typeface="+mj-ea"/>
              <a:ea typeface="+mj-ea"/>
            </a:rPr>
            <a:t>設定</a:t>
          </a:r>
          <a:r>
            <a:rPr lang="en-US" altLang="zh-TW" sz="2000" b="1" dirty="0">
              <a:solidFill>
                <a:schemeClr val="tx1"/>
              </a:solidFill>
              <a:latin typeface="+mj-ea"/>
              <a:ea typeface="+mj-ea"/>
            </a:rPr>
            <a:t>LGBM</a:t>
          </a:r>
          <a:r>
            <a:rPr lang="zh-TW" altLang="en-US" sz="2000" b="1" dirty="0">
              <a:solidFill>
                <a:schemeClr val="tx1"/>
              </a:solidFill>
              <a:latin typeface="+mj-ea"/>
              <a:ea typeface="+mj-ea"/>
            </a:rPr>
            <a:t>參數</a:t>
          </a:r>
        </a:p>
      </dgm:t>
    </dgm:pt>
    <dgm:pt modelId="{CAEDB53C-0B13-4434-8513-68F3A4BADBE5}" type="parTrans" cxnId="{1EAE2065-561F-4968-AF6C-6529C7F98E50}">
      <dgm:prSet/>
      <dgm:spPr/>
      <dgm:t>
        <a:bodyPr/>
        <a:lstStyle/>
        <a:p>
          <a:endParaRPr lang="zh-TW" altLang="en-US"/>
        </a:p>
      </dgm:t>
    </dgm:pt>
    <dgm:pt modelId="{57271546-B587-43A2-B4AE-CEF13BB37B6D}" type="sibTrans" cxnId="{1EAE2065-561F-4968-AF6C-6529C7F98E50}">
      <dgm:prSet/>
      <dgm:spPr/>
      <dgm:t>
        <a:bodyPr/>
        <a:lstStyle/>
        <a:p>
          <a:endParaRPr lang="zh-TW" altLang="en-US"/>
        </a:p>
      </dgm:t>
    </dgm:pt>
    <dgm:pt modelId="{A1AFB2F4-451B-41AA-96FC-8B8E0EBBC482}">
      <dgm:prSet phldrT="[文字]" custT="1"/>
      <dgm:spPr/>
      <dgm:t>
        <a:bodyPr/>
        <a:lstStyle/>
        <a:p>
          <a:r>
            <a:rPr lang="zh-TW" altLang="en-US" sz="2000" b="1" dirty="0">
              <a:solidFill>
                <a:schemeClr val="tx1"/>
              </a:solidFill>
              <a:latin typeface="+mj-ea"/>
              <a:ea typeface="+mj-ea"/>
            </a:rPr>
            <a:t>訓練模型</a:t>
          </a:r>
        </a:p>
      </dgm:t>
    </dgm:pt>
    <dgm:pt modelId="{39F0508A-B90C-4C71-A2D9-2F422ADB7E54}" type="parTrans" cxnId="{1A1897DF-9227-4E3A-ABB7-3158795A3AC3}">
      <dgm:prSet/>
      <dgm:spPr/>
      <dgm:t>
        <a:bodyPr/>
        <a:lstStyle/>
        <a:p>
          <a:endParaRPr lang="zh-TW" altLang="en-US"/>
        </a:p>
      </dgm:t>
    </dgm:pt>
    <dgm:pt modelId="{23E0BF36-AD41-48FA-8F10-3BF0C35C0BFD}" type="sibTrans" cxnId="{1A1897DF-9227-4E3A-ABB7-3158795A3AC3}">
      <dgm:prSet/>
      <dgm:spPr/>
      <dgm:t>
        <a:bodyPr/>
        <a:lstStyle/>
        <a:p>
          <a:endParaRPr lang="zh-TW" altLang="en-US"/>
        </a:p>
      </dgm:t>
    </dgm:pt>
    <dgm:pt modelId="{2D6208E6-63FF-4AB7-B9F8-FA0F84B27AB3}">
      <dgm:prSet phldrT="[文字]" custT="1"/>
      <dgm:spPr/>
      <dgm:t>
        <a:bodyPr/>
        <a:lstStyle/>
        <a:p>
          <a:r>
            <a:rPr lang="zh-TW" altLang="en-US" sz="2000" b="1" dirty="0">
              <a:solidFill>
                <a:schemeClr val="tx1"/>
              </a:solidFill>
              <a:latin typeface="+mj-ea"/>
              <a:ea typeface="+mj-ea"/>
            </a:rPr>
            <a:t>訓練模型預測</a:t>
          </a:r>
        </a:p>
      </dgm:t>
    </dgm:pt>
    <dgm:pt modelId="{7E5E7F90-AAEB-444F-AA9C-2A8751F862E2}" type="parTrans" cxnId="{67D33E08-6271-40E7-96D1-8DBF55DE2457}">
      <dgm:prSet/>
      <dgm:spPr/>
      <dgm:t>
        <a:bodyPr/>
        <a:lstStyle/>
        <a:p>
          <a:endParaRPr lang="zh-TW" altLang="en-US"/>
        </a:p>
      </dgm:t>
    </dgm:pt>
    <dgm:pt modelId="{D2D4941D-575C-42C2-B8AB-CB7330937A88}" type="sibTrans" cxnId="{67D33E08-6271-40E7-96D1-8DBF55DE2457}">
      <dgm:prSet/>
      <dgm:spPr/>
      <dgm:t>
        <a:bodyPr/>
        <a:lstStyle/>
        <a:p>
          <a:endParaRPr lang="zh-TW" altLang="en-US"/>
        </a:p>
      </dgm:t>
    </dgm:pt>
    <dgm:pt modelId="{2518544E-0F76-4CDC-BE4A-C1EA043827B8}" type="pres">
      <dgm:prSet presAssocID="{F693A24D-882E-406D-B06A-1DD55A27FAA3}" presName="Name0" presStyleCnt="0">
        <dgm:presLayoutVars>
          <dgm:dir/>
          <dgm:animLvl val="lvl"/>
          <dgm:resizeHandles val="exact"/>
        </dgm:presLayoutVars>
      </dgm:prSet>
      <dgm:spPr/>
    </dgm:pt>
    <dgm:pt modelId="{27B29095-030A-45F5-9485-5873DDC5AB3F}" type="pres">
      <dgm:prSet presAssocID="{E41D0113-967C-44A5-B74D-41A7DDAAA13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8C367B8-7EC5-43CE-9C2C-ED5F1BC8E854}" type="pres">
      <dgm:prSet presAssocID="{C7BC535C-E301-4DE8-A820-EEBABBF8B487}" presName="parTxOnlySpace" presStyleCnt="0"/>
      <dgm:spPr/>
    </dgm:pt>
    <dgm:pt modelId="{B5CDFF01-3791-43ED-8922-4A605C268A22}" type="pres">
      <dgm:prSet presAssocID="{66A2C234-C203-4DC7-A4A2-1C807EB9179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9EAFE1-8446-46DE-A3D7-4DB5FC071CF3}" type="pres">
      <dgm:prSet presAssocID="{75E0E28C-3107-46FB-8686-270A90CCB386}" presName="parTxOnlySpace" presStyleCnt="0"/>
      <dgm:spPr/>
    </dgm:pt>
    <dgm:pt modelId="{D378CBBC-D26C-4584-AE59-14CC3C36D9D9}" type="pres">
      <dgm:prSet presAssocID="{3178AC42-AA50-419C-97DB-AE07028C697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FCDAD24-FA24-4769-B8AA-FE3BBBAEC428}" type="pres">
      <dgm:prSet presAssocID="{57271546-B587-43A2-B4AE-CEF13BB37B6D}" presName="parTxOnlySpace" presStyleCnt="0"/>
      <dgm:spPr/>
    </dgm:pt>
    <dgm:pt modelId="{CE2BFA1D-4CFB-4AE6-BF9D-CEB3670C633B}" type="pres">
      <dgm:prSet presAssocID="{A1AFB2F4-451B-41AA-96FC-8B8E0EBBC48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72907AB-B0C3-44B0-9CCF-C032CD17E1E7}" type="pres">
      <dgm:prSet presAssocID="{23E0BF36-AD41-48FA-8F10-3BF0C35C0BFD}" presName="parTxOnlySpace" presStyleCnt="0"/>
      <dgm:spPr/>
    </dgm:pt>
    <dgm:pt modelId="{1D92F3D6-5B62-4419-9932-A818621B980C}" type="pres">
      <dgm:prSet presAssocID="{2D6208E6-63FF-4AB7-B9F8-FA0F84B27AB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32E07-881F-4A0A-804A-078D2EA5C63B}" type="presOf" srcId="{E41D0113-967C-44A5-B74D-41A7DDAAA130}" destId="{27B29095-030A-45F5-9485-5873DDC5AB3F}" srcOrd="0" destOrd="0" presId="urn:microsoft.com/office/officeart/2005/8/layout/chevron1"/>
    <dgm:cxn modelId="{67D33E08-6271-40E7-96D1-8DBF55DE2457}" srcId="{F693A24D-882E-406D-B06A-1DD55A27FAA3}" destId="{2D6208E6-63FF-4AB7-B9F8-FA0F84B27AB3}" srcOrd="4" destOrd="0" parTransId="{7E5E7F90-AAEB-444F-AA9C-2A8751F862E2}" sibTransId="{D2D4941D-575C-42C2-B8AB-CB7330937A88}"/>
    <dgm:cxn modelId="{BB6C5909-324D-4DEF-B37F-45F8BBF8D827}" type="presOf" srcId="{2D6208E6-63FF-4AB7-B9F8-FA0F84B27AB3}" destId="{1D92F3D6-5B62-4419-9932-A818621B980C}" srcOrd="0" destOrd="0" presId="urn:microsoft.com/office/officeart/2005/8/layout/chevron1"/>
    <dgm:cxn modelId="{280AE114-A048-4774-8B12-764BF38F5247}" type="presOf" srcId="{A1AFB2F4-451B-41AA-96FC-8B8E0EBBC482}" destId="{CE2BFA1D-4CFB-4AE6-BF9D-CEB3670C633B}" srcOrd="0" destOrd="0" presId="urn:microsoft.com/office/officeart/2005/8/layout/chevron1"/>
    <dgm:cxn modelId="{7F8F9623-8677-4140-8752-89911B422778}" srcId="{F693A24D-882E-406D-B06A-1DD55A27FAA3}" destId="{66A2C234-C203-4DC7-A4A2-1C807EB91798}" srcOrd="1" destOrd="0" parTransId="{38798B5D-B5E6-439A-8AA0-B5FD400FA49C}" sibTransId="{75E0E28C-3107-46FB-8686-270A90CCB386}"/>
    <dgm:cxn modelId="{8021A335-8182-4485-BB75-97DA2DF469D9}" type="presOf" srcId="{3178AC42-AA50-419C-97DB-AE07028C6973}" destId="{D378CBBC-D26C-4584-AE59-14CC3C36D9D9}" srcOrd="0" destOrd="0" presId="urn:microsoft.com/office/officeart/2005/8/layout/chevron1"/>
    <dgm:cxn modelId="{1EAE2065-561F-4968-AF6C-6529C7F98E50}" srcId="{F693A24D-882E-406D-B06A-1DD55A27FAA3}" destId="{3178AC42-AA50-419C-97DB-AE07028C6973}" srcOrd="2" destOrd="0" parTransId="{CAEDB53C-0B13-4434-8513-68F3A4BADBE5}" sibTransId="{57271546-B587-43A2-B4AE-CEF13BB37B6D}"/>
    <dgm:cxn modelId="{C5822B75-F59B-47A6-B87E-FE0F4B669D66}" srcId="{F693A24D-882E-406D-B06A-1DD55A27FAA3}" destId="{E41D0113-967C-44A5-B74D-41A7DDAAA130}" srcOrd="0" destOrd="0" parTransId="{E2664DF5-88B7-4F9F-A3A9-BEF3CE419596}" sibTransId="{C7BC535C-E301-4DE8-A820-EEBABBF8B487}"/>
    <dgm:cxn modelId="{55D90392-02E2-4511-B328-85C204A1CB19}" type="presOf" srcId="{66A2C234-C203-4DC7-A4A2-1C807EB91798}" destId="{B5CDFF01-3791-43ED-8922-4A605C268A22}" srcOrd="0" destOrd="0" presId="urn:microsoft.com/office/officeart/2005/8/layout/chevron1"/>
    <dgm:cxn modelId="{EBDF93DD-3EB7-499A-A74F-2F21C13E8800}" type="presOf" srcId="{F693A24D-882E-406D-B06A-1DD55A27FAA3}" destId="{2518544E-0F76-4CDC-BE4A-C1EA043827B8}" srcOrd="0" destOrd="0" presId="urn:microsoft.com/office/officeart/2005/8/layout/chevron1"/>
    <dgm:cxn modelId="{1A1897DF-9227-4E3A-ABB7-3158795A3AC3}" srcId="{F693A24D-882E-406D-B06A-1DD55A27FAA3}" destId="{A1AFB2F4-451B-41AA-96FC-8B8E0EBBC482}" srcOrd="3" destOrd="0" parTransId="{39F0508A-B90C-4C71-A2D9-2F422ADB7E54}" sibTransId="{23E0BF36-AD41-48FA-8F10-3BF0C35C0BFD}"/>
    <dgm:cxn modelId="{F5940AC6-6C44-4CF6-AEC2-7CD1328A5B85}" type="presParOf" srcId="{2518544E-0F76-4CDC-BE4A-C1EA043827B8}" destId="{27B29095-030A-45F5-9485-5873DDC5AB3F}" srcOrd="0" destOrd="0" presId="urn:microsoft.com/office/officeart/2005/8/layout/chevron1"/>
    <dgm:cxn modelId="{8C50F1BA-002F-42ED-83F3-39E9598F0D39}" type="presParOf" srcId="{2518544E-0F76-4CDC-BE4A-C1EA043827B8}" destId="{E8C367B8-7EC5-43CE-9C2C-ED5F1BC8E854}" srcOrd="1" destOrd="0" presId="urn:microsoft.com/office/officeart/2005/8/layout/chevron1"/>
    <dgm:cxn modelId="{F823DDB4-88CA-4F74-BE8E-92E0EEC28328}" type="presParOf" srcId="{2518544E-0F76-4CDC-BE4A-C1EA043827B8}" destId="{B5CDFF01-3791-43ED-8922-4A605C268A22}" srcOrd="2" destOrd="0" presId="urn:microsoft.com/office/officeart/2005/8/layout/chevron1"/>
    <dgm:cxn modelId="{43A542F1-3A7C-46DA-9EE5-AEF16775C70F}" type="presParOf" srcId="{2518544E-0F76-4CDC-BE4A-C1EA043827B8}" destId="{479EAFE1-8446-46DE-A3D7-4DB5FC071CF3}" srcOrd="3" destOrd="0" presId="urn:microsoft.com/office/officeart/2005/8/layout/chevron1"/>
    <dgm:cxn modelId="{540F8838-9A06-4D97-A641-3D0AA202DDA8}" type="presParOf" srcId="{2518544E-0F76-4CDC-BE4A-C1EA043827B8}" destId="{D378CBBC-D26C-4584-AE59-14CC3C36D9D9}" srcOrd="4" destOrd="0" presId="urn:microsoft.com/office/officeart/2005/8/layout/chevron1"/>
    <dgm:cxn modelId="{48C4D45B-8F68-4B63-8879-29732CE12E9F}" type="presParOf" srcId="{2518544E-0F76-4CDC-BE4A-C1EA043827B8}" destId="{9FCDAD24-FA24-4769-B8AA-FE3BBBAEC428}" srcOrd="5" destOrd="0" presId="urn:microsoft.com/office/officeart/2005/8/layout/chevron1"/>
    <dgm:cxn modelId="{CEE3AB23-4163-49FB-9364-9B9F005EF79F}" type="presParOf" srcId="{2518544E-0F76-4CDC-BE4A-C1EA043827B8}" destId="{CE2BFA1D-4CFB-4AE6-BF9D-CEB3670C633B}" srcOrd="6" destOrd="0" presId="urn:microsoft.com/office/officeart/2005/8/layout/chevron1"/>
    <dgm:cxn modelId="{FB7B2031-643E-408B-860E-01FE7BDCD8C2}" type="presParOf" srcId="{2518544E-0F76-4CDC-BE4A-C1EA043827B8}" destId="{D72907AB-B0C3-44B0-9CCF-C032CD17E1E7}" srcOrd="7" destOrd="0" presId="urn:microsoft.com/office/officeart/2005/8/layout/chevron1"/>
    <dgm:cxn modelId="{57B2CF31-D006-41D9-A6E0-0AD8C5B33379}" type="presParOf" srcId="{2518544E-0F76-4CDC-BE4A-C1EA043827B8}" destId="{1D92F3D6-5B62-4419-9932-A818621B980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8096A-C395-48B6-B839-54BC43CDBAD8}">
      <dsp:nvSpPr>
        <dsp:cNvPr id="0" name=""/>
        <dsp:cNvSpPr/>
      </dsp:nvSpPr>
      <dsp:spPr>
        <a:xfrm>
          <a:off x="2704680" y="237786"/>
          <a:ext cx="3260407" cy="3260407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>
              <a:latin typeface="+mj-ea"/>
              <a:ea typeface="+mj-ea"/>
            </a:rPr>
            <a:t>訓練弱</a:t>
          </a:r>
          <a:r>
            <a:rPr lang="zh-TW" altLang="en-US" sz="2400" b="1" kern="1200" dirty="0">
              <a:latin typeface="+mj-ea"/>
              <a:ea typeface="+mj-ea"/>
            </a:rPr>
            <a:t>學習器</a:t>
          </a:r>
          <a:endParaRPr lang="zh-TW" altLang="en-US" sz="2400" kern="1200" dirty="0"/>
        </a:p>
      </dsp:txBody>
      <dsp:txXfrm>
        <a:off x="4435413" y="913544"/>
        <a:ext cx="1203245" cy="892730"/>
      </dsp:txXfrm>
    </dsp:sp>
    <dsp:sp modelId="{DCC10865-7779-416F-A044-C9BD817BEF9B}">
      <dsp:nvSpPr>
        <dsp:cNvPr id="0" name=""/>
        <dsp:cNvSpPr/>
      </dsp:nvSpPr>
      <dsp:spPr>
        <a:xfrm>
          <a:off x="2704680" y="347243"/>
          <a:ext cx="3260407" cy="3260407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+mj-ea"/>
              <a:ea typeface="+mj-ea"/>
            </a:rPr>
            <a:t>更新  模型</a:t>
          </a:r>
          <a:endParaRPr lang="zh-TW" altLang="en-US" sz="2400" kern="1200" dirty="0"/>
        </a:p>
      </dsp:txBody>
      <dsp:txXfrm>
        <a:off x="4435413" y="2039161"/>
        <a:ext cx="1203245" cy="892730"/>
      </dsp:txXfrm>
    </dsp:sp>
    <dsp:sp modelId="{055C0AA5-7435-4268-B75A-830BFD928CE2}">
      <dsp:nvSpPr>
        <dsp:cNvPr id="0" name=""/>
        <dsp:cNvSpPr/>
      </dsp:nvSpPr>
      <dsp:spPr>
        <a:xfrm>
          <a:off x="2595224" y="347243"/>
          <a:ext cx="3260407" cy="3260407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+mj-ea"/>
              <a:ea typeface="+mj-ea"/>
            </a:rPr>
            <a:t>新增  正規化</a:t>
          </a:r>
          <a:endParaRPr lang="zh-TW" altLang="en-US" sz="2400" kern="1200" dirty="0"/>
        </a:p>
      </dsp:txBody>
      <dsp:txXfrm>
        <a:off x="2921653" y="2039161"/>
        <a:ext cx="1203245" cy="892730"/>
      </dsp:txXfrm>
    </dsp:sp>
    <dsp:sp modelId="{B93C7A5A-7C5F-4FBB-B131-85CE4D8B2162}">
      <dsp:nvSpPr>
        <dsp:cNvPr id="0" name=""/>
        <dsp:cNvSpPr/>
      </dsp:nvSpPr>
      <dsp:spPr>
        <a:xfrm>
          <a:off x="2595224" y="237786"/>
          <a:ext cx="3260407" cy="3260407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+mj-ea"/>
              <a:ea typeface="+mj-ea"/>
            </a:rPr>
            <a:t>計算  殘差</a:t>
          </a:r>
        </a:p>
      </dsp:txBody>
      <dsp:txXfrm>
        <a:off x="2921653" y="913544"/>
        <a:ext cx="1203245" cy="892730"/>
      </dsp:txXfrm>
    </dsp:sp>
    <dsp:sp modelId="{CB71F87B-693B-4C7A-BE8E-226920C6CF88}">
      <dsp:nvSpPr>
        <dsp:cNvPr id="0" name=""/>
        <dsp:cNvSpPr/>
      </dsp:nvSpPr>
      <dsp:spPr>
        <a:xfrm>
          <a:off x="2502845" y="35951"/>
          <a:ext cx="3664076" cy="366407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82FE0-037F-4F8D-B19B-853C52DA3837}">
      <dsp:nvSpPr>
        <dsp:cNvPr id="0" name=""/>
        <dsp:cNvSpPr/>
      </dsp:nvSpPr>
      <dsp:spPr>
        <a:xfrm>
          <a:off x="2502845" y="145408"/>
          <a:ext cx="3664076" cy="366407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769CB-06DC-4B59-A8A4-EF4149E8CC4A}">
      <dsp:nvSpPr>
        <dsp:cNvPr id="0" name=""/>
        <dsp:cNvSpPr/>
      </dsp:nvSpPr>
      <dsp:spPr>
        <a:xfrm>
          <a:off x="2393389" y="145408"/>
          <a:ext cx="3664076" cy="366407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EB888-B751-4013-8094-88B27725EA7C}">
      <dsp:nvSpPr>
        <dsp:cNvPr id="0" name=""/>
        <dsp:cNvSpPr/>
      </dsp:nvSpPr>
      <dsp:spPr>
        <a:xfrm>
          <a:off x="2393389" y="35951"/>
          <a:ext cx="3664076" cy="366407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7B23E-C151-45C0-8FB1-A7BD83153382}">
      <dsp:nvSpPr>
        <dsp:cNvPr id="0" name=""/>
        <dsp:cNvSpPr/>
      </dsp:nvSpPr>
      <dsp:spPr>
        <a:xfrm>
          <a:off x="3091" y="1641838"/>
          <a:ext cx="1847788" cy="7391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+mj-ea"/>
              <a:ea typeface="+mj-ea"/>
            </a:rPr>
            <a:t>輸入資料</a:t>
          </a:r>
          <a:endParaRPr lang="zh-TW" altLang="en-US" sz="2400" b="1" kern="1200" dirty="0"/>
        </a:p>
      </dsp:txBody>
      <dsp:txXfrm>
        <a:off x="372649" y="1641838"/>
        <a:ext cx="1108673" cy="739115"/>
      </dsp:txXfrm>
    </dsp:sp>
    <dsp:sp modelId="{0D34AFAE-39E0-441E-86F6-C08EF8F98C1B}">
      <dsp:nvSpPr>
        <dsp:cNvPr id="0" name=""/>
        <dsp:cNvSpPr/>
      </dsp:nvSpPr>
      <dsp:spPr>
        <a:xfrm>
          <a:off x="1666100" y="1641838"/>
          <a:ext cx="1847788" cy="73911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+mj-ea"/>
              <a:ea typeface="+mj-ea"/>
            </a:rPr>
            <a:t>初始化模型</a:t>
          </a:r>
          <a:endParaRPr lang="zh-TW" altLang="en-US" sz="2400" b="1" kern="1200" dirty="0"/>
        </a:p>
      </dsp:txBody>
      <dsp:txXfrm>
        <a:off x="2035658" y="1641838"/>
        <a:ext cx="1108673" cy="7391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29095-030A-45F5-9485-5873DDC5AB3F}">
      <dsp:nvSpPr>
        <dsp:cNvPr id="0" name=""/>
        <dsp:cNvSpPr/>
      </dsp:nvSpPr>
      <dsp:spPr>
        <a:xfrm>
          <a:off x="2370" y="1518814"/>
          <a:ext cx="2109519" cy="843807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tx1"/>
              </a:solidFill>
              <a:latin typeface="+mj-ea"/>
              <a:ea typeface="+mj-ea"/>
            </a:rPr>
            <a:t>載入資料</a:t>
          </a:r>
        </a:p>
      </dsp:txBody>
      <dsp:txXfrm>
        <a:off x="424274" y="1518814"/>
        <a:ext cx="1265712" cy="843807"/>
      </dsp:txXfrm>
    </dsp:sp>
    <dsp:sp modelId="{B5CDFF01-3791-43ED-8922-4A605C268A22}">
      <dsp:nvSpPr>
        <dsp:cNvPr id="0" name=""/>
        <dsp:cNvSpPr/>
      </dsp:nvSpPr>
      <dsp:spPr>
        <a:xfrm>
          <a:off x="1900937" y="1518814"/>
          <a:ext cx="2109519" cy="843807"/>
        </a:xfrm>
        <a:prstGeom prst="chevron">
          <a:avLst/>
        </a:prstGeom>
        <a:solidFill>
          <a:schemeClr val="accent2">
            <a:shade val="80000"/>
            <a:hueOff val="-89577"/>
            <a:satOff val="1478"/>
            <a:lumOff val="62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solidFill>
                <a:schemeClr val="tx1"/>
              </a:solidFill>
              <a:latin typeface="+mj-ea"/>
              <a:ea typeface="+mj-ea"/>
            </a:rPr>
            <a:t>劃分訓練資料</a:t>
          </a:r>
          <a:r>
            <a:rPr lang="en-US" altLang="zh-TW" sz="1800" b="1" kern="1200" dirty="0">
              <a:solidFill>
                <a:schemeClr val="tx1"/>
              </a:solidFill>
              <a:latin typeface="+mj-ea"/>
              <a:ea typeface="+mj-ea"/>
            </a:rPr>
            <a:t>/</a:t>
          </a:r>
          <a:r>
            <a:rPr lang="zh-TW" altLang="en-US" sz="1800" b="1" kern="1200" dirty="0">
              <a:solidFill>
                <a:schemeClr val="tx1"/>
              </a:solidFill>
              <a:latin typeface="+mj-ea"/>
              <a:ea typeface="+mj-ea"/>
            </a:rPr>
            <a:t>測試資料</a:t>
          </a:r>
        </a:p>
      </dsp:txBody>
      <dsp:txXfrm>
        <a:off x="2322841" y="1518814"/>
        <a:ext cx="1265712" cy="843807"/>
      </dsp:txXfrm>
    </dsp:sp>
    <dsp:sp modelId="{D378CBBC-D26C-4584-AE59-14CC3C36D9D9}">
      <dsp:nvSpPr>
        <dsp:cNvPr id="0" name=""/>
        <dsp:cNvSpPr/>
      </dsp:nvSpPr>
      <dsp:spPr>
        <a:xfrm>
          <a:off x="3799504" y="1518814"/>
          <a:ext cx="2109519" cy="843807"/>
        </a:xfrm>
        <a:prstGeom prst="chevron">
          <a:avLst/>
        </a:prstGeom>
        <a:solidFill>
          <a:schemeClr val="accent2">
            <a:shade val="80000"/>
            <a:hueOff val="-179153"/>
            <a:satOff val="2956"/>
            <a:lumOff val="12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tx1"/>
              </a:solidFill>
              <a:latin typeface="+mj-ea"/>
              <a:ea typeface="+mj-ea"/>
            </a:rPr>
            <a:t>設定</a:t>
          </a:r>
          <a:r>
            <a:rPr lang="en-US" altLang="zh-TW" sz="2000" b="1" kern="1200" dirty="0">
              <a:solidFill>
                <a:schemeClr val="tx1"/>
              </a:solidFill>
              <a:latin typeface="+mj-ea"/>
              <a:ea typeface="+mj-ea"/>
            </a:rPr>
            <a:t>LGBM</a:t>
          </a:r>
          <a:r>
            <a:rPr lang="zh-TW" altLang="en-US" sz="2000" b="1" kern="1200" dirty="0">
              <a:solidFill>
                <a:schemeClr val="tx1"/>
              </a:solidFill>
              <a:latin typeface="+mj-ea"/>
              <a:ea typeface="+mj-ea"/>
            </a:rPr>
            <a:t>參數</a:t>
          </a:r>
        </a:p>
      </dsp:txBody>
      <dsp:txXfrm>
        <a:off x="4221408" y="1518814"/>
        <a:ext cx="1265712" cy="843807"/>
      </dsp:txXfrm>
    </dsp:sp>
    <dsp:sp modelId="{CE2BFA1D-4CFB-4AE6-BF9D-CEB3670C633B}">
      <dsp:nvSpPr>
        <dsp:cNvPr id="0" name=""/>
        <dsp:cNvSpPr/>
      </dsp:nvSpPr>
      <dsp:spPr>
        <a:xfrm>
          <a:off x="5698071" y="1518814"/>
          <a:ext cx="2109519" cy="843807"/>
        </a:xfrm>
        <a:prstGeom prst="chevron">
          <a:avLst/>
        </a:prstGeom>
        <a:solidFill>
          <a:schemeClr val="accent2">
            <a:shade val="80000"/>
            <a:hueOff val="-268730"/>
            <a:satOff val="4434"/>
            <a:lumOff val="18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tx1"/>
              </a:solidFill>
              <a:latin typeface="+mj-ea"/>
              <a:ea typeface="+mj-ea"/>
            </a:rPr>
            <a:t>訓練模型</a:t>
          </a:r>
        </a:p>
      </dsp:txBody>
      <dsp:txXfrm>
        <a:off x="6119975" y="1518814"/>
        <a:ext cx="1265712" cy="843807"/>
      </dsp:txXfrm>
    </dsp:sp>
    <dsp:sp modelId="{1D92F3D6-5B62-4419-9932-A818621B980C}">
      <dsp:nvSpPr>
        <dsp:cNvPr id="0" name=""/>
        <dsp:cNvSpPr/>
      </dsp:nvSpPr>
      <dsp:spPr>
        <a:xfrm>
          <a:off x="7596638" y="1518814"/>
          <a:ext cx="2109519" cy="843807"/>
        </a:xfrm>
        <a:prstGeom prst="chevron">
          <a:avLst/>
        </a:prstGeom>
        <a:solidFill>
          <a:schemeClr val="accent2">
            <a:shade val="80000"/>
            <a:hueOff val="-358307"/>
            <a:satOff val="5912"/>
            <a:lumOff val="24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tx1"/>
              </a:solidFill>
              <a:latin typeface="+mj-ea"/>
              <a:ea typeface="+mj-ea"/>
            </a:rPr>
            <a:t>訓練模型預測</a:t>
          </a:r>
        </a:p>
      </dsp:txBody>
      <dsp:txXfrm>
        <a:off x="8018542" y="1518814"/>
        <a:ext cx="1265712" cy="84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algun Gothic Semilight" panose="020B0502040204020203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algun Gothic Semilight" panose="020B0502040204020203" pitchFamily="34" charset="-120"/>
              </a:defRPr>
            </a:lvl1pPr>
          </a:lstStyle>
          <a:p>
            <a:fld id="{25A2380C-9A24-4F9C-BB6A-6431173291E4}" type="datetimeFigureOut">
              <a:rPr lang="zh-TW" altLang="en-US" smtClean="0"/>
              <a:pPr/>
              <a:t>2024/8/19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algun Gothic Semilight" panose="020B0502040204020203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algun Gothic Semilight" panose="020B0502040204020203" pitchFamily="34" charset="-120"/>
              </a:defRPr>
            </a:lvl1pPr>
          </a:lstStyle>
          <a:p>
            <a:fld id="{E8668688-9A4C-460E-B180-D4C3B2DB66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5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Malgun Gothic Semilight" panose="020B0502040204020203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algun Gothic Semilight" panose="020B0502040204020203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algun Gothic Semilight" panose="020B0502040204020203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algun Gothic Semilight" panose="020B0502040204020203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algun Gothic Semilight" panose="020B0502040204020203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68688-9A4C-460E-B180-D4C3B2DB667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49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68688-9A4C-460E-B180-D4C3B2DB667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7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1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7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84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1088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4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02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52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86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4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7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5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EE1C-EA14-4D3D-9FA0-23AC953E5839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17CB7-091A-441A-9AB8-BFFF9AB656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4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fld id="{9EDCEE1C-EA14-4D3D-9FA0-23AC953E5839}" type="datetimeFigureOut">
              <a:rPr lang="zh-TW" altLang="en-US" smtClean="0"/>
              <a:pPr/>
              <a:t>2024/8/19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ea typeface="標楷體" panose="03000509000000000000" pitchFamily="65" charset="-120"/>
              </a:defRPr>
            </a:lvl1pPr>
          </a:lstStyle>
          <a:p>
            <a:fld id="{CE317CB7-091A-441A-9AB8-BFFF9AB656F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7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vindpcoder/obesity-or-cvd-risk-classifyregressorclu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9743-4DF1-4F10-9386-B9473D97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365" y="1219472"/>
            <a:ext cx="9022212" cy="923330"/>
          </a:xfrm>
        </p:spPr>
        <p:txBody>
          <a:bodyPr>
            <a:spAutoFit/>
          </a:bodyPr>
          <a:lstStyle/>
          <a:p>
            <a:pPr algn="ctr"/>
            <a:r>
              <a:rPr lang="zh-TW" altLang="en-US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  <a:r>
              <a:rPr lang="en-US" altLang="zh-TW" b="1" i="0" dirty="0" err="1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gpt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給健康建議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5BC64A-F255-467B-809F-3295425B0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003" y="3429000"/>
            <a:ext cx="7766936" cy="2073228"/>
          </a:xfrm>
        </p:spPr>
        <p:txBody>
          <a:bodyPr anchor="ctr" anchorCtr="0">
            <a:normAutofit/>
          </a:bodyPr>
          <a:lstStyle/>
          <a:p>
            <a:pPr algn="l"/>
            <a:r>
              <a:rPr lang="zh-TW" altLang="en-US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B10902048</a:t>
            </a:r>
            <a:r>
              <a:rPr lang="zh-TW" altLang="en-US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林昀頡</a:t>
            </a:r>
            <a:b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B10902063</a:t>
            </a:r>
            <a:r>
              <a:rPr lang="zh-TW" altLang="en-US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湯其原</a:t>
            </a:r>
            <a:b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B10902065</a:t>
            </a:r>
            <a:r>
              <a:rPr lang="zh-TW" altLang="en-US" sz="3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廖晨育</a:t>
            </a:r>
            <a:endParaRPr lang="en-US" altLang="zh-TW" sz="3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921FB1-5E82-4617-8497-C561943C9061}"/>
              </a:ext>
            </a:extLst>
          </p:cNvPr>
          <p:cNvSpPr txBox="1"/>
          <p:nvPr/>
        </p:nvSpPr>
        <p:spPr>
          <a:xfrm>
            <a:off x="5687627" y="3449951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</a:t>
            </a:r>
            <a:b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黃雅軒</a:t>
            </a:r>
            <a:endParaRPr lang="zh-TW" altLang="en-US" sz="3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505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22CEA-0ADF-4B40-8919-1B10684B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113132" cy="646331"/>
          </a:xfrm>
        </p:spPr>
        <p:txBody>
          <a:bodyPr wrap="square" lIns="90000" anchor="t" anchorCtr="0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(Random forest)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決策樹示意圖</a:t>
            </a:r>
          </a:p>
        </p:txBody>
      </p:sp>
      <p:sp>
        <p:nvSpPr>
          <p:cNvPr id="74" name="內容版面配置區 2">
            <a:extLst>
              <a:ext uri="{FF2B5EF4-FFF2-40B4-BE49-F238E27FC236}">
                <a16:creationId xmlns:a16="http://schemas.microsoft.com/office/drawing/2014/main" id="{2914204C-AB4B-42EA-83DE-8B3DA261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3322240"/>
            <a:ext cx="4263758" cy="2246769"/>
          </a:xfr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決策樹根節點，選擇最佳特徵進行分割，然後遞迴地對每個子集繼續這一過程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迭代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，使得子集在該特徵上更純。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E8EC455-B387-075F-62AA-9F471798F7CC}"/>
              </a:ext>
            </a:extLst>
          </p:cNvPr>
          <p:cNvSpPr txBox="1"/>
          <p:nvPr/>
        </p:nvSpPr>
        <p:spPr>
          <a:xfrm>
            <a:off x="360000" y="5895362"/>
            <a:ext cx="11410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sz="3000" b="0" i="0" dirty="0">
                <a:effectLst/>
                <a:latin typeface="Consolas" panose="020B0609020204030204" pitchFamily="49" charset="0"/>
              </a:rPr>
              <a:t>Gini = 1 - (a/n)</a:t>
            </a:r>
            <a:r>
              <a:rPr lang="pt-BR" altLang="zh-TW" sz="3000" b="0" i="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000" b="0" i="0" dirty="0">
                <a:effectLst/>
                <a:latin typeface="Consolas" panose="020B0609020204030204" pitchFamily="49" charset="0"/>
              </a:rPr>
              <a:t> - (b/n)</a:t>
            </a:r>
            <a:r>
              <a:rPr lang="pt-BR" altLang="zh-TW" sz="3000" b="0" i="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000" b="0" i="0" dirty="0">
                <a:effectLst/>
                <a:latin typeface="Consolas" panose="020B0609020204030204" pitchFamily="49" charset="0"/>
              </a:rPr>
              <a:t> - (c/n)</a:t>
            </a:r>
            <a:r>
              <a:rPr lang="pt-BR" altLang="zh-TW" sz="3000" b="0" i="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000" b="0" i="0" dirty="0">
                <a:effectLst/>
                <a:latin typeface="Consolas" panose="020B0609020204030204" pitchFamily="49" charset="0"/>
              </a:rPr>
              <a:t> - (d/n)</a:t>
            </a:r>
            <a:r>
              <a:rPr lang="pt-BR" altLang="zh-TW" sz="3000" b="0" i="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pt-BR" altLang="zh-TW" sz="3000" dirty="0">
                <a:latin typeface="Consolas" panose="020B0609020204030204" pitchFamily="49" charset="0"/>
              </a:rPr>
              <a:t> - (e/n)</a:t>
            </a:r>
            <a:r>
              <a:rPr lang="pt-BR" altLang="zh-TW" sz="3000" baseline="30000" dirty="0">
                <a:latin typeface="Consolas" panose="020B0609020204030204" pitchFamily="49" charset="0"/>
              </a:rPr>
              <a:t>2</a:t>
            </a:r>
          </a:p>
          <a:p>
            <a:r>
              <a:rPr lang="pt-BR" altLang="zh-TW" sz="3000" baseline="30000" dirty="0">
                <a:latin typeface="Consolas" panose="020B0609020204030204" pitchFamily="49" charset="0"/>
              </a:rPr>
              <a:t>			</a:t>
            </a:r>
            <a:r>
              <a:rPr lang="pt-BR" altLang="zh-TW" sz="3000" dirty="0">
                <a:latin typeface="Consolas" panose="020B0609020204030204" pitchFamily="49" charset="0"/>
              </a:rPr>
              <a:t> - (f/n)</a:t>
            </a:r>
            <a:r>
              <a:rPr lang="pt-BR" altLang="zh-TW" sz="3000" baseline="30000" dirty="0">
                <a:latin typeface="Consolas" panose="020B0609020204030204" pitchFamily="49" charset="0"/>
              </a:rPr>
              <a:t>2</a:t>
            </a:r>
            <a:r>
              <a:rPr lang="pt-BR" altLang="zh-TW" sz="3000" dirty="0">
                <a:latin typeface="Consolas" panose="020B0609020204030204" pitchFamily="49" charset="0"/>
              </a:rPr>
              <a:t> - (g/n)</a:t>
            </a:r>
            <a:r>
              <a:rPr lang="pt-BR" altLang="zh-TW" sz="3000" baseline="30000" dirty="0">
                <a:latin typeface="Consolas" panose="020B0609020204030204" pitchFamily="49" charset="0"/>
              </a:rPr>
              <a:t>2</a:t>
            </a:r>
            <a:endParaRPr lang="zh-TW" altLang="en-US" sz="3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02CF44-C566-47D9-9B52-761859248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931856"/>
            <a:ext cx="9249826" cy="18573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132048-1505-4DD6-8100-815F5F19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67" y="2800660"/>
            <a:ext cx="7291583" cy="309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2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530ED-476A-46B2-A25F-C758C98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</a:rPr>
              <a:t>XGBoost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</a:rPr>
              <a:t> (</a:t>
            </a:r>
            <a:r>
              <a:rPr lang="en-US" altLang="zh-TW" dirty="0" err="1">
                <a:solidFill>
                  <a:schemeClr val="tx1"/>
                </a:solidFill>
                <a:latin typeface="標楷體" panose="03000509000000000000" pitchFamily="65" charset="-120"/>
              </a:rPr>
              <a:t>eXtreme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</a:rPr>
              <a:t> Gradient Boosting)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D821053-EE57-4997-88B3-094C7227E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49308"/>
              </p:ext>
            </p:extLst>
          </p:nvPr>
        </p:nvGraphicFramePr>
        <p:xfrm>
          <a:off x="6096000" y="232439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DFD3E1D-B5C7-43CD-A951-834985FE2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467161"/>
              </p:ext>
            </p:extLst>
          </p:nvPr>
        </p:nvGraphicFramePr>
        <p:xfrm>
          <a:off x="4975490" y="91082"/>
          <a:ext cx="3516980" cy="402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6F02EF9B-48E1-4108-9655-36EE2B31E1A0}"/>
              </a:ext>
            </a:extLst>
          </p:cNvPr>
          <p:cNvGrpSpPr/>
          <p:nvPr/>
        </p:nvGrpSpPr>
        <p:grpSpPr>
          <a:xfrm rot="5400000">
            <a:off x="9470261" y="4667880"/>
            <a:ext cx="1847788" cy="739115"/>
            <a:chOff x="3091" y="1641838"/>
            <a:chExt cx="1847788" cy="739115"/>
          </a:xfrm>
        </p:grpSpPr>
        <p:sp>
          <p:nvSpPr>
            <p:cNvPr id="8" name="箭號: ＞形 7">
              <a:extLst>
                <a:ext uri="{FF2B5EF4-FFF2-40B4-BE49-F238E27FC236}">
                  <a16:creationId xmlns:a16="http://schemas.microsoft.com/office/drawing/2014/main" id="{F3DDD2D2-0D6A-44F5-A382-C1076B80FA08}"/>
                </a:ext>
              </a:extLst>
            </p:cNvPr>
            <p:cNvSpPr/>
            <p:nvPr/>
          </p:nvSpPr>
          <p:spPr>
            <a:xfrm>
              <a:off x="3091" y="1641838"/>
              <a:ext cx="1847788" cy="739115"/>
            </a:xfrm>
            <a:prstGeom prst="chevron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9" name="箭號: ＞形 4">
              <a:extLst>
                <a:ext uri="{FF2B5EF4-FFF2-40B4-BE49-F238E27FC236}">
                  <a16:creationId xmlns:a16="http://schemas.microsoft.com/office/drawing/2014/main" id="{3D7892BC-D453-4945-928B-CE00753CAA6D}"/>
                </a:ext>
              </a:extLst>
            </p:cNvPr>
            <p:cNvSpPr txBox="1"/>
            <p:nvPr/>
          </p:nvSpPr>
          <p:spPr>
            <a:xfrm>
              <a:off x="372649" y="1641838"/>
              <a:ext cx="1108673" cy="7391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96012" tIns="32004" rIns="32004" bIns="32004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>
                  <a:latin typeface="+mj-ea"/>
                  <a:ea typeface="+mj-ea"/>
                </a:rPr>
                <a:t>最終模型</a:t>
              </a:r>
              <a:endParaRPr lang="zh-TW" altLang="en-US" sz="2400" b="1" kern="1200" dirty="0">
                <a:latin typeface="+mj-ea"/>
                <a:ea typeface="+mj-ea"/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B7B9C49-6551-4109-AB57-50F32646D555}"/>
              </a:ext>
            </a:extLst>
          </p:cNvPr>
          <p:cNvSpPr txBox="1">
            <a:spLocks/>
          </p:cNvSpPr>
          <p:nvPr/>
        </p:nvSpPr>
        <p:spPr>
          <a:xfrm>
            <a:off x="399039" y="217315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+mj-ea"/>
                <a:ea typeface="+mj-ea"/>
              </a:rPr>
              <a:t>輸入資料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訓練資料輸入模型。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初始化模型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開始簡單初始預測，</a:t>
            </a:r>
            <a:r>
              <a:rPr lang="en-US" altLang="zh-TW" sz="2400" dirty="0">
                <a:latin typeface="+mj-ea"/>
                <a:ea typeface="+mj-ea"/>
              </a:rPr>
              <a:t>EX</a:t>
            </a:r>
            <a:r>
              <a:rPr lang="zh-TW" altLang="en-US" sz="2400" dirty="0">
                <a:latin typeface="+mj-ea"/>
                <a:ea typeface="+mj-ea"/>
              </a:rPr>
              <a:t>平均數或中位數。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b="1" dirty="0">
                <a:latin typeface="+mj-ea"/>
                <a:ea typeface="+mj-ea"/>
              </a:rPr>
              <a:t>計算殘差</a:t>
            </a:r>
            <a:r>
              <a:rPr lang="en-US" altLang="zh-TW" sz="2400" b="1" dirty="0">
                <a:latin typeface="+mj-ea"/>
                <a:ea typeface="+mj-ea"/>
              </a:rPr>
              <a:t>:</a:t>
            </a:r>
            <a:r>
              <a:rPr lang="zh-TW" altLang="en-US" sz="2400" b="1" dirty="0">
                <a:latin typeface="+mj-ea"/>
                <a:ea typeface="+mj-ea"/>
              </a:rPr>
              <a:t>評估目前模型的誤差。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zh-TW" altLang="en-US" sz="2400" b="1" dirty="0">
                <a:latin typeface="+mj-ea"/>
                <a:ea typeface="+mj-ea"/>
              </a:rPr>
              <a:t>訓練弱學習器</a:t>
            </a:r>
            <a:r>
              <a:rPr lang="en-US" altLang="zh-TW" sz="2400" b="1" dirty="0">
                <a:latin typeface="+mj-ea"/>
                <a:ea typeface="+mj-ea"/>
              </a:rPr>
              <a:t>:</a:t>
            </a:r>
            <a:r>
              <a:rPr lang="zh-TW" altLang="en-US" sz="2400" b="1" dirty="0">
                <a:latin typeface="+mj-ea"/>
                <a:ea typeface="+mj-ea"/>
              </a:rPr>
              <a:t>訓練新的決策樹來預測殘差，以修正模型的誤差。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zh-TW" altLang="en-US" sz="2400" b="1" dirty="0">
                <a:latin typeface="+mj-ea"/>
                <a:ea typeface="+mj-ea"/>
              </a:rPr>
              <a:t>更新模型</a:t>
            </a:r>
            <a:r>
              <a:rPr lang="en-US" altLang="zh-TW" sz="2400" b="1" dirty="0">
                <a:latin typeface="+mj-ea"/>
                <a:ea typeface="+mj-ea"/>
              </a:rPr>
              <a:t>:”</a:t>
            </a:r>
            <a:r>
              <a:rPr lang="zh-TW" altLang="en-US" sz="2400" b="1" dirty="0">
                <a:latin typeface="+mj-ea"/>
                <a:ea typeface="+mj-ea"/>
              </a:rPr>
              <a:t>新</a:t>
            </a:r>
            <a:r>
              <a:rPr lang="en-US" altLang="zh-TW" sz="2400" b="1" dirty="0">
                <a:latin typeface="+mj-ea"/>
                <a:ea typeface="+mj-ea"/>
              </a:rPr>
              <a:t>”</a:t>
            </a:r>
            <a:r>
              <a:rPr lang="zh-TW" altLang="en-US" sz="2400" b="1" dirty="0">
                <a:latin typeface="+mj-ea"/>
                <a:ea typeface="+mj-ea"/>
              </a:rPr>
              <a:t>決策樹的預測結果加入模型。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zh-TW" altLang="en-US" sz="2400" b="1" dirty="0">
                <a:latin typeface="+mj-ea"/>
                <a:ea typeface="+mj-ea"/>
              </a:rPr>
              <a:t>新增正規化</a:t>
            </a:r>
            <a:r>
              <a:rPr lang="en-US" altLang="zh-TW" sz="2400" b="1" dirty="0">
                <a:latin typeface="+mj-ea"/>
                <a:ea typeface="+mj-ea"/>
              </a:rPr>
              <a:t>:</a:t>
            </a:r>
            <a:r>
              <a:rPr lang="zh-TW" altLang="en-US" sz="2400" b="1" dirty="0">
                <a:latin typeface="+mj-ea"/>
                <a:ea typeface="+mj-ea"/>
              </a:rPr>
              <a:t>減少過擬合，限制模型複雜度。</a:t>
            </a:r>
            <a:endParaRPr lang="en-US" altLang="zh-TW" sz="2400" b="1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輸出最終模型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  <a:r>
              <a:rPr lang="zh-TW" altLang="en-US" sz="2400" dirty="0">
                <a:latin typeface="+mj-ea"/>
                <a:ea typeface="+mj-ea"/>
              </a:rPr>
              <a:t>產生最終的預測模型。</a:t>
            </a:r>
          </a:p>
        </p:txBody>
      </p:sp>
    </p:spTree>
    <p:extLst>
      <p:ext uri="{BB962C8B-B14F-4D97-AF65-F5344CB8AC3E}">
        <p14:creationId xmlns:p14="http://schemas.microsoft.com/office/powerpoint/2010/main" val="35960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47D741-C577-4CC4-BAE5-C20177DC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</a:rPr>
              <a:t>LGBM (Light Gradient-Boosting Machine)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</a:rPr>
            </a:b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055046-47F4-4802-8ABF-AD39E44D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416488"/>
              </p:ext>
            </p:extLst>
          </p:nvPr>
        </p:nvGraphicFramePr>
        <p:xfrm>
          <a:off x="479081" y="168965"/>
          <a:ext cx="9708528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CF505CD-98B8-4749-9396-400AC34354F1}"/>
              </a:ext>
            </a:extLst>
          </p:cNvPr>
          <p:cNvSpPr txBox="1"/>
          <p:nvPr/>
        </p:nvSpPr>
        <p:spPr>
          <a:xfrm>
            <a:off x="479081" y="2822712"/>
            <a:ext cx="10185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參數</a:t>
            </a:r>
            <a:r>
              <a:rPr lang="en-US" altLang="zh-TW" sz="2400" dirty="0">
                <a:latin typeface="+mj-ea"/>
                <a:ea typeface="+mj-ea"/>
              </a:rPr>
              <a:t>:</a:t>
            </a:r>
          </a:p>
          <a:p>
            <a:r>
              <a:rPr lang="en-US" altLang="zh-TW" sz="2400" b="1" dirty="0" err="1">
                <a:latin typeface="+mj-ea"/>
                <a:ea typeface="+mj-ea"/>
              </a:rPr>
              <a:t>learning_rate</a:t>
            </a:r>
            <a:r>
              <a:rPr lang="zh-TW" altLang="en-US" sz="2400" dirty="0">
                <a:latin typeface="+mj-ea"/>
                <a:ea typeface="+mj-ea"/>
              </a:rPr>
              <a:t>：學習率，控制每棵樹對最終模型的影響。</a:t>
            </a:r>
          </a:p>
          <a:p>
            <a:r>
              <a:rPr lang="en-US" altLang="zh-TW" sz="2400" b="1" dirty="0" err="1">
                <a:latin typeface="+mj-ea"/>
                <a:ea typeface="+mj-ea"/>
              </a:rPr>
              <a:t>num_leaves</a:t>
            </a:r>
            <a:r>
              <a:rPr lang="zh-TW" altLang="en-US" sz="2400" dirty="0">
                <a:latin typeface="+mj-ea"/>
                <a:ea typeface="+mj-ea"/>
              </a:rPr>
              <a:t>：控制每棵樹的複雜度，葉子的數量越多，模型越複雜。</a:t>
            </a:r>
          </a:p>
          <a:p>
            <a:r>
              <a:rPr lang="en-US" altLang="zh-TW" sz="2400" b="1" dirty="0" err="1">
                <a:latin typeface="+mj-ea"/>
                <a:ea typeface="+mj-ea"/>
              </a:rPr>
              <a:t>max_depth</a:t>
            </a:r>
            <a:r>
              <a:rPr lang="zh-TW" altLang="en-US" sz="2400" dirty="0">
                <a:latin typeface="+mj-ea"/>
                <a:ea typeface="+mj-ea"/>
              </a:rPr>
              <a:t>：樹的最大深度，用於防止過擬合。</a:t>
            </a:r>
          </a:p>
          <a:p>
            <a:r>
              <a:rPr lang="en-US" altLang="zh-TW" sz="2400" b="1" dirty="0" err="1">
                <a:latin typeface="+mj-ea"/>
                <a:ea typeface="+mj-ea"/>
              </a:rPr>
              <a:t>min_data_in_leaf</a:t>
            </a:r>
            <a:r>
              <a:rPr lang="zh-TW" altLang="en-US" sz="2400" dirty="0">
                <a:latin typeface="+mj-ea"/>
                <a:ea typeface="+mj-ea"/>
              </a:rPr>
              <a:t>：控制每個葉子上的最小數據量，避免過擬合。</a:t>
            </a:r>
          </a:p>
          <a:p>
            <a:r>
              <a:rPr lang="en-US" altLang="zh-TW" sz="2400" b="1" dirty="0" err="1">
                <a:latin typeface="+mj-ea"/>
                <a:ea typeface="+mj-ea"/>
              </a:rPr>
              <a:t>feature_fraction</a:t>
            </a:r>
            <a:r>
              <a:rPr lang="zh-TW" altLang="en-US" sz="2400" dirty="0">
                <a:latin typeface="+mj-ea"/>
                <a:ea typeface="+mj-ea"/>
              </a:rPr>
              <a:t>：每次訓練時使用的特徵比例，防止過擬合。</a:t>
            </a:r>
          </a:p>
        </p:txBody>
      </p:sp>
    </p:spTree>
    <p:extLst>
      <p:ext uri="{BB962C8B-B14F-4D97-AF65-F5344CB8AC3E}">
        <p14:creationId xmlns:p14="http://schemas.microsoft.com/office/powerpoint/2010/main" val="262912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903BB-7CAD-4A88-B52F-51680C0C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596668" cy="1080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Level-wise 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Leaf-wise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88CA2-6E0E-42FC-B58E-C4152286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14504"/>
            <a:ext cx="7248498" cy="28858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+mj-ea"/>
                <a:ea typeface="+mj-ea"/>
              </a:rPr>
              <a:t>Level-wise</a:t>
            </a:r>
            <a:r>
              <a:rPr lang="zh-TW" altLang="en-US" sz="2400" b="1" dirty="0">
                <a:solidFill>
                  <a:schemeClr val="tx1"/>
                </a:solidFill>
                <a:latin typeface="+mj-ea"/>
                <a:ea typeface="+mj-ea"/>
              </a:rPr>
              <a:t>（層次分裂）</a:t>
            </a:r>
            <a:r>
              <a:rPr lang="en-US" altLang="zh-TW" sz="2400" b="1" dirty="0">
                <a:solidFill>
                  <a:schemeClr val="tx1"/>
                </a:solidFill>
                <a:latin typeface="+mj-ea"/>
                <a:ea typeface="+mj-ea"/>
              </a:rPr>
              <a:t>----XGB</a:t>
            </a:r>
            <a:r>
              <a:rPr lang="zh-TW" altLang="en-US" sz="2400" b="1" dirty="0">
                <a:solidFill>
                  <a:schemeClr val="tx1"/>
                </a:solidFill>
                <a:latin typeface="+mj-ea"/>
                <a:ea typeface="+mj-ea"/>
              </a:rPr>
              <a:t>、</a:t>
            </a:r>
            <a:r>
              <a:rPr lang="en-US" altLang="zh-TW" sz="2400" b="1" dirty="0">
                <a:solidFill>
                  <a:schemeClr val="tx1"/>
                </a:solidFill>
                <a:latin typeface="+mj-ea"/>
                <a:ea typeface="+mj-ea"/>
              </a:rPr>
              <a:t>Random Forest</a:t>
            </a:r>
            <a:b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優點：樹的構建按層進行，不容易過擬合。這意味著在每一層中，所有的節點都會被分裂，而不是只關注某一個葉子節點。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缺點：不加區分的對待同一層的葉節點，帶來很多沒有必要的開銷。因為實際上很多葉子的分裂效益較低，沒有必要再進行分裂。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D78FDA-51DD-482A-B30A-3603B7C09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1" y="1438135"/>
            <a:ext cx="4797129" cy="24640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806209-2455-4B20-95F1-7EE7423B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871" y="3900313"/>
            <a:ext cx="4797129" cy="246404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AE9E533-116A-478F-88EE-3C020B2C5D6C}"/>
              </a:ext>
            </a:extLst>
          </p:cNvPr>
          <p:cNvSpPr txBox="1">
            <a:spLocks/>
          </p:cNvSpPr>
          <p:nvPr/>
        </p:nvSpPr>
        <p:spPr>
          <a:xfrm>
            <a:off x="345910" y="4010245"/>
            <a:ext cx="5743344" cy="27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+mj-ea"/>
                <a:ea typeface="+mj-ea"/>
              </a:rPr>
              <a:t>Leaf-wise</a:t>
            </a:r>
            <a:r>
              <a:rPr lang="zh-TW" altLang="en-US" sz="2400" b="1" dirty="0">
                <a:solidFill>
                  <a:schemeClr val="tx1"/>
                </a:solidFill>
                <a:latin typeface="+mj-ea"/>
                <a:ea typeface="+mj-ea"/>
              </a:rPr>
              <a:t>（葉子分裂）</a:t>
            </a:r>
            <a:r>
              <a:rPr lang="en-US" altLang="zh-TW" sz="2400" b="1" dirty="0">
                <a:solidFill>
                  <a:schemeClr val="tx1"/>
                </a:solidFill>
                <a:latin typeface="+mj-ea"/>
                <a:ea typeface="+mj-ea"/>
              </a:rPr>
              <a:t>----LGBM </a:t>
            </a:r>
            <a:br>
              <a:rPr lang="en-US" altLang="zh-TW" sz="2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zh-TW" sz="20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優點：生長策略是從當前葉子找到分裂增益最大的一片葉子。降地更多的誤差，得到更好的精度。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zh-TW" altLang="en-US" sz="2200" dirty="0">
                <a:solidFill>
                  <a:schemeClr val="tx1"/>
                </a:solidFill>
                <a:latin typeface="+mj-ea"/>
                <a:ea typeface="+mj-ea"/>
              </a:rPr>
              <a:t>缺點：可能會長出比較深的決策樹，產生過擬合。</a:t>
            </a:r>
            <a:endParaRPr lang="en-US" altLang="zh-TW" sz="2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30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15BC7-8914-4D09-A0E1-1D608A9E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037048" cy="1320800"/>
          </a:xfrm>
        </p:spPr>
        <p:txBody>
          <a:bodyPr/>
          <a:lstStyle/>
          <a:p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隨機森林和</a:t>
            </a: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LGBM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3600" b="1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XGBoost</a:t>
            </a:r>
            <a:r>
              <a:rPr lang="zh-TW" altLang="en-US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結果準確率比較表</a:t>
            </a:r>
            <a:endParaRPr lang="zh-TW" altLang="en-US" b="1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EC36250-3F76-4833-A89C-95C6AEAC8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885706"/>
              </p:ext>
            </p:extLst>
          </p:nvPr>
        </p:nvGraphicFramePr>
        <p:xfrm>
          <a:off x="677334" y="1930400"/>
          <a:ext cx="10037049" cy="430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683">
                  <a:extLst>
                    <a:ext uri="{9D8B030D-6E8A-4147-A177-3AD203B41FA5}">
                      <a16:colId xmlns:a16="http://schemas.microsoft.com/office/drawing/2014/main" val="2720446243"/>
                    </a:ext>
                  </a:extLst>
                </a:gridCol>
                <a:gridCol w="3345683">
                  <a:extLst>
                    <a:ext uri="{9D8B030D-6E8A-4147-A177-3AD203B41FA5}">
                      <a16:colId xmlns:a16="http://schemas.microsoft.com/office/drawing/2014/main" val="2058508417"/>
                    </a:ext>
                  </a:extLst>
                </a:gridCol>
                <a:gridCol w="3345683">
                  <a:extLst>
                    <a:ext uri="{9D8B030D-6E8A-4147-A177-3AD203B41FA5}">
                      <a16:colId xmlns:a16="http://schemas.microsoft.com/office/drawing/2014/main" val="2376651950"/>
                    </a:ext>
                  </a:extLst>
                </a:gridCol>
              </a:tblGrid>
              <a:tr h="10754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Train data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Test data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62907"/>
                  </a:ext>
                </a:extLst>
              </a:tr>
              <a:tr h="10754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LGBM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0.90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0.88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537049"/>
                  </a:ext>
                </a:extLst>
              </a:tr>
              <a:tr h="10754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 err="1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XGBoost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0.98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0.90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82804"/>
                  </a:ext>
                </a:extLst>
              </a:tr>
              <a:tr h="107544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Random</a:t>
                      </a:r>
                      <a:r>
                        <a:rPr lang="zh-TW" altLang="en-US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Forest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0.93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49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DEB9D-7B05-4F8C-80BA-C7E6FDCA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系統的架構與操作流程</a:t>
            </a: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BC53D9DB-77AF-4C45-B0CB-070BE8C1ADDC}"/>
              </a:ext>
            </a:extLst>
          </p:cNvPr>
          <p:cNvGrpSpPr/>
          <p:nvPr/>
        </p:nvGrpSpPr>
        <p:grpSpPr>
          <a:xfrm>
            <a:off x="677334" y="2022231"/>
            <a:ext cx="10235311" cy="3740154"/>
            <a:chOff x="141726" y="1358900"/>
            <a:chExt cx="10235311" cy="374015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25911009-BAC6-4AF1-BFCF-5956DED6502E}"/>
                </a:ext>
              </a:extLst>
            </p:cNvPr>
            <p:cNvSpPr/>
            <p:nvPr/>
          </p:nvSpPr>
          <p:spPr>
            <a:xfrm>
              <a:off x="141726" y="1358900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使用者輸入資料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BE4F018-5170-4808-908C-2B17ECE0B870}"/>
                </a:ext>
              </a:extLst>
            </p:cNvPr>
            <p:cNvSpPr/>
            <p:nvPr/>
          </p:nvSpPr>
          <p:spPr>
            <a:xfrm>
              <a:off x="7915191" y="1358900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檢測使用者的體重類型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4D54A1C-314A-4D3D-888D-800365208792}"/>
                </a:ext>
              </a:extLst>
            </p:cNvPr>
            <p:cNvSpPr/>
            <p:nvPr/>
          </p:nvSpPr>
          <p:spPr>
            <a:xfrm>
              <a:off x="7915191" y="3929920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回傳結果至</a:t>
              </a:r>
              <a:endParaRPr lang="en-US" altLang="zh-TW" sz="2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TW" sz="2200" dirty="0" err="1">
                  <a:solidFill>
                    <a:schemeClr val="tx1"/>
                  </a:solidFill>
                  <a:latin typeface="+mj-ea"/>
                  <a:ea typeface="+mj-ea"/>
                </a:rPr>
                <a:t>GPT.api</a:t>
              </a:r>
              <a:endParaRPr lang="en-US" altLang="zh-TW" sz="22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並交由</a:t>
              </a:r>
              <a:r>
                <a:rPr lang="en-US" altLang="zh-TW" sz="2200" dirty="0">
                  <a:solidFill>
                    <a:schemeClr val="tx1"/>
                  </a:solidFill>
                  <a:latin typeface="+mj-ea"/>
                  <a:ea typeface="+mj-ea"/>
                </a:rPr>
                <a:t>GPT</a:t>
              </a:r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回答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BC7E281-06E8-4417-BE14-7009F3497567}"/>
                </a:ext>
              </a:extLst>
            </p:cNvPr>
            <p:cNvSpPr/>
            <p:nvPr/>
          </p:nvSpPr>
          <p:spPr>
            <a:xfrm>
              <a:off x="4222422" y="3956054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使用者選擇想要的建議類型</a:t>
              </a:r>
              <a:r>
                <a:rPr lang="en-US" altLang="zh-TW" sz="2200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生活、飲食</a:t>
              </a:r>
              <a:r>
                <a:rPr lang="en-US" altLang="zh-TW" sz="2200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TW" altLang="en-US" sz="22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FCA6F17-5FC9-4845-BDBD-D41843E1DD9B}"/>
                </a:ext>
              </a:extLst>
            </p:cNvPr>
            <p:cNvSpPr/>
            <p:nvPr/>
          </p:nvSpPr>
          <p:spPr>
            <a:xfrm>
              <a:off x="4222422" y="1358900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使用</a:t>
              </a:r>
              <a:r>
                <a:rPr lang="en-US" altLang="zh-TW" sz="2200" dirty="0">
                  <a:solidFill>
                    <a:schemeClr val="tx1"/>
                  </a:solidFill>
                  <a:latin typeface="+mj-ea"/>
                  <a:ea typeface="+mj-ea"/>
                </a:rPr>
                <a:t>Random Forest</a:t>
              </a:r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決策出結果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7445AFBE-4503-48EB-A5D3-D5727B9702BC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2603572" y="1930400"/>
              <a:ext cx="16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D3519C6-7A89-4DE2-B46C-5838F72BA132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684268" y="1930400"/>
              <a:ext cx="12309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0C4FAA1-01DB-472E-85B9-543B8A9B828C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9146114" y="2501900"/>
              <a:ext cx="0" cy="1428020"/>
            </a:xfrm>
            <a:prstGeom prst="straightConnector1">
              <a:avLst/>
            </a:prstGeom>
            <a:ln>
              <a:headEnd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6D1EB3D1-E4E0-4278-B3C6-08E919304CE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H="1">
              <a:off x="4222422" y="4501420"/>
              <a:ext cx="6154615" cy="26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D8C986F0-A980-7287-945A-FDE92A1D0913}"/>
                </a:ext>
              </a:extLst>
            </p:cNvPr>
            <p:cNvCxnSpPr>
              <a:cxnSpLocks/>
              <a:stCxn id="8" idx="1"/>
              <a:endCxn id="30" idx="3"/>
            </p:cNvCxnSpPr>
            <p:nvPr/>
          </p:nvCxnSpPr>
          <p:spPr>
            <a:xfrm flipH="1">
              <a:off x="2603572" y="4527554"/>
              <a:ext cx="1618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BD873E29-BC7D-DCCB-EAE3-F9A7210C583A}"/>
                </a:ext>
              </a:extLst>
            </p:cNvPr>
            <p:cNvSpPr/>
            <p:nvPr/>
          </p:nvSpPr>
          <p:spPr>
            <a:xfrm>
              <a:off x="141726" y="3956054"/>
              <a:ext cx="2461846" cy="1143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翻譯</a:t>
              </a:r>
              <a:r>
                <a:rPr lang="en-US" altLang="zh-TW" sz="2200" dirty="0">
                  <a:solidFill>
                    <a:schemeClr val="tx1"/>
                  </a:solidFill>
                  <a:latin typeface="+mj-ea"/>
                  <a:ea typeface="+mj-ea"/>
                </a:rPr>
                <a:t>GPT</a:t>
              </a:r>
              <a:r>
                <a:rPr lang="zh-TW" altLang="en-US" sz="2200" dirty="0">
                  <a:solidFill>
                    <a:schemeClr val="tx1"/>
                  </a:solidFill>
                  <a:latin typeface="+mj-ea"/>
                  <a:ea typeface="+mj-ea"/>
                </a:rPr>
                <a:t>的回答並輸出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49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072D2-FDB3-429A-829A-07FA7307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系統的架構與操作流程</a:t>
            </a:r>
            <a:endParaRPr lang="zh-TW" altLang="en-US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B2799AA-397E-4B26-926F-E52302665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92" y="3603462"/>
            <a:ext cx="5821710" cy="31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9BE0A-95A4-2AFB-0135-617225A1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594060-B725-664E-C5FF-2E3AE8DE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53" y="1191906"/>
            <a:ext cx="10580914" cy="24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DE022-CC9A-424A-B431-A477A0F3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結果</a:t>
            </a:r>
            <a:endParaRPr lang="zh-TW" alt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FE06682E-F368-4CF8-A8C6-EBE4BA8E48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7" y="1395275"/>
            <a:ext cx="9737664" cy="469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79FB3-18C9-459A-AF79-C89F2818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結果</a:t>
            </a:r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343723-033F-47BF-BD0E-2132BE70A1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1" y="1270000"/>
            <a:ext cx="9933969" cy="47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1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D8C48-1F91-4440-97D2-F90A42DE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EB22F-86F8-463F-9718-B97B484D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透過這次專題我們對於</a:t>
            </a:r>
            <a:r>
              <a:rPr lang="en-US" altLang="zh-TW" sz="2800" dirty="0"/>
              <a:t>Random Forest</a:t>
            </a:r>
            <a:r>
              <a:rPr lang="zh-TW" altLang="en-US" sz="2800" dirty="0"/>
              <a:t>演算法有了深度的了解並且對於</a:t>
            </a:r>
            <a:r>
              <a:rPr lang="en-US" altLang="zh-TW" sz="2800" dirty="0" err="1"/>
              <a:t>XGBoost</a:t>
            </a:r>
            <a:r>
              <a:rPr lang="zh-TW" altLang="en-US" sz="2800" dirty="0"/>
              <a:t>和</a:t>
            </a:r>
            <a:r>
              <a:rPr lang="en-US" altLang="zh-TW" sz="2800" dirty="0"/>
              <a:t>LGBM</a:t>
            </a:r>
            <a:r>
              <a:rPr lang="zh-TW" altLang="en-US" sz="2800" dirty="0"/>
              <a:t>等機器學習模型算法有了一定的了解，未來需要使用這些工具的時候能夠更加順手。</a:t>
            </a:r>
          </a:p>
        </p:txBody>
      </p:sp>
    </p:spTree>
    <p:extLst>
      <p:ext uri="{BB962C8B-B14F-4D97-AF65-F5344CB8AC3E}">
        <p14:creationId xmlns:p14="http://schemas.microsoft.com/office/powerpoint/2010/main" val="368378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1232E3-874F-49AD-8FF1-0ADF635B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596668" cy="646331"/>
          </a:xfrm>
        </p:spPr>
        <p:txBody>
          <a:bodyPr>
            <a:spAutoFit/>
          </a:bodyPr>
          <a:lstStyle/>
          <a:p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094DE-5E95-4D8E-A19F-4FC96043B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389185"/>
            <a:ext cx="9118108" cy="443132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研究動機與研究目標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使用的工具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3.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數據介紹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4.Random Forest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和</a:t>
            </a:r>
            <a:r>
              <a:rPr lang="en-US" altLang="zh-TW" sz="2800" dirty="0" err="1">
                <a:solidFill>
                  <a:schemeClr val="tx1"/>
                </a:solidFill>
                <a:latin typeface="標楷體" panose="03000509000000000000" pitchFamily="65" charset="-120"/>
              </a:rPr>
              <a:t>XGBoost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以及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LGBM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介紹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&amp;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對比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5.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系統的架構與流程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6.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結果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</a:rPr>
              <a:t>7.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</a:rPr>
              <a:t>結論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未來優化、發展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925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672B4-1745-4B3E-9BCB-D6C618D8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未來優化、發展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9F45-F3AD-4E79-8CDB-8D56E305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313383" cy="388077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我們的開啟方式過於繁雜，可以優化成一個</a:t>
            </a:r>
            <a:r>
              <a:rPr lang="en-US" altLang="zh-TW" sz="2800" dirty="0"/>
              <a:t>App</a:t>
            </a:r>
            <a:r>
              <a:rPr lang="zh-TW" altLang="en-US" sz="2800" dirty="0"/>
              <a:t>應用。</a:t>
            </a:r>
            <a:endParaRPr lang="en-US" altLang="zh-TW" sz="2800" dirty="0"/>
          </a:p>
          <a:p>
            <a:r>
              <a:rPr lang="zh-TW" altLang="en-US" sz="2800" dirty="0"/>
              <a:t>未來醫療更發達的時候，能夠採納更多的人體數據進行評估。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8123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B6EE8-3B29-46B6-97DA-38956DF4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研究動機與研究目標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1BC174-8CBC-4741-AEFE-1D17872A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10837333" cy="4698999"/>
          </a:xfrm>
        </p:spPr>
        <p:txBody>
          <a:bodyPr>
            <a:normAutofit fontScale="92500"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近年來世界肥胖人口以及肥胖率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逐年增加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，所以我們希望能做一個研究專題讓所有人能夠隨時</a:t>
            </a:r>
            <a:r>
              <a:rPr lang="zh-TW" altLang="en-US" sz="2800" b="1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瞭解自己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身體的情況。因此我們透過公開的肥胖相關資料，運用機器學習針對該資料建立預測模型，再讓使用者透過介面輸入資訊後，達到預測其肥胖程度並以</a:t>
            </a:r>
            <a:r>
              <a:rPr lang="en-US" altLang="zh-TW" sz="2800" dirty="0" err="1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chatgpt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  <a:cs typeface="Calibri" panose="020F0502020204030204" pitchFamily="34" charset="0"/>
                <a:sym typeface="Calibri" panose="020F0502020204030204" pitchFamily="34" charset="0"/>
              </a:rPr>
              <a:t>提出適合建議讓使用者對照市面上的健康報表。</a:t>
            </a:r>
            <a:endParaRPr lang="zh-TW" altLang="zh-TW" sz="2800" dirty="0">
              <a:solidFill>
                <a:schemeClr val="tx1"/>
              </a:solidFill>
              <a:latin typeface="+mj-ea"/>
              <a:ea typeface="+mj-ea"/>
              <a:cs typeface="Calibri" panose="020F0502020204030204" pitchFamily="34" charset="0"/>
              <a:sym typeface="Gill Sans" charset="0"/>
            </a:endParaRPr>
          </a:p>
          <a:p>
            <a:endParaRPr lang="en-US" altLang="zh-TW" sz="2800" dirty="0"/>
          </a:p>
          <a:p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儲存使用者輸入的身體資料。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以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Random Forest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演算法做為主體的訓練模型決策出使用者健康類別。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3.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結合</a:t>
            </a:r>
            <a:r>
              <a:rPr lang="en-US" altLang="zh-TW" sz="2800" dirty="0" err="1">
                <a:solidFill>
                  <a:schemeClr val="tx1"/>
                </a:solidFill>
                <a:latin typeface="+mj-ea"/>
                <a:ea typeface="+mj-ea"/>
              </a:rPr>
              <a:t>chatgpt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並根據訓練模型結果生成健康建議。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4.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將</a:t>
            </a:r>
            <a:r>
              <a:rPr lang="en-US" altLang="zh-TW" sz="2800" dirty="0" err="1">
                <a:solidFill>
                  <a:schemeClr val="tx1"/>
                </a:solidFill>
                <a:latin typeface="+mj-ea"/>
                <a:ea typeface="+mj-ea"/>
              </a:rPr>
              <a:t>chatgpt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生成出來的建議翻譯成中文。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9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850A9-5DDD-4DEB-8B7E-E202DCAC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18876"/>
            <a:ext cx="8596668" cy="13208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+mj-ea"/>
              </a:rPr>
              <a:t>使用的工具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88D3D-36B6-4034-8C2D-0D1BBF95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前端是用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Flask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做成果展示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Flask 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是一個輕量級、靈活的 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Python Web 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框架，適合快速構建小型到中型應用程式，提供簡單的路由、模板引擎，並支援擴展功能。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後端是用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Random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Forest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幫資料做分類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Learn Flask Tutorial - Google Play 應用程式">
            <a:extLst>
              <a:ext uri="{FF2B5EF4-FFF2-40B4-BE49-F238E27FC236}">
                <a16:creationId xmlns:a16="http://schemas.microsoft.com/office/drawing/2014/main" id="{E30A2749-4B33-4ACB-BDEF-BF58C964A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34" y="1603548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46DD7-C5AF-427B-AB92-E1608E30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數據介紹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2DDE7-AADF-4DE3-8675-3653CB947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1192281" cy="5105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Kaggle:</a:t>
            </a:r>
          </a:p>
          <a:p>
            <a:r>
              <a:rPr lang="en-US" altLang="zh-TW" sz="3000" dirty="0">
                <a:solidFill>
                  <a:srgbClr val="0070C0"/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https://www.kaggle.com/datasets/aravindpcoder/obesity-or-cvd-risk-classifyregressorcluster</a:t>
            </a:r>
            <a:endParaRPr lang="en-US" altLang="zh-TW" sz="3000" dirty="0">
              <a:solidFill>
                <a:srgbClr val="0070C0"/>
              </a:solidFill>
              <a:latin typeface="+mj-ea"/>
              <a:ea typeface="+mj-ea"/>
            </a:endParaRPr>
          </a:p>
          <a:p>
            <a:pPr lvl="2"/>
            <a:r>
              <a:rPr lang="en-US" altLang="zh-TW" sz="3000" dirty="0" err="1">
                <a:solidFill>
                  <a:schemeClr val="tx1"/>
                </a:solidFill>
                <a:latin typeface="+mj-ea"/>
                <a:ea typeface="+mj-ea"/>
              </a:rPr>
              <a:t>Family_history_with_overweight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家族成員史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患有過重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FAVC: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是否經常食用高熱量食物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FCVC: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是否經常食用蔬菜食物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				NCP: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一天吃幾餐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CAEC: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兩餐之間的食物消耗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					SMOKE: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是否吸煙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CH20: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每日用水量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							SCC: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卡路里消耗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FAF: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多久運動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								TUE: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使用電子設備的時間</a:t>
            </a:r>
          </a:p>
          <a:p>
            <a:pPr lvl="2"/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CALC: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飲酒量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									MTRANS: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使用的交通工具</a:t>
            </a:r>
          </a:p>
          <a:p>
            <a:pPr lvl="2"/>
            <a:r>
              <a:rPr lang="en-US" altLang="zh-TW" sz="3000" dirty="0" err="1">
                <a:solidFill>
                  <a:schemeClr val="tx1"/>
                </a:solidFill>
                <a:latin typeface="+mj-ea"/>
                <a:ea typeface="+mj-ea"/>
              </a:rPr>
              <a:t>Nobeyesdad</a:t>
            </a:r>
            <a:r>
              <a:rPr lang="en-US" altLang="zh-TW" sz="30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sz="3000" dirty="0">
                <a:solidFill>
                  <a:schemeClr val="tx1"/>
                </a:solidFill>
                <a:latin typeface="+mj-ea"/>
                <a:ea typeface="+mj-ea"/>
              </a:rPr>
              <a:t>肥胖水平</a:t>
            </a:r>
            <a:endParaRPr lang="en-US" altLang="zh-TW" sz="3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758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標題 1">
            <a:extLst>
              <a:ext uri="{FF2B5EF4-FFF2-40B4-BE49-F238E27FC236}">
                <a16:creationId xmlns:a16="http://schemas.microsoft.com/office/drawing/2014/main" id="{74EA1A88-8BB5-4378-9BF4-170F8BCB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8596668" cy="584775"/>
          </a:xfrm>
        </p:spPr>
        <p:txBody>
          <a:bodyPr wrap="square" lIns="90000" anchor="t" anchorCtr="0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(Random forest)</a:t>
            </a:r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8" name="內容版面配置區 2">
            <a:extLst>
              <a:ext uri="{FF2B5EF4-FFF2-40B4-BE49-F238E27FC236}">
                <a16:creationId xmlns:a16="http://schemas.microsoft.com/office/drawing/2014/main" id="{35EA718A-B12B-4A4E-9F8E-2459138F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75" y="4173998"/>
            <a:ext cx="9967843" cy="1456809"/>
          </a:xfr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隨機森林是一種由多棵決策樹組成的分類器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它能處理離散型資料（取眾數）和連續型資料（取平均值）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最終結果是通過多數投票來決定的！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6424CD53-1641-4D5B-80A8-133FB7C7953B}"/>
              </a:ext>
            </a:extLst>
          </p:cNvPr>
          <p:cNvGrpSpPr/>
          <p:nvPr/>
        </p:nvGrpSpPr>
        <p:grpSpPr>
          <a:xfrm>
            <a:off x="200348" y="1039097"/>
            <a:ext cx="11962307" cy="2850720"/>
            <a:chOff x="133390" y="1558081"/>
            <a:chExt cx="11962307" cy="2850720"/>
          </a:xfrm>
        </p:grpSpPr>
        <p:grpSp>
          <p:nvGrpSpPr>
            <p:cNvPr id="491" name="群組 490">
              <a:extLst>
                <a:ext uri="{FF2B5EF4-FFF2-40B4-BE49-F238E27FC236}">
                  <a16:creationId xmlns:a16="http://schemas.microsoft.com/office/drawing/2014/main" id="{EE10D086-BBB5-4EC7-AA92-32C000D88AE7}"/>
                </a:ext>
              </a:extLst>
            </p:cNvPr>
            <p:cNvGrpSpPr/>
            <p:nvPr/>
          </p:nvGrpSpPr>
          <p:grpSpPr>
            <a:xfrm>
              <a:off x="133390" y="2951992"/>
              <a:ext cx="3536139" cy="1456809"/>
              <a:chOff x="360000" y="1298886"/>
              <a:chExt cx="10111730" cy="3105171"/>
            </a:xfrm>
          </p:grpSpPr>
          <p:grpSp>
            <p:nvGrpSpPr>
              <p:cNvPr id="602" name="群組 601">
                <a:extLst>
                  <a:ext uri="{FF2B5EF4-FFF2-40B4-BE49-F238E27FC236}">
                    <a16:creationId xmlns:a16="http://schemas.microsoft.com/office/drawing/2014/main" id="{8BC54A14-EFE3-4981-8C92-A5CDD3B7B379}"/>
                  </a:ext>
                </a:extLst>
              </p:cNvPr>
              <p:cNvGrpSpPr/>
              <p:nvPr/>
            </p:nvGrpSpPr>
            <p:grpSpPr>
              <a:xfrm>
                <a:off x="4125490" y="2827411"/>
                <a:ext cx="2580960" cy="1203178"/>
                <a:chOff x="4125490" y="2827411"/>
                <a:chExt cx="2580960" cy="1203178"/>
              </a:xfrm>
            </p:grpSpPr>
            <p:cxnSp>
              <p:nvCxnSpPr>
                <p:cNvPr id="646" name="直線接點 645">
                  <a:extLst>
                    <a:ext uri="{FF2B5EF4-FFF2-40B4-BE49-F238E27FC236}">
                      <a16:creationId xmlns:a16="http://schemas.microsoft.com/office/drawing/2014/main" id="{90B8472B-E3F9-4F51-AC52-E7F56912DFF9}"/>
                    </a:ext>
                  </a:extLst>
                </p:cNvPr>
                <p:cNvCxnSpPr>
                  <a:cxnSpLocks/>
                  <a:stCxn id="627" idx="2"/>
                  <a:endCxn id="628" idx="0"/>
                </p:cNvCxnSpPr>
                <p:nvPr/>
              </p:nvCxnSpPr>
              <p:spPr>
                <a:xfrm flipH="1">
                  <a:off x="455565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線接點 646">
                  <a:extLst>
                    <a:ext uri="{FF2B5EF4-FFF2-40B4-BE49-F238E27FC236}">
                      <a16:creationId xmlns:a16="http://schemas.microsoft.com/office/drawing/2014/main" id="{B0B71114-BD41-49D9-94AA-962418BC61FD}"/>
                    </a:ext>
                  </a:extLst>
                </p:cNvPr>
                <p:cNvCxnSpPr>
                  <a:cxnSpLocks/>
                  <a:stCxn id="627" idx="2"/>
                  <a:endCxn id="629" idx="0"/>
                </p:cNvCxnSpPr>
                <p:nvPr/>
              </p:nvCxnSpPr>
              <p:spPr>
                <a:xfrm>
                  <a:off x="541597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線接點 647">
                  <a:extLst>
                    <a:ext uri="{FF2B5EF4-FFF2-40B4-BE49-F238E27FC236}">
                      <a16:creationId xmlns:a16="http://schemas.microsoft.com/office/drawing/2014/main" id="{A44484E4-67D2-43CA-8FD5-7E6E8D3C3464}"/>
                    </a:ext>
                  </a:extLst>
                </p:cNvPr>
                <p:cNvCxnSpPr>
                  <a:cxnSpLocks/>
                  <a:stCxn id="628" idx="2"/>
                  <a:endCxn id="630" idx="0"/>
                </p:cNvCxnSpPr>
                <p:nvPr/>
              </p:nvCxnSpPr>
              <p:spPr>
                <a:xfrm flipH="1">
                  <a:off x="41254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線接點 648">
                  <a:extLst>
                    <a:ext uri="{FF2B5EF4-FFF2-40B4-BE49-F238E27FC236}">
                      <a16:creationId xmlns:a16="http://schemas.microsoft.com/office/drawing/2014/main" id="{AF4ECDD1-FB0F-469C-AF8C-53AD15B3FEE9}"/>
                    </a:ext>
                  </a:extLst>
                </p:cNvPr>
                <p:cNvCxnSpPr>
                  <a:cxnSpLocks/>
                  <a:stCxn id="628" idx="2"/>
                  <a:endCxn id="631" idx="0"/>
                </p:cNvCxnSpPr>
                <p:nvPr/>
              </p:nvCxnSpPr>
              <p:spPr>
                <a:xfrm>
                  <a:off x="455565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直線接點 649">
                  <a:extLst>
                    <a:ext uri="{FF2B5EF4-FFF2-40B4-BE49-F238E27FC236}">
                      <a16:creationId xmlns:a16="http://schemas.microsoft.com/office/drawing/2014/main" id="{E7310E79-1368-4850-BA85-11CA040025E4}"/>
                    </a:ext>
                  </a:extLst>
                </p:cNvPr>
                <p:cNvCxnSpPr>
                  <a:cxnSpLocks/>
                  <a:stCxn id="629" idx="2"/>
                  <a:endCxn id="632" idx="0"/>
                </p:cNvCxnSpPr>
                <p:nvPr/>
              </p:nvCxnSpPr>
              <p:spPr>
                <a:xfrm flipH="1">
                  <a:off x="584613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線接點 650">
                  <a:extLst>
                    <a:ext uri="{FF2B5EF4-FFF2-40B4-BE49-F238E27FC236}">
                      <a16:creationId xmlns:a16="http://schemas.microsoft.com/office/drawing/2014/main" id="{BEF2D34C-D8FC-46E4-8949-DC620D0BD300}"/>
                    </a:ext>
                  </a:extLst>
                </p:cNvPr>
                <p:cNvCxnSpPr>
                  <a:cxnSpLocks/>
                  <a:stCxn id="629" idx="2"/>
                  <a:endCxn id="633" idx="0"/>
                </p:cNvCxnSpPr>
                <p:nvPr/>
              </p:nvCxnSpPr>
              <p:spPr>
                <a:xfrm>
                  <a:off x="62762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3" name="群組 602">
                <a:extLst>
                  <a:ext uri="{FF2B5EF4-FFF2-40B4-BE49-F238E27FC236}">
                    <a16:creationId xmlns:a16="http://schemas.microsoft.com/office/drawing/2014/main" id="{E71EE44C-A5A9-4233-9BFE-8B3A7756F942}"/>
                  </a:ext>
                </a:extLst>
              </p:cNvPr>
              <p:cNvGrpSpPr/>
              <p:nvPr/>
            </p:nvGrpSpPr>
            <p:grpSpPr>
              <a:xfrm>
                <a:off x="756677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640" name="直線接點 639">
                  <a:extLst>
                    <a:ext uri="{FF2B5EF4-FFF2-40B4-BE49-F238E27FC236}">
                      <a16:creationId xmlns:a16="http://schemas.microsoft.com/office/drawing/2014/main" id="{FADB93E1-825B-4490-98C8-AAD899BCF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直線接點 640">
                  <a:extLst>
                    <a:ext uri="{FF2B5EF4-FFF2-40B4-BE49-F238E27FC236}">
                      <a16:creationId xmlns:a16="http://schemas.microsoft.com/office/drawing/2014/main" id="{36B1B59A-868F-4892-92A2-A1D0668742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直線接點 641">
                  <a:extLst>
                    <a:ext uri="{FF2B5EF4-FFF2-40B4-BE49-F238E27FC236}">
                      <a16:creationId xmlns:a16="http://schemas.microsoft.com/office/drawing/2014/main" id="{D25514EE-F318-47AB-AC94-B7F95929A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直線接點 642">
                  <a:extLst>
                    <a:ext uri="{FF2B5EF4-FFF2-40B4-BE49-F238E27FC236}">
                      <a16:creationId xmlns:a16="http://schemas.microsoft.com/office/drawing/2014/main" id="{ABC78710-1D62-4AED-93A4-8C061ECEF5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直線接點 643">
                  <a:extLst>
                    <a:ext uri="{FF2B5EF4-FFF2-40B4-BE49-F238E27FC236}">
                      <a16:creationId xmlns:a16="http://schemas.microsoft.com/office/drawing/2014/main" id="{6B5B0E54-07D0-4CDC-A111-CB5254A4C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直線接點 644">
                  <a:extLst>
                    <a:ext uri="{FF2B5EF4-FFF2-40B4-BE49-F238E27FC236}">
                      <a16:creationId xmlns:a16="http://schemas.microsoft.com/office/drawing/2014/main" id="{1F591A81-5FF2-4CB0-9655-2E6E583A0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4" name="群組 603">
                <a:extLst>
                  <a:ext uri="{FF2B5EF4-FFF2-40B4-BE49-F238E27FC236}">
                    <a16:creationId xmlns:a16="http://schemas.microsoft.com/office/drawing/2014/main" id="{3240A84F-5F48-4BAC-B80A-8D04CEE588CF}"/>
                  </a:ext>
                </a:extLst>
              </p:cNvPr>
              <p:cNvGrpSpPr/>
              <p:nvPr/>
            </p:nvGrpSpPr>
            <p:grpSpPr>
              <a:xfrm>
                <a:off x="68400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634" name="直線接點 633">
                  <a:extLst>
                    <a:ext uri="{FF2B5EF4-FFF2-40B4-BE49-F238E27FC236}">
                      <a16:creationId xmlns:a16="http://schemas.microsoft.com/office/drawing/2014/main" id="{8832DC8E-0280-4ABE-BFD0-D61330990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直線接點 634">
                  <a:extLst>
                    <a:ext uri="{FF2B5EF4-FFF2-40B4-BE49-F238E27FC236}">
                      <a16:creationId xmlns:a16="http://schemas.microsoft.com/office/drawing/2014/main" id="{E36E5DC0-880A-48E2-A47D-1F5450B3E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直線接點 635">
                  <a:extLst>
                    <a:ext uri="{FF2B5EF4-FFF2-40B4-BE49-F238E27FC236}">
                      <a16:creationId xmlns:a16="http://schemas.microsoft.com/office/drawing/2014/main" id="{3EA56D3D-C336-4B6A-B76C-540B10880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直線接點 636">
                  <a:extLst>
                    <a:ext uri="{FF2B5EF4-FFF2-40B4-BE49-F238E27FC236}">
                      <a16:creationId xmlns:a16="http://schemas.microsoft.com/office/drawing/2014/main" id="{57CC3D83-89C1-432A-BC44-94718B8D7D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直線接點 637">
                  <a:extLst>
                    <a:ext uri="{FF2B5EF4-FFF2-40B4-BE49-F238E27FC236}">
                      <a16:creationId xmlns:a16="http://schemas.microsoft.com/office/drawing/2014/main" id="{92B09137-202E-4629-8491-347E67E8B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直線接點 638">
                  <a:extLst>
                    <a:ext uri="{FF2B5EF4-FFF2-40B4-BE49-F238E27FC236}">
                      <a16:creationId xmlns:a16="http://schemas.microsoft.com/office/drawing/2014/main" id="{5B06C233-176C-4763-804A-00519797B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5" name="群組 604">
                <a:extLst>
                  <a:ext uri="{FF2B5EF4-FFF2-40B4-BE49-F238E27FC236}">
                    <a16:creationId xmlns:a16="http://schemas.microsoft.com/office/drawing/2014/main" id="{5A7D1498-751F-418A-8AB4-D1800FB08E8A}"/>
                  </a:ext>
                </a:extLst>
              </p:cNvPr>
              <p:cNvGrpSpPr/>
              <p:nvPr/>
            </p:nvGrpSpPr>
            <p:grpSpPr>
              <a:xfrm>
                <a:off x="360000" y="1298886"/>
                <a:ext cx="10111730" cy="3105171"/>
                <a:chOff x="360000" y="1298886"/>
                <a:chExt cx="10111730" cy="3105171"/>
              </a:xfrm>
            </p:grpSpPr>
            <p:grpSp>
              <p:nvGrpSpPr>
                <p:cNvPr id="606" name="群組 605">
                  <a:extLst>
                    <a:ext uri="{FF2B5EF4-FFF2-40B4-BE49-F238E27FC236}">
                      <a16:creationId xmlns:a16="http://schemas.microsoft.com/office/drawing/2014/main" id="{0646C507-C117-47F4-B7CC-AC292B9B4EB3}"/>
                    </a:ext>
                  </a:extLst>
                </p:cNvPr>
                <p:cNvGrpSpPr/>
                <p:nvPr/>
              </p:nvGrpSpPr>
              <p:grpSpPr>
                <a:xfrm>
                  <a:off x="3801490" y="2467411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627" name="矩形 626">
                    <a:extLst>
                      <a:ext uri="{FF2B5EF4-FFF2-40B4-BE49-F238E27FC236}">
                        <a16:creationId xmlns:a16="http://schemas.microsoft.com/office/drawing/2014/main" id="{FEFEC769-4267-4901-B427-12CD1737F283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8" name="矩形 627">
                    <a:extLst>
                      <a:ext uri="{FF2B5EF4-FFF2-40B4-BE49-F238E27FC236}">
                        <a16:creationId xmlns:a16="http://schemas.microsoft.com/office/drawing/2014/main" id="{B0FECF73-A7FE-462B-AEAC-28066A8EC457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9" name="矩形 628">
                    <a:extLst>
                      <a:ext uri="{FF2B5EF4-FFF2-40B4-BE49-F238E27FC236}">
                        <a16:creationId xmlns:a16="http://schemas.microsoft.com/office/drawing/2014/main" id="{FCEC2E7C-29D8-405E-94F4-8F8B4219C3AA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30" name="矩形 629">
                    <a:extLst>
                      <a:ext uri="{FF2B5EF4-FFF2-40B4-BE49-F238E27FC236}">
                        <a16:creationId xmlns:a16="http://schemas.microsoft.com/office/drawing/2014/main" id="{EF2F38E4-CECE-4DB1-A4A1-7F654295FB03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31" name="矩形 630">
                    <a:extLst>
                      <a:ext uri="{FF2B5EF4-FFF2-40B4-BE49-F238E27FC236}">
                        <a16:creationId xmlns:a16="http://schemas.microsoft.com/office/drawing/2014/main" id="{3813B573-738C-4BD7-A83E-F898B210A079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32" name="矩形 631">
                    <a:extLst>
                      <a:ext uri="{FF2B5EF4-FFF2-40B4-BE49-F238E27FC236}">
                        <a16:creationId xmlns:a16="http://schemas.microsoft.com/office/drawing/2014/main" id="{FBE5482B-40C2-41A5-954D-DF7332838F19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33" name="矩形 632">
                    <a:extLst>
                      <a:ext uri="{FF2B5EF4-FFF2-40B4-BE49-F238E27FC236}">
                        <a16:creationId xmlns:a16="http://schemas.microsoft.com/office/drawing/2014/main" id="{4B349654-AA51-41E3-874B-C71DFC642537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82AAD899-ADF1-42DE-AECC-EB86FD755B16}"/>
                    </a:ext>
                  </a:extLst>
                </p:cNvPr>
                <p:cNvSpPr/>
                <p:nvPr/>
              </p:nvSpPr>
              <p:spPr>
                <a:xfrm>
                  <a:off x="5094692" y="1298886"/>
                  <a:ext cx="648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608" name="群組 607">
                  <a:extLst>
                    <a:ext uri="{FF2B5EF4-FFF2-40B4-BE49-F238E27FC236}">
                      <a16:creationId xmlns:a16="http://schemas.microsoft.com/office/drawing/2014/main" id="{19B44305-FAFF-4B18-924C-3A7862B9402E}"/>
                    </a:ext>
                  </a:extLst>
                </p:cNvPr>
                <p:cNvGrpSpPr/>
                <p:nvPr/>
              </p:nvGrpSpPr>
              <p:grpSpPr>
                <a:xfrm>
                  <a:off x="36000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620" name="矩形 619">
                    <a:extLst>
                      <a:ext uri="{FF2B5EF4-FFF2-40B4-BE49-F238E27FC236}">
                        <a16:creationId xmlns:a16="http://schemas.microsoft.com/office/drawing/2014/main" id="{8CED8D4A-95D7-40D5-9F98-23EA2828EAD0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1" name="矩形 620">
                    <a:extLst>
                      <a:ext uri="{FF2B5EF4-FFF2-40B4-BE49-F238E27FC236}">
                        <a16:creationId xmlns:a16="http://schemas.microsoft.com/office/drawing/2014/main" id="{A6F1765D-9890-46D5-BDFB-9CB741ED24F6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2" name="矩形 621">
                    <a:extLst>
                      <a:ext uri="{FF2B5EF4-FFF2-40B4-BE49-F238E27FC236}">
                        <a16:creationId xmlns:a16="http://schemas.microsoft.com/office/drawing/2014/main" id="{794A3CDD-DB55-4831-8030-58EF628D007D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3" name="矩形 622">
                    <a:extLst>
                      <a:ext uri="{FF2B5EF4-FFF2-40B4-BE49-F238E27FC236}">
                        <a16:creationId xmlns:a16="http://schemas.microsoft.com/office/drawing/2014/main" id="{C5A98FFE-7423-493E-AA65-0030F4DE97FD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4" name="矩形 623">
                    <a:extLst>
                      <a:ext uri="{FF2B5EF4-FFF2-40B4-BE49-F238E27FC236}">
                        <a16:creationId xmlns:a16="http://schemas.microsoft.com/office/drawing/2014/main" id="{D1EF63B1-14AB-49B8-AA82-0D60EBD6A4D2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5" name="矩形 624">
                    <a:extLst>
                      <a:ext uri="{FF2B5EF4-FFF2-40B4-BE49-F238E27FC236}">
                        <a16:creationId xmlns:a16="http://schemas.microsoft.com/office/drawing/2014/main" id="{BB68FAB8-A708-4311-B5A0-05E56BACDCB0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26" name="矩形 625">
                    <a:extLst>
                      <a:ext uri="{FF2B5EF4-FFF2-40B4-BE49-F238E27FC236}">
                        <a16:creationId xmlns:a16="http://schemas.microsoft.com/office/drawing/2014/main" id="{79C0E5AD-1FC4-4578-8747-32CBD5B5EC58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609" name="群組 608">
                  <a:extLst>
                    <a:ext uri="{FF2B5EF4-FFF2-40B4-BE49-F238E27FC236}">
                      <a16:creationId xmlns:a16="http://schemas.microsoft.com/office/drawing/2014/main" id="{F289FEFA-C9C0-46A9-8123-A3A7BF302DBD}"/>
                    </a:ext>
                  </a:extLst>
                </p:cNvPr>
                <p:cNvGrpSpPr/>
                <p:nvPr/>
              </p:nvGrpSpPr>
              <p:grpSpPr>
                <a:xfrm>
                  <a:off x="724277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613" name="矩形 612">
                    <a:extLst>
                      <a:ext uri="{FF2B5EF4-FFF2-40B4-BE49-F238E27FC236}">
                        <a16:creationId xmlns:a16="http://schemas.microsoft.com/office/drawing/2014/main" id="{20C5834E-1DD2-485E-9513-F42AFEA81522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4" name="矩形 613">
                    <a:extLst>
                      <a:ext uri="{FF2B5EF4-FFF2-40B4-BE49-F238E27FC236}">
                        <a16:creationId xmlns:a16="http://schemas.microsoft.com/office/drawing/2014/main" id="{6214EBED-10D0-4383-B5B8-7AF441C60CFB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5" name="矩形 614">
                    <a:extLst>
                      <a:ext uri="{FF2B5EF4-FFF2-40B4-BE49-F238E27FC236}">
                        <a16:creationId xmlns:a16="http://schemas.microsoft.com/office/drawing/2014/main" id="{DDE3A02D-9ADD-4D57-A69F-876832FF0812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6" name="矩形 615">
                    <a:extLst>
                      <a:ext uri="{FF2B5EF4-FFF2-40B4-BE49-F238E27FC236}">
                        <a16:creationId xmlns:a16="http://schemas.microsoft.com/office/drawing/2014/main" id="{03D319FD-308C-4640-9B49-A558801B113B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7" name="矩形 616">
                    <a:extLst>
                      <a:ext uri="{FF2B5EF4-FFF2-40B4-BE49-F238E27FC236}">
                        <a16:creationId xmlns:a16="http://schemas.microsoft.com/office/drawing/2014/main" id="{FED665CF-1250-4BAD-B23A-140F1559FC9C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8" name="矩形 617">
                    <a:extLst>
                      <a:ext uri="{FF2B5EF4-FFF2-40B4-BE49-F238E27FC236}">
                        <a16:creationId xmlns:a16="http://schemas.microsoft.com/office/drawing/2014/main" id="{2BB908F8-CC37-4313-A096-B1974B5E3C52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619" name="矩形 618">
                    <a:extLst>
                      <a:ext uri="{FF2B5EF4-FFF2-40B4-BE49-F238E27FC236}">
                        <a16:creationId xmlns:a16="http://schemas.microsoft.com/office/drawing/2014/main" id="{9338A945-9465-41F0-9CF5-A776EB8BA3DF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610" name="直線接點 609">
                  <a:extLst>
                    <a:ext uri="{FF2B5EF4-FFF2-40B4-BE49-F238E27FC236}">
                      <a16:creationId xmlns:a16="http://schemas.microsoft.com/office/drawing/2014/main" id="{1D7E9CA8-819A-4B47-BB5A-903E786BFD3D}"/>
                    </a:ext>
                  </a:extLst>
                </p:cNvPr>
                <p:cNvCxnSpPr>
                  <a:stCxn id="607" idx="2"/>
                  <a:endCxn id="627" idx="0"/>
                </p:cNvCxnSpPr>
                <p:nvPr/>
              </p:nvCxnSpPr>
              <p:spPr>
                <a:xfrm flipH="1">
                  <a:off x="5415970" y="1658886"/>
                  <a:ext cx="2722" cy="808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直線接點 610">
                  <a:extLst>
                    <a:ext uri="{FF2B5EF4-FFF2-40B4-BE49-F238E27FC236}">
                      <a16:creationId xmlns:a16="http://schemas.microsoft.com/office/drawing/2014/main" id="{E02AA66C-3EB1-4AB5-A63D-D57696C694C4}"/>
                    </a:ext>
                  </a:extLst>
                </p:cNvPr>
                <p:cNvCxnSpPr>
                  <a:stCxn id="607" idx="3"/>
                  <a:endCxn id="613" idx="0"/>
                </p:cNvCxnSpPr>
                <p:nvPr/>
              </p:nvCxnSpPr>
              <p:spPr>
                <a:xfrm>
                  <a:off x="5742692" y="1478886"/>
                  <a:ext cx="3114558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線接點 611">
                  <a:extLst>
                    <a:ext uri="{FF2B5EF4-FFF2-40B4-BE49-F238E27FC236}">
                      <a16:creationId xmlns:a16="http://schemas.microsoft.com/office/drawing/2014/main" id="{0FDCA99E-55E8-42F9-B718-5EB5810D84F4}"/>
                    </a:ext>
                  </a:extLst>
                </p:cNvPr>
                <p:cNvCxnSpPr>
                  <a:stCxn id="607" idx="1"/>
                  <a:endCxn id="620" idx="0"/>
                </p:cNvCxnSpPr>
                <p:nvPr/>
              </p:nvCxnSpPr>
              <p:spPr>
                <a:xfrm flipH="1">
                  <a:off x="1974480" y="1478886"/>
                  <a:ext cx="3120212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群組 491">
              <a:extLst>
                <a:ext uri="{FF2B5EF4-FFF2-40B4-BE49-F238E27FC236}">
                  <a16:creationId xmlns:a16="http://schemas.microsoft.com/office/drawing/2014/main" id="{F3044FFC-9EAD-4A95-B82E-14AAC503ABF9}"/>
                </a:ext>
              </a:extLst>
            </p:cNvPr>
            <p:cNvGrpSpPr/>
            <p:nvPr/>
          </p:nvGrpSpPr>
          <p:grpSpPr>
            <a:xfrm>
              <a:off x="3819944" y="2951992"/>
              <a:ext cx="3536139" cy="1456809"/>
              <a:chOff x="360000" y="1298886"/>
              <a:chExt cx="10111730" cy="3105171"/>
            </a:xfrm>
          </p:grpSpPr>
          <p:grpSp>
            <p:nvGrpSpPr>
              <p:cNvPr id="552" name="群組 551">
                <a:extLst>
                  <a:ext uri="{FF2B5EF4-FFF2-40B4-BE49-F238E27FC236}">
                    <a16:creationId xmlns:a16="http://schemas.microsoft.com/office/drawing/2014/main" id="{A20E832D-62FD-4FDF-9964-98250A7A7E02}"/>
                  </a:ext>
                </a:extLst>
              </p:cNvPr>
              <p:cNvGrpSpPr/>
              <p:nvPr/>
            </p:nvGrpSpPr>
            <p:grpSpPr>
              <a:xfrm>
                <a:off x="4125490" y="2827411"/>
                <a:ext cx="2580960" cy="1203178"/>
                <a:chOff x="4125490" y="2827411"/>
                <a:chExt cx="2580960" cy="1203178"/>
              </a:xfrm>
            </p:grpSpPr>
            <p:cxnSp>
              <p:nvCxnSpPr>
                <p:cNvPr id="596" name="直線接點 595">
                  <a:extLst>
                    <a:ext uri="{FF2B5EF4-FFF2-40B4-BE49-F238E27FC236}">
                      <a16:creationId xmlns:a16="http://schemas.microsoft.com/office/drawing/2014/main" id="{5BD2BB0B-2722-48F1-9F32-FBBE390190A4}"/>
                    </a:ext>
                  </a:extLst>
                </p:cNvPr>
                <p:cNvCxnSpPr>
                  <a:cxnSpLocks/>
                  <a:stCxn id="577" idx="2"/>
                  <a:endCxn id="578" idx="0"/>
                </p:cNvCxnSpPr>
                <p:nvPr/>
              </p:nvCxnSpPr>
              <p:spPr>
                <a:xfrm flipH="1">
                  <a:off x="455565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線接點 596">
                  <a:extLst>
                    <a:ext uri="{FF2B5EF4-FFF2-40B4-BE49-F238E27FC236}">
                      <a16:creationId xmlns:a16="http://schemas.microsoft.com/office/drawing/2014/main" id="{2238B374-5E54-467C-B4E9-54981905A7DB}"/>
                    </a:ext>
                  </a:extLst>
                </p:cNvPr>
                <p:cNvCxnSpPr>
                  <a:cxnSpLocks/>
                  <a:stCxn id="577" idx="2"/>
                  <a:endCxn id="579" idx="0"/>
                </p:cNvCxnSpPr>
                <p:nvPr/>
              </p:nvCxnSpPr>
              <p:spPr>
                <a:xfrm>
                  <a:off x="541597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直線接點 597">
                  <a:extLst>
                    <a:ext uri="{FF2B5EF4-FFF2-40B4-BE49-F238E27FC236}">
                      <a16:creationId xmlns:a16="http://schemas.microsoft.com/office/drawing/2014/main" id="{A9BD6E68-6A8E-4DB4-88BC-7C52CF6B8A54}"/>
                    </a:ext>
                  </a:extLst>
                </p:cNvPr>
                <p:cNvCxnSpPr>
                  <a:cxnSpLocks/>
                  <a:stCxn id="578" idx="2"/>
                  <a:endCxn id="580" idx="0"/>
                </p:cNvCxnSpPr>
                <p:nvPr/>
              </p:nvCxnSpPr>
              <p:spPr>
                <a:xfrm flipH="1">
                  <a:off x="41254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直線接點 598">
                  <a:extLst>
                    <a:ext uri="{FF2B5EF4-FFF2-40B4-BE49-F238E27FC236}">
                      <a16:creationId xmlns:a16="http://schemas.microsoft.com/office/drawing/2014/main" id="{EC4C9308-F48E-431D-AF45-DD758DD03DE6}"/>
                    </a:ext>
                  </a:extLst>
                </p:cNvPr>
                <p:cNvCxnSpPr>
                  <a:cxnSpLocks/>
                  <a:stCxn id="578" idx="2"/>
                  <a:endCxn id="581" idx="0"/>
                </p:cNvCxnSpPr>
                <p:nvPr/>
              </p:nvCxnSpPr>
              <p:spPr>
                <a:xfrm>
                  <a:off x="455565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直線接點 599">
                  <a:extLst>
                    <a:ext uri="{FF2B5EF4-FFF2-40B4-BE49-F238E27FC236}">
                      <a16:creationId xmlns:a16="http://schemas.microsoft.com/office/drawing/2014/main" id="{BE020AA8-FDB5-40EF-95FF-B3C16E89D714}"/>
                    </a:ext>
                  </a:extLst>
                </p:cNvPr>
                <p:cNvCxnSpPr>
                  <a:cxnSpLocks/>
                  <a:stCxn id="579" idx="2"/>
                  <a:endCxn id="582" idx="0"/>
                </p:cNvCxnSpPr>
                <p:nvPr/>
              </p:nvCxnSpPr>
              <p:spPr>
                <a:xfrm flipH="1">
                  <a:off x="584613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線接點 600">
                  <a:extLst>
                    <a:ext uri="{FF2B5EF4-FFF2-40B4-BE49-F238E27FC236}">
                      <a16:creationId xmlns:a16="http://schemas.microsoft.com/office/drawing/2014/main" id="{EB34EE2C-0BCF-4882-B7F2-9FEB92B6C39D}"/>
                    </a:ext>
                  </a:extLst>
                </p:cNvPr>
                <p:cNvCxnSpPr>
                  <a:cxnSpLocks/>
                  <a:stCxn id="579" idx="2"/>
                  <a:endCxn id="583" idx="0"/>
                </p:cNvCxnSpPr>
                <p:nvPr/>
              </p:nvCxnSpPr>
              <p:spPr>
                <a:xfrm>
                  <a:off x="62762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3" name="群組 552">
                <a:extLst>
                  <a:ext uri="{FF2B5EF4-FFF2-40B4-BE49-F238E27FC236}">
                    <a16:creationId xmlns:a16="http://schemas.microsoft.com/office/drawing/2014/main" id="{BEFA8331-9C24-4D37-B9A3-8BE3ED30FCE5}"/>
                  </a:ext>
                </a:extLst>
              </p:cNvPr>
              <p:cNvGrpSpPr/>
              <p:nvPr/>
            </p:nvGrpSpPr>
            <p:grpSpPr>
              <a:xfrm>
                <a:off x="756677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590" name="直線接點 589">
                  <a:extLst>
                    <a:ext uri="{FF2B5EF4-FFF2-40B4-BE49-F238E27FC236}">
                      <a16:creationId xmlns:a16="http://schemas.microsoft.com/office/drawing/2014/main" id="{757ACA31-B164-4A2F-83FC-5A45402A4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線接點 590">
                  <a:extLst>
                    <a:ext uri="{FF2B5EF4-FFF2-40B4-BE49-F238E27FC236}">
                      <a16:creationId xmlns:a16="http://schemas.microsoft.com/office/drawing/2014/main" id="{0435654F-98D7-4FA3-8EA9-5ECE5B88F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線接點 591">
                  <a:extLst>
                    <a:ext uri="{FF2B5EF4-FFF2-40B4-BE49-F238E27FC236}">
                      <a16:creationId xmlns:a16="http://schemas.microsoft.com/office/drawing/2014/main" id="{B68DBE12-4388-424B-B36D-0D24C297EC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線接點 592">
                  <a:extLst>
                    <a:ext uri="{FF2B5EF4-FFF2-40B4-BE49-F238E27FC236}">
                      <a16:creationId xmlns:a16="http://schemas.microsoft.com/office/drawing/2014/main" id="{B1EAA0B9-FE29-45C3-9A70-70B29BE19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線接點 593">
                  <a:extLst>
                    <a:ext uri="{FF2B5EF4-FFF2-40B4-BE49-F238E27FC236}">
                      <a16:creationId xmlns:a16="http://schemas.microsoft.com/office/drawing/2014/main" id="{4E1305C3-F010-4464-88D1-BEBA80496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線接點 594">
                  <a:extLst>
                    <a:ext uri="{FF2B5EF4-FFF2-40B4-BE49-F238E27FC236}">
                      <a16:creationId xmlns:a16="http://schemas.microsoft.com/office/drawing/2014/main" id="{46B8EC99-0AF9-449A-984F-DB948644C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4" name="群組 553">
                <a:extLst>
                  <a:ext uri="{FF2B5EF4-FFF2-40B4-BE49-F238E27FC236}">
                    <a16:creationId xmlns:a16="http://schemas.microsoft.com/office/drawing/2014/main" id="{E3809197-4D6E-48D9-927E-5649644700BC}"/>
                  </a:ext>
                </a:extLst>
              </p:cNvPr>
              <p:cNvGrpSpPr/>
              <p:nvPr/>
            </p:nvGrpSpPr>
            <p:grpSpPr>
              <a:xfrm>
                <a:off x="68400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584" name="直線接點 583">
                  <a:extLst>
                    <a:ext uri="{FF2B5EF4-FFF2-40B4-BE49-F238E27FC236}">
                      <a16:creationId xmlns:a16="http://schemas.microsoft.com/office/drawing/2014/main" id="{FC742FF9-E891-427A-BF10-C4DF679B3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直線接點 584">
                  <a:extLst>
                    <a:ext uri="{FF2B5EF4-FFF2-40B4-BE49-F238E27FC236}">
                      <a16:creationId xmlns:a16="http://schemas.microsoft.com/office/drawing/2014/main" id="{760A4CE7-E98E-4871-8A54-60EB9B922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直線接點 585">
                  <a:extLst>
                    <a:ext uri="{FF2B5EF4-FFF2-40B4-BE49-F238E27FC236}">
                      <a16:creationId xmlns:a16="http://schemas.microsoft.com/office/drawing/2014/main" id="{F862FFDD-8287-418F-8F01-37689418C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直線接點 586">
                  <a:extLst>
                    <a:ext uri="{FF2B5EF4-FFF2-40B4-BE49-F238E27FC236}">
                      <a16:creationId xmlns:a16="http://schemas.microsoft.com/office/drawing/2014/main" id="{AEE443AE-FC88-4C2D-8EB9-3F330A7D1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直線接點 587">
                  <a:extLst>
                    <a:ext uri="{FF2B5EF4-FFF2-40B4-BE49-F238E27FC236}">
                      <a16:creationId xmlns:a16="http://schemas.microsoft.com/office/drawing/2014/main" id="{D85152C8-5397-40C5-9A1D-75E91C032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直線接點 588">
                  <a:extLst>
                    <a:ext uri="{FF2B5EF4-FFF2-40B4-BE49-F238E27FC236}">
                      <a16:creationId xmlns:a16="http://schemas.microsoft.com/office/drawing/2014/main" id="{484BD36E-2E91-4C81-BA22-8BEB53712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5" name="群組 554">
                <a:extLst>
                  <a:ext uri="{FF2B5EF4-FFF2-40B4-BE49-F238E27FC236}">
                    <a16:creationId xmlns:a16="http://schemas.microsoft.com/office/drawing/2014/main" id="{AF298B23-2D12-4EB8-9954-340D9920C243}"/>
                  </a:ext>
                </a:extLst>
              </p:cNvPr>
              <p:cNvGrpSpPr/>
              <p:nvPr/>
            </p:nvGrpSpPr>
            <p:grpSpPr>
              <a:xfrm>
                <a:off x="360000" y="1298886"/>
                <a:ext cx="10111730" cy="3105171"/>
                <a:chOff x="360000" y="1298886"/>
                <a:chExt cx="10111730" cy="3105171"/>
              </a:xfrm>
            </p:grpSpPr>
            <p:grpSp>
              <p:nvGrpSpPr>
                <p:cNvPr id="556" name="群組 555">
                  <a:extLst>
                    <a:ext uri="{FF2B5EF4-FFF2-40B4-BE49-F238E27FC236}">
                      <a16:creationId xmlns:a16="http://schemas.microsoft.com/office/drawing/2014/main" id="{88C3C021-CE04-4775-8813-5B0C3EAD1F12}"/>
                    </a:ext>
                  </a:extLst>
                </p:cNvPr>
                <p:cNvGrpSpPr/>
                <p:nvPr/>
              </p:nvGrpSpPr>
              <p:grpSpPr>
                <a:xfrm>
                  <a:off x="3801490" y="2467411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77" name="矩形 576">
                    <a:extLst>
                      <a:ext uri="{FF2B5EF4-FFF2-40B4-BE49-F238E27FC236}">
                        <a16:creationId xmlns:a16="http://schemas.microsoft.com/office/drawing/2014/main" id="{ADAB9F7D-944F-4F44-9087-DF843F913DA5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8" name="矩形 577">
                    <a:extLst>
                      <a:ext uri="{FF2B5EF4-FFF2-40B4-BE49-F238E27FC236}">
                        <a16:creationId xmlns:a16="http://schemas.microsoft.com/office/drawing/2014/main" id="{C7A77F91-0911-4F79-B8D3-20EA38AE6F38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9" name="矩形 578">
                    <a:extLst>
                      <a:ext uri="{FF2B5EF4-FFF2-40B4-BE49-F238E27FC236}">
                        <a16:creationId xmlns:a16="http://schemas.microsoft.com/office/drawing/2014/main" id="{A52E7C4B-C5A9-431E-82A0-0C9D60DFAD63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80" name="矩形 579">
                    <a:extLst>
                      <a:ext uri="{FF2B5EF4-FFF2-40B4-BE49-F238E27FC236}">
                        <a16:creationId xmlns:a16="http://schemas.microsoft.com/office/drawing/2014/main" id="{34117836-CE4F-4DEF-9197-E408E4696393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81" name="矩形 580">
                    <a:extLst>
                      <a:ext uri="{FF2B5EF4-FFF2-40B4-BE49-F238E27FC236}">
                        <a16:creationId xmlns:a16="http://schemas.microsoft.com/office/drawing/2014/main" id="{6F752042-917D-4686-8D6E-D600F6C00C43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82" name="矩形 581">
                    <a:extLst>
                      <a:ext uri="{FF2B5EF4-FFF2-40B4-BE49-F238E27FC236}">
                        <a16:creationId xmlns:a16="http://schemas.microsoft.com/office/drawing/2014/main" id="{F6D9668C-2418-4C5E-B90D-576B1E16F456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83" name="矩形 582">
                    <a:extLst>
                      <a:ext uri="{FF2B5EF4-FFF2-40B4-BE49-F238E27FC236}">
                        <a16:creationId xmlns:a16="http://schemas.microsoft.com/office/drawing/2014/main" id="{9B985F92-FBE3-43B6-9698-3E66FC6DAE89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27310605-53FA-4999-AB99-EEF77224FC90}"/>
                    </a:ext>
                  </a:extLst>
                </p:cNvPr>
                <p:cNvSpPr/>
                <p:nvPr/>
              </p:nvSpPr>
              <p:spPr>
                <a:xfrm>
                  <a:off x="5094692" y="1298886"/>
                  <a:ext cx="648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558" name="群組 557">
                  <a:extLst>
                    <a:ext uri="{FF2B5EF4-FFF2-40B4-BE49-F238E27FC236}">
                      <a16:creationId xmlns:a16="http://schemas.microsoft.com/office/drawing/2014/main" id="{932B3DED-64F3-4859-A9CC-98ECEE74B4A8}"/>
                    </a:ext>
                  </a:extLst>
                </p:cNvPr>
                <p:cNvGrpSpPr/>
                <p:nvPr/>
              </p:nvGrpSpPr>
              <p:grpSpPr>
                <a:xfrm>
                  <a:off x="36000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70" name="矩形 569">
                    <a:extLst>
                      <a:ext uri="{FF2B5EF4-FFF2-40B4-BE49-F238E27FC236}">
                        <a16:creationId xmlns:a16="http://schemas.microsoft.com/office/drawing/2014/main" id="{4472DFEE-F4A9-4B33-A48B-248698F4B2B7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1" name="矩形 570">
                    <a:extLst>
                      <a:ext uri="{FF2B5EF4-FFF2-40B4-BE49-F238E27FC236}">
                        <a16:creationId xmlns:a16="http://schemas.microsoft.com/office/drawing/2014/main" id="{40F1ED3A-C516-442D-B35B-421526739D49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2" name="矩形 571">
                    <a:extLst>
                      <a:ext uri="{FF2B5EF4-FFF2-40B4-BE49-F238E27FC236}">
                        <a16:creationId xmlns:a16="http://schemas.microsoft.com/office/drawing/2014/main" id="{E622DE52-D478-4B28-9671-0ABDBD160642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3" name="矩形 572">
                    <a:extLst>
                      <a:ext uri="{FF2B5EF4-FFF2-40B4-BE49-F238E27FC236}">
                        <a16:creationId xmlns:a16="http://schemas.microsoft.com/office/drawing/2014/main" id="{B0CF06F4-89D2-40C2-99F5-C5B67F02C41B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4" name="矩形 573">
                    <a:extLst>
                      <a:ext uri="{FF2B5EF4-FFF2-40B4-BE49-F238E27FC236}">
                        <a16:creationId xmlns:a16="http://schemas.microsoft.com/office/drawing/2014/main" id="{001481A8-96F7-4330-B9E4-FF067829729A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5" name="矩形 574">
                    <a:extLst>
                      <a:ext uri="{FF2B5EF4-FFF2-40B4-BE49-F238E27FC236}">
                        <a16:creationId xmlns:a16="http://schemas.microsoft.com/office/drawing/2014/main" id="{270E9DC4-B6DF-4772-A62C-6783DE10ABC1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76" name="矩形 575">
                    <a:extLst>
                      <a:ext uri="{FF2B5EF4-FFF2-40B4-BE49-F238E27FC236}">
                        <a16:creationId xmlns:a16="http://schemas.microsoft.com/office/drawing/2014/main" id="{4E9E906B-EB07-44ED-A1F1-933319CCD05E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559" name="群組 558">
                  <a:extLst>
                    <a:ext uri="{FF2B5EF4-FFF2-40B4-BE49-F238E27FC236}">
                      <a16:creationId xmlns:a16="http://schemas.microsoft.com/office/drawing/2014/main" id="{A07A46E1-3975-4316-BAB1-F4A792EBD6E4}"/>
                    </a:ext>
                  </a:extLst>
                </p:cNvPr>
                <p:cNvGrpSpPr/>
                <p:nvPr/>
              </p:nvGrpSpPr>
              <p:grpSpPr>
                <a:xfrm>
                  <a:off x="724277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63" name="矩形 562">
                    <a:extLst>
                      <a:ext uri="{FF2B5EF4-FFF2-40B4-BE49-F238E27FC236}">
                        <a16:creationId xmlns:a16="http://schemas.microsoft.com/office/drawing/2014/main" id="{BF1A0FB2-8F08-4469-AC06-BFC642381680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4" name="矩形 563">
                    <a:extLst>
                      <a:ext uri="{FF2B5EF4-FFF2-40B4-BE49-F238E27FC236}">
                        <a16:creationId xmlns:a16="http://schemas.microsoft.com/office/drawing/2014/main" id="{99C5220A-ED6E-435B-8111-721EC001D52B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5" name="矩形 564">
                    <a:extLst>
                      <a:ext uri="{FF2B5EF4-FFF2-40B4-BE49-F238E27FC236}">
                        <a16:creationId xmlns:a16="http://schemas.microsoft.com/office/drawing/2014/main" id="{FA344A10-397D-4314-8068-5106BF1825A9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6" name="矩形 565">
                    <a:extLst>
                      <a:ext uri="{FF2B5EF4-FFF2-40B4-BE49-F238E27FC236}">
                        <a16:creationId xmlns:a16="http://schemas.microsoft.com/office/drawing/2014/main" id="{CA7B8899-99E6-4A5A-B72A-3898A6F4CED2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7" name="矩形 566">
                    <a:extLst>
                      <a:ext uri="{FF2B5EF4-FFF2-40B4-BE49-F238E27FC236}">
                        <a16:creationId xmlns:a16="http://schemas.microsoft.com/office/drawing/2014/main" id="{018D2863-E6F2-42A3-A353-66E6FD76EC0D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8" name="矩形 567">
                    <a:extLst>
                      <a:ext uri="{FF2B5EF4-FFF2-40B4-BE49-F238E27FC236}">
                        <a16:creationId xmlns:a16="http://schemas.microsoft.com/office/drawing/2014/main" id="{705553A8-95B7-40BC-9ECC-7F72EA664578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69" name="矩形 568">
                    <a:extLst>
                      <a:ext uri="{FF2B5EF4-FFF2-40B4-BE49-F238E27FC236}">
                        <a16:creationId xmlns:a16="http://schemas.microsoft.com/office/drawing/2014/main" id="{45219DAE-C769-44B2-BBB4-348DE7AFF6AA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560" name="直線接點 559">
                  <a:extLst>
                    <a:ext uri="{FF2B5EF4-FFF2-40B4-BE49-F238E27FC236}">
                      <a16:creationId xmlns:a16="http://schemas.microsoft.com/office/drawing/2014/main" id="{CCF035BC-B955-4F00-92FE-73EFFE330ADD}"/>
                    </a:ext>
                  </a:extLst>
                </p:cNvPr>
                <p:cNvCxnSpPr>
                  <a:stCxn id="557" idx="2"/>
                  <a:endCxn id="577" idx="0"/>
                </p:cNvCxnSpPr>
                <p:nvPr/>
              </p:nvCxnSpPr>
              <p:spPr>
                <a:xfrm flipH="1">
                  <a:off x="5415970" y="1658886"/>
                  <a:ext cx="2722" cy="808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直線接點 560">
                  <a:extLst>
                    <a:ext uri="{FF2B5EF4-FFF2-40B4-BE49-F238E27FC236}">
                      <a16:creationId xmlns:a16="http://schemas.microsoft.com/office/drawing/2014/main" id="{8515D398-3D55-4292-ABAC-F7368DF217A4}"/>
                    </a:ext>
                  </a:extLst>
                </p:cNvPr>
                <p:cNvCxnSpPr>
                  <a:stCxn id="557" idx="3"/>
                  <a:endCxn id="563" idx="0"/>
                </p:cNvCxnSpPr>
                <p:nvPr/>
              </p:nvCxnSpPr>
              <p:spPr>
                <a:xfrm>
                  <a:off x="5742692" y="1478886"/>
                  <a:ext cx="3114558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直線接點 561">
                  <a:extLst>
                    <a:ext uri="{FF2B5EF4-FFF2-40B4-BE49-F238E27FC236}">
                      <a16:creationId xmlns:a16="http://schemas.microsoft.com/office/drawing/2014/main" id="{8674C5B9-2CA2-49FF-9304-08D321047428}"/>
                    </a:ext>
                  </a:extLst>
                </p:cNvPr>
                <p:cNvCxnSpPr>
                  <a:stCxn id="557" idx="1"/>
                  <a:endCxn id="570" idx="0"/>
                </p:cNvCxnSpPr>
                <p:nvPr/>
              </p:nvCxnSpPr>
              <p:spPr>
                <a:xfrm flipH="1">
                  <a:off x="1974480" y="1478886"/>
                  <a:ext cx="3120212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群組 492">
              <a:extLst>
                <a:ext uri="{FF2B5EF4-FFF2-40B4-BE49-F238E27FC236}">
                  <a16:creationId xmlns:a16="http://schemas.microsoft.com/office/drawing/2014/main" id="{69569B5E-0FB4-4251-8386-685F51EEBD90}"/>
                </a:ext>
              </a:extLst>
            </p:cNvPr>
            <p:cNvGrpSpPr/>
            <p:nvPr/>
          </p:nvGrpSpPr>
          <p:grpSpPr>
            <a:xfrm>
              <a:off x="8559558" y="2951992"/>
              <a:ext cx="3536139" cy="1456809"/>
              <a:chOff x="360000" y="1298886"/>
              <a:chExt cx="10111730" cy="3105171"/>
            </a:xfrm>
          </p:grpSpPr>
          <p:grpSp>
            <p:nvGrpSpPr>
              <p:cNvPr id="502" name="群組 501">
                <a:extLst>
                  <a:ext uri="{FF2B5EF4-FFF2-40B4-BE49-F238E27FC236}">
                    <a16:creationId xmlns:a16="http://schemas.microsoft.com/office/drawing/2014/main" id="{5590E66A-0C65-4050-8FAE-53CD6662686D}"/>
                  </a:ext>
                </a:extLst>
              </p:cNvPr>
              <p:cNvGrpSpPr/>
              <p:nvPr/>
            </p:nvGrpSpPr>
            <p:grpSpPr>
              <a:xfrm>
                <a:off x="4125490" y="2827411"/>
                <a:ext cx="2580960" cy="1203178"/>
                <a:chOff x="4125490" y="2827411"/>
                <a:chExt cx="2580960" cy="1203178"/>
              </a:xfrm>
            </p:grpSpPr>
            <p:cxnSp>
              <p:nvCxnSpPr>
                <p:cNvPr id="546" name="直線接點 545">
                  <a:extLst>
                    <a:ext uri="{FF2B5EF4-FFF2-40B4-BE49-F238E27FC236}">
                      <a16:creationId xmlns:a16="http://schemas.microsoft.com/office/drawing/2014/main" id="{E6D39621-EE87-4B37-8F10-E7C63194E62A}"/>
                    </a:ext>
                  </a:extLst>
                </p:cNvPr>
                <p:cNvCxnSpPr>
                  <a:cxnSpLocks/>
                  <a:stCxn id="527" idx="2"/>
                  <a:endCxn id="528" idx="0"/>
                </p:cNvCxnSpPr>
                <p:nvPr/>
              </p:nvCxnSpPr>
              <p:spPr>
                <a:xfrm flipH="1">
                  <a:off x="455565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直線接點 546">
                  <a:extLst>
                    <a:ext uri="{FF2B5EF4-FFF2-40B4-BE49-F238E27FC236}">
                      <a16:creationId xmlns:a16="http://schemas.microsoft.com/office/drawing/2014/main" id="{09CA00C5-4685-47A6-9DB9-C123B614B75D}"/>
                    </a:ext>
                  </a:extLst>
                </p:cNvPr>
                <p:cNvCxnSpPr>
                  <a:cxnSpLocks/>
                  <a:stCxn id="527" idx="2"/>
                  <a:endCxn id="529" idx="0"/>
                </p:cNvCxnSpPr>
                <p:nvPr/>
              </p:nvCxnSpPr>
              <p:spPr>
                <a:xfrm>
                  <a:off x="5415970" y="2827411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直線接點 547">
                  <a:extLst>
                    <a:ext uri="{FF2B5EF4-FFF2-40B4-BE49-F238E27FC236}">
                      <a16:creationId xmlns:a16="http://schemas.microsoft.com/office/drawing/2014/main" id="{BF8C0D16-6FE6-49DA-8385-8F5B869B55AE}"/>
                    </a:ext>
                  </a:extLst>
                </p:cNvPr>
                <p:cNvCxnSpPr>
                  <a:cxnSpLocks/>
                  <a:stCxn id="528" idx="2"/>
                  <a:endCxn id="530" idx="0"/>
                </p:cNvCxnSpPr>
                <p:nvPr/>
              </p:nvCxnSpPr>
              <p:spPr>
                <a:xfrm flipH="1">
                  <a:off x="41254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直線接點 548">
                  <a:extLst>
                    <a:ext uri="{FF2B5EF4-FFF2-40B4-BE49-F238E27FC236}">
                      <a16:creationId xmlns:a16="http://schemas.microsoft.com/office/drawing/2014/main" id="{E313C653-0FB7-4DAB-87F9-129DC86509A5}"/>
                    </a:ext>
                  </a:extLst>
                </p:cNvPr>
                <p:cNvCxnSpPr>
                  <a:cxnSpLocks/>
                  <a:stCxn id="528" idx="2"/>
                  <a:endCxn id="531" idx="0"/>
                </p:cNvCxnSpPr>
                <p:nvPr/>
              </p:nvCxnSpPr>
              <p:spPr>
                <a:xfrm>
                  <a:off x="455565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直線接點 549">
                  <a:extLst>
                    <a:ext uri="{FF2B5EF4-FFF2-40B4-BE49-F238E27FC236}">
                      <a16:creationId xmlns:a16="http://schemas.microsoft.com/office/drawing/2014/main" id="{D55FD3B5-1794-4E3F-AF41-3FF589B1476B}"/>
                    </a:ext>
                  </a:extLst>
                </p:cNvPr>
                <p:cNvCxnSpPr>
                  <a:cxnSpLocks/>
                  <a:stCxn id="529" idx="2"/>
                  <a:endCxn id="532" idx="0"/>
                </p:cNvCxnSpPr>
                <p:nvPr/>
              </p:nvCxnSpPr>
              <p:spPr>
                <a:xfrm flipH="1">
                  <a:off x="584613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直線接點 550">
                  <a:extLst>
                    <a:ext uri="{FF2B5EF4-FFF2-40B4-BE49-F238E27FC236}">
                      <a16:creationId xmlns:a16="http://schemas.microsoft.com/office/drawing/2014/main" id="{E0D11AA2-7F5C-450E-9644-C44E09953DFA}"/>
                    </a:ext>
                  </a:extLst>
                </p:cNvPr>
                <p:cNvCxnSpPr>
                  <a:cxnSpLocks/>
                  <a:stCxn id="529" idx="2"/>
                  <a:endCxn id="533" idx="0"/>
                </p:cNvCxnSpPr>
                <p:nvPr/>
              </p:nvCxnSpPr>
              <p:spPr>
                <a:xfrm>
                  <a:off x="6276290" y="3609000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3" name="群組 502">
                <a:extLst>
                  <a:ext uri="{FF2B5EF4-FFF2-40B4-BE49-F238E27FC236}">
                    <a16:creationId xmlns:a16="http://schemas.microsoft.com/office/drawing/2014/main" id="{1DF573F7-1916-4E98-9894-5A42C9DB434D}"/>
                  </a:ext>
                </a:extLst>
              </p:cNvPr>
              <p:cNvGrpSpPr/>
              <p:nvPr/>
            </p:nvGrpSpPr>
            <p:grpSpPr>
              <a:xfrm>
                <a:off x="756677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540" name="直線接點 539">
                  <a:extLst>
                    <a:ext uri="{FF2B5EF4-FFF2-40B4-BE49-F238E27FC236}">
                      <a16:creationId xmlns:a16="http://schemas.microsoft.com/office/drawing/2014/main" id="{FEBD4267-13CD-4019-A94E-CE016C35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線接點 540">
                  <a:extLst>
                    <a:ext uri="{FF2B5EF4-FFF2-40B4-BE49-F238E27FC236}">
                      <a16:creationId xmlns:a16="http://schemas.microsoft.com/office/drawing/2014/main" id="{08BE60B1-DCB7-48B3-B0CC-F5170151C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線接點 541">
                  <a:extLst>
                    <a:ext uri="{FF2B5EF4-FFF2-40B4-BE49-F238E27FC236}">
                      <a16:creationId xmlns:a16="http://schemas.microsoft.com/office/drawing/2014/main" id="{F3EADAB7-C0B3-4E8B-A70E-6E82F5E59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線接點 542">
                  <a:extLst>
                    <a:ext uri="{FF2B5EF4-FFF2-40B4-BE49-F238E27FC236}">
                      <a16:creationId xmlns:a16="http://schemas.microsoft.com/office/drawing/2014/main" id="{86EC5AFE-A482-4BAA-B4AA-DB5897314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線接點 543">
                  <a:extLst>
                    <a:ext uri="{FF2B5EF4-FFF2-40B4-BE49-F238E27FC236}">
                      <a16:creationId xmlns:a16="http://schemas.microsoft.com/office/drawing/2014/main" id="{087125D0-7A42-4B53-9A34-50DD9D7D3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線接點 544">
                  <a:extLst>
                    <a:ext uri="{FF2B5EF4-FFF2-40B4-BE49-F238E27FC236}">
                      <a16:creationId xmlns:a16="http://schemas.microsoft.com/office/drawing/2014/main" id="{972B4EBF-50D4-4ACF-87B9-FEA617FF4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4" name="群組 503">
                <a:extLst>
                  <a:ext uri="{FF2B5EF4-FFF2-40B4-BE49-F238E27FC236}">
                    <a16:creationId xmlns:a16="http://schemas.microsoft.com/office/drawing/2014/main" id="{75BC15BD-68A9-4285-BA32-ACA3C7D070F5}"/>
                  </a:ext>
                </a:extLst>
              </p:cNvPr>
              <p:cNvGrpSpPr/>
              <p:nvPr/>
            </p:nvGrpSpPr>
            <p:grpSpPr>
              <a:xfrm>
                <a:off x="684000" y="2854347"/>
                <a:ext cx="2580960" cy="1203178"/>
                <a:chOff x="4125490" y="2854347"/>
                <a:chExt cx="2580960" cy="1203178"/>
              </a:xfrm>
            </p:grpSpPr>
            <p:cxnSp>
              <p:nvCxnSpPr>
                <p:cNvPr id="534" name="直線接點 533">
                  <a:extLst>
                    <a:ext uri="{FF2B5EF4-FFF2-40B4-BE49-F238E27FC236}">
                      <a16:creationId xmlns:a16="http://schemas.microsoft.com/office/drawing/2014/main" id="{36696534-FF0B-438D-BCD6-DFFD23F4E7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565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直線接點 534">
                  <a:extLst>
                    <a:ext uri="{FF2B5EF4-FFF2-40B4-BE49-F238E27FC236}">
                      <a16:creationId xmlns:a16="http://schemas.microsoft.com/office/drawing/2014/main" id="{330E0D42-B71B-4C26-B5CD-E2FC46C8D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5970" y="2854347"/>
                  <a:ext cx="86032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直線接點 535">
                  <a:extLst>
                    <a:ext uri="{FF2B5EF4-FFF2-40B4-BE49-F238E27FC236}">
                      <a16:creationId xmlns:a16="http://schemas.microsoft.com/office/drawing/2014/main" id="{CC03DE4F-1A83-4175-8F71-6CE165CC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254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直線接點 536">
                  <a:extLst>
                    <a:ext uri="{FF2B5EF4-FFF2-40B4-BE49-F238E27FC236}">
                      <a16:creationId xmlns:a16="http://schemas.microsoft.com/office/drawing/2014/main" id="{E58876E7-6AC5-4FB2-82C3-926482C75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5565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直線接點 537">
                  <a:extLst>
                    <a:ext uri="{FF2B5EF4-FFF2-40B4-BE49-F238E27FC236}">
                      <a16:creationId xmlns:a16="http://schemas.microsoft.com/office/drawing/2014/main" id="{D503A468-4F6D-4DD1-B070-9F1CE0527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13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線接點 538">
                  <a:extLst>
                    <a:ext uri="{FF2B5EF4-FFF2-40B4-BE49-F238E27FC236}">
                      <a16:creationId xmlns:a16="http://schemas.microsoft.com/office/drawing/2014/main" id="{8A23BCA6-D275-4BE4-8B78-D3693BCC4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76290" y="3635936"/>
                  <a:ext cx="430160" cy="4215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5" name="群組 504">
                <a:extLst>
                  <a:ext uri="{FF2B5EF4-FFF2-40B4-BE49-F238E27FC236}">
                    <a16:creationId xmlns:a16="http://schemas.microsoft.com/office/drawing/2014/main" id="{044B0D74-30E2-48AD-AF89-856A80D42BDC}"/>
                  </a:ext>
                </a:extLst>
              </p:cNvPr>
              <p:cNvGrpSpPr/>
              <p:nvPr/>
            </p:nvGrpSpPr>
            <p:grpSpPr>
              <a:xfrm>
                <a:off x="360000" y="1298886"/>
                <a:ext cx="10111730" cy="3105171"/>
                <a:chOff x="360000" y="1298886"/>
                <a:chExt cx="10111730" cy="3105171"/>
              </a:xfrm>
            </p:grpSpPr>
            <p:grpSp>
              <p:nvGrpSpPr>
                <p:cNvPr id="506" name="群組 505">
                  <a:extLst>
                    <a:ext uri="{FF2B5EF4-FFF2-40B4-BE49-F238E27FC236}">
                      <a16:creationId xmlns:a16="http://schemas.microsoft.com/office/drawing/2014/main" id="{4EC8D4D5-993C-4879-887D-8898B26FED29}"/>
                    </a:ext>
                  </a:extLst>
                </p:cNvPr>
                <p:cNvGrpSpPr/>
                <p:nvPr/>
              </p:nvGrpSpPr>
              <p:grpSpPr>
                <a:xfrm>
                  <a:off x="3801490" y="2467411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27" name="矩形 526">
                    <a:extLst>
                      <a:ext uri="{FF2B5EF4-FFF2-40B4-BE49-F238E27FC236}">
                        <a16:creationId xmlns:a16="http://schemas.microsoft.com/office/drawing/2014/main" id="{959EA6A7-B1DB-49CF-9E5B-3832CF47DF51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8" name="矩形 527">
                    <a:extLst>
                      <a:ext uri="{FF2B5EF4-FFF2-40B4-BE49-F238E27FC236}">
                        <a16:creationId xmlns:a16="http://schemas.microsoft.com/office/drawing/2014/main" id="{78107516-D2C8-4914-A8EA-B52799E414B3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9" name="矩形 528">
                    <a:extLst>
                      <a:ext uri="{FF2B5EF4-FFF2-40B4-BE49-F238E27FC236}">
                        <a16:creationId xmlns:a16="http://schemas.microsoft.com/office/drawing/2014/main" id="{6B9C3006-B207-46C8-B785-6B9D90BDA60A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30" name="矩形 529">
                    <a:extLst>
                      <a:ext uri="{FF2B5EF4-FFF2-40B4-BE49-F238E27FC236}">
                        <a16:creationId xmlns:a16="http://schemas.microsoft.com/office/drawing/2014/main" id="{98212D7C-9BF9-4176-99B4-9272A04FC7DB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31" name="矩形 530">
                    <a:extLst>
                      <a:ext uri="{FF2B5EF4-FFF2-40B4-BE49-F238E27FC236}">
                        <a16:creationId xmlns:a16="http://schemas.microsoft.com/office/drawing/2014/main" id="{BD21AE91-6BC0-4549-8050-FAF5C12BE933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32" name="矩形 531">
                    <a:extLst>
                      <a:ext uri="{FF2B5EF4-FFF2-40B4-BE49-F238E27FC236}">
                        <a16:creationId xmlns:a16="http://schemas.microsoft.com/office/drawing/2014/main" id="{B54AEC37-C99D-4793-AEB9-9ACBECFD3939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33" name="矩形 532">
                    <a:extLst>
                      <a:ext uri="{FF2B5EF4-FFF2-40B4-BE49-F238E27FC236}">
                        <a16:creationId xmlns:a16="http://schemas.microsoft.com/office/drawing/2014/main" id="{BD11E95E-580E-4DBA-8E3B-B1FCD6B8CBD8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8E5ABD06-1B03-4CD7-88C8-69AFEF1561D1}"/>
                    </a:ext>
                  </a:extLst>
                </p:cNvPr>
                <p:cNvSpPr/>
                <p:nvPr/>
              </p:nvSpPr>
              <p:spPr>
                <a:xfrm>
                  <a:off x="5094692" y="1298886"/>
                  <a:ext cx="648000" cy="360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ea typeface="標楷體" panose="03000509000000000000" pitchFamily="65" charset="-120"/>
                  </a:endParaRPr>
                </a:p>
              </p:txBody>
            </p:sp>
            <p:grpSp>
              <p:nvGrpSpPr>
                <p:cNvPr id="508" name="群組 507">
                  <a:extLst>
                    <a:ext uri="{FF2B5EF4-FFF2-40B4-BE49-F238E27FC236}">
                      <a16:creationId xmlns:a16="http://schemas.microsoft.com/office/drawing/2014/main" id="{F097F825-FC1D-4D23-85A2-389CE2B571AD}"/>
                    </a:ext>
                  </a:extLst>
                </p:cNvPr>
                <p:cNvGrpSpPr/>
                <p:nvPr/>
              </p:nvGrpSpPr>
              <p:grpSpPr>
                <a:xfrm>
                  <a:off x="36000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20" name="矩形 519">
                    <a:extLst>
                      <a:ext uri="{FF2B5EF4-FFF2-40B4-BE49-F238E27FC236}">
                        <a16:creationId xmlns:a16="http://schemas.microsoft.com/office/drawing/2014/main" id="{091E0C11-D905-4EDD-B6B2-1B0EAA4C3A8C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1" name="矩形 520">
                    <a:extLst>
                      <a:ext uri="{FF2B5EF4-FFF2-40B4-BE49-F238E27FC236}">
                        <a16:creationId xmlns:a16="http://schemas.microsoft.com/office/drawing/2014/main" id="{10E0BECD-4A2B-4DF3-9C39-24C61B604C37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2" name="矩形 521">
                    <a:extLst>
                      <a:ext uri="{FF2B5EF4-FFF2-40B4-BE49-F238E27FC236}">
                        <a16:creationId xmlns:a16="http://schemas.microsoft.com/office/drawing/2014/main" id="{299C736B-9817-4576-B213-3C378321A4A1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3" name="矩形 522">
                    <a:extLst>
                      <a:ext uri="{FF2B5EF4-FFF2-40B4-BE49-F238E27FC236}">
                        <a16:creationId xmlns:a16="http://schemas.microsoft.com/office/drawing/2014/main" id="{3DB3B934-EB98-43B2-8B20-D4FA7F9C1718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4" name="矩形 523">
                    <a:extLst>
                      <a:ext uri="{FF2B5EF4-FFF2-40B4-BE49-F238E27FC236}">
                        <a16:creationId xmlns:a16="http://schemas.microsoft.com/office/drawing/2014/main" id="{398042F5-B1CA-4157-B90E-E97C0A073741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5" name="矩形 524">
                    <a:extLst>
                      <a:ext uri="{FF2B5EF4-FFF2-40B4-BE49-F238E27FC236}">
                        <a16:creationId xmlns:a16="http://schemas.microsoft.com/office/drawing/2014/main" id="{D822967F-777C-450D-92CB-733854365F3E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26" name="矩形 525">
                    <a:extLst>
                      <a:ext uri="{FF2B5EF4-FFF2-40B4-BE49-F238E27FC236}">
                        <a16:creationId xmlns:a16="http://schemas.microsoft.com/office/drawing/2014/main" id="{5D0C3E2D-E877-4E6B-B70B-059CB3B7DB87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grpSp>
              <p:nvGrpSpPr>
                <p:cNvPr id="509" name="群組 508">
                  <a:extLst>
                    <a:ext uri="{FF2B5EF4-FFF2-40B4-BE49-F238E27FC236}">
                      <a16:creationId xmlns:a16="http://schemas.microsoft.com/office/drawing/2014/main" id="{DD6C9A66-5C03-4D2B-B1A4-A811A82C9010}"/>
                    </a:ext>
                  </a:extLst>
                </p:cNvPr>
                <p:cNvGrpSpPr/>
                <p:nvPr/>
              </p:nvGrpSpPr>
              <p:grpSpPr>
                <a:xfrm>
                  <a:off x="7242770" y="2480879"/>
                  <a:ext cx="3228960" cy="1923178"/>
                  <a:chOff x="3785836" y="2467411"/>
                  <a:chExt cx="3228960" cy="1923178"/>
                </a:xfrm>
              </p:grpSpPr>
              <p:sp>
                <p:nvSpPr>
                  <p:cNvPr id="513" name="矩形 512">
                    <a:extLst>
                      <a:ext uri="{FF2B5EF4-FFF2-40B4-BE49-F238E27FC236}">
                        <a16:creationId xmlns:a16="http://schemas.microsoft.com/office/drawing/2014/main" id="{68F247F8-31E7-484C-8494-040CED6DC4C6}"/>
                      </a:ext>
                    </a:extLst>
                  </p:cNvPr>
                  <p:cNvSpPr/>
                  <p:nvPr/>
                </p:nvSpPr>
                <p:spPr>
                  <a:xfrm>
                    <a:off x="5076316" y="2467411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4" name="矩形 513">
                    <a:extLst>
                      <a:ext uri="{FF2B5EF4-FFF2-40B4-BE49-F238E27FC236}">
                        <a16:creationId xmlns:a16="http://schemas.microsoft.com/office/drawing/2014/main" id="{CA4E6B87-860A-4D0A-895E-1609D83C8954}"/>
                      </a:ext>
                    </a:extLst>
                  </p:cNvPr>
                  <p:cNvSpPr/>
                  <p:nvPr/>
                </p:nvSpPr>
                <p:spPr>
                  <a:xfrm>
                    <a:off x="421599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5" name="矩形 514">
                    <a:extLst>
                      <a:ext uri="{FF2B5EF4-FFF2-40B4-BE49-F238E27FC236}">
                        <a16:creationId xmlns:a16="http://schemas.microsoft.com/office/drawing/2014/main" id="{5C7EDBDE-FD42-4952-8E1E-936710809806}"/>
                      </a:ext>
                    </a:extLst>
                  </p:cNvPr>
                  <p:cNvSpPr/>
                  <p:nvPr/>
                </p:nvSpPr>
                <p:spPr>
                  <a:xfrm>
                    <a:off x="5936636" y="3249000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6" name="矩形 515">
                    <a:extLst>
                      <a:ext uri="{FF2B5EF4-FFF2-40B4-BE49-F238E27FC236}">
                        <a16:creationId xmlns:a16="http://schemas.microsoft.com/office/drawing/2014/main" id="{2E1AB0F2-0362-461B-99B4-1674D0625444}"/>
                      </a:ext>
                    </a:extLst>
                  </p:cNvPr>
                  <p:cNvSpPr/>
                  <p:nvPr/>
                </p:nvSpPr>
                <p:spPr>
                  <a:xfrm>
                    <a:off x="378583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7" name="矩形 516">
                    <a:extLst>
                      <a:ext uri="{FF2B5EF4-FFF2-40B4-BE49-F238E27FC236}">
                        <a16:creationId xmlns:a16="http://schemas.microsoft.com/office/drawing/2014/main" id="{B3BE04A9-D821-4CA6-9D16-22FD41DF541F}"/>
                      </a:ext>
                    </a:extLst>
                  </p:cNvPr>
                  <p:cNvSpPr/>
                  <p:nvPr/>
                </p:nvSpPr>
                <p:spPr>
                  <a:xfrm>
                    <a:off x="464615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8" name="矩形 517">
                    <a:extLst>
                      <a:ext uri="{FF2B5EF4-FFF2-40B4-BE49-F238E27FC236}">
                        <a16:creationId xmlns:a16="http://schemas.microsoft.com/office/drawing/2014/main" id="{AEF77137-6718-4857-94FE-75C6C90017C4}"/>
                      </a:ext>
                    </a:extLst>
                  </p:cNvPr>
                  <p:cNvSpPr/>
                  <p:nvPr/>
                </p:nvSpPr>
                <p:spPr>
                  <a:xfrm>
                    <a:off x="550647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519" name="矩形 518">
                    <a:extLst>
                      <a:ext uri="{FF2B5EF4-FFF2-40B4-BE49-F238E27FC236}">
                        <a16:creationId xmlns:a16="http://schemas.microsoft.com/office/drawing/2014/main" id="{9B7AA2A6-EA32-4307-A7E8-FDA70CD24428}"/>
                      </a:ext>
                    </a:extLst>
                  </p:cNvPr>
                  <p:cNvSpPr/>
                  <p:nvPr/>
                </p:nvSpPr>
                <p:spPr>
                  <a:xfrm>
                    <a:off x="6366796" y="4030589"/>
                    <a:ext cx="648000" cy="3600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ea typeface="標楷體" panose="03000509000000000000" pitchFamily="65" charset="-120"/>
                    </a:endParaRPr>
                  </a:p>
                </p:txBody>
              </p:sp>
            </p:grpSp>
            <p:cxnSp>
              <p:nvCxnSpPr>
                <p:cNvPr id="510" name="直線接點 509">
                  <a:extLst>
                    <a:ext uri="{FF2B5EF4-FFF2-40B4-BE49-F238E27FC236}">
                      <a16:creationId xmlns:a16="http://schemas.microsoft.com/office/drawing/2014/main" id="{503962E3-D40F-48CD-9EEF-562847B2509D}"/>
                    </a:ext>
                  </a:extLst>
                </p:cNvPr>
                <p:cNvCxnSpPr>
                  <a:stCxn id="507" idx="2"/>
                  <a:endCxn id="527" idx="0"/>
                </p:cNvCxnSpPr>
                <p:nvPr/>
              </p:nvCxnSpPr>
              <p:spPr>
                <a:xfrm flipH="1">
                  <a:off x="5415970" y="1658886"/>
                  <a:ext cx="2722" cy="8085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直線接點 510">
                  <a:extLst>
                    <a:ext uri="{FF2B5EF4-FFF2-40B4-BE49-F238E27FC236}">
                      <a16:creationId xmlns:a16="http://schemas.microsoft.com/office/drawing/2014/main" id="{8B9A64D2-81AF-4604-8CD5-11024ADF25C1}"/>
                    </a:ext>
                  </a:extLst>
                </p:cNvPr>
                <p:cNvCxnSpPr>
                  <a:stCxn id="507" idx="3"/>
                  <a:endCxn id="513" idx="0"/>
                </p:cNvCxnSpPr>
                <p:nvPr/>
              </p:nvCxnSpPr>
              <p:spPr>
                <a:xfrm>
                  <a:off x="5742692" y="1478886"/>
                  <a:ext cx="3114558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2" name="直線接點 511">
                  <a:extLst>
                    <a:ext uri="{FF2B5EF4-FFF2-40B4-BE49-F238E27FC236}">
                      <a16:creationId xmlns:a16="http://schemas.microsoft.com/office/drawing/2014/main" id="{71033E08-8E30-4820-A20C-D4743F235030}"/>
                    </a:ext>
                  </a:extLst>
                </p:cNvPr>
                <p:cNvCxnSpPr>
                  <a:stCxn id="507" idx="1"/>
                  <a:endCxn id="520" idx="0"/>
                </p:cNvCxnSpPr>
                <p:nvPr/>
              </p:nvCxnSpPr>
              <p:spPr>
                <a:xfrm flipH="1">
                  <a:off x="1974480" y="1478886"/>
                  <a:ext cx="3120212" cy="100199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群組 493">
              <a:extLst>
                <a:ext uri="{FF2B5EF4-FFF2-40B4-BE49-F238E27FC236}">
                  <a16:creationId xmlns:a16="http://schemas.microsoft.com/office/drawing/2014/main" id="{4167FB28-4D91-4FBA-9B20-2614390B91FF}"/>
                </a:ext>
              </a:extLst>
            </p:cNvPr>
            <p:cNvGrpSpPr/>
            <p:nvPr/>
          </p:nvGrpSpPr>
          <p:grpSpPr>
            <a:xfrm>
              <a:off x="7777314" y="3904927"/>
              <a:ext cx="398139" cy="93339"/>
              <a:chOff x="1243563" y="2113722"/>
              <a:chExt cx="398139" cy="93339"/>
            </a:xfrm>
          </p:grpSpPr>
          <p:sp>
            <p:nvSpPr>
              <p:cNvPr id="499" name="橢圓 498">
                <a:extLst>
                  <a:ext uri="{FF2B5EF4-FFF2-40B4-BE49-F238E27FC236}">
                    <a16:creationId xmlns:a16="http://schemas.microsoft.com/office/drawing/2014/main" id="{EFD87A13-AE10-4E59-9F2A-C43333312958}"/>
                  </a:ext>
                </a:extLst>
              </p:cNvPr>
              <p:cNvSpPr/>
              <p:nvPr/>
            </p:nvSpPr>
            <p:spPr>
              <a:xfrm>
                <a:off x="1243563" y="2113722"/>
                <a:ext cx="93339" cy="933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0" name="橢圓 499">
                <a:extLst>
                  <a:ext uri="{FF2B5EF4-FFF2-40B4-BE49-F238E27FC236}">
                    <a16:creationId xmlns:a16="http://schemas.microsoft.com/office/drawing/2014/main" id="{52A1E06E-74A5-4DA8-9AF8-C80D8A1FCEEA}"/>
                  </a:ext>
                </a:extLst>
              </p:cNvPr>
              <p:cNvSpPr/>
              <p:nvPr/>
            </p:nvSpPr>
            <p:spPr>
              <a:xfrm>
                <a:off x="1395963" y="2113722"/>
                <a:ext cx="93339" cy="933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1" name="橢圓 500">
                <a:extLst>
                  <a:ext uri="{FF2B5EF4-FFF2-40B4-BE49-F238E27FC236}">
                    <a16:creationId xmlns:a16="http://schemas.microsoft.com/office/drawing/2014/main" id="{DA144276-48FB-47A2-AA47-2683B41BDBF5}"/>
                  </a:ext>
                </a:extLst>
              </p:cNvPr>
              <p:cNvSpPr/>
              <p:nvPr/>
            </p:nvSpPr>
            <p:spPr>
              <a:xfrm>
                <a:off x="1548363" y="2113722"/>
                <a:ext cx="93339" cy="93339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DE6FA395-55A2-4D90-8445-BD8098F2A509}"/>
                </a:ext>
              </a:extLst>
            </p:cNvPr>
            <p:cNvSpPr/>
            <p:nvPr/>
          </p:nvSpPr>
          <p:spPr>
            <a:xfrm>
              <a:off x="5250065" y="1558081"/>
              <a:ext cx="675969" cy="3423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6" name="直線接點 495">
              <a:extLst>
                <a:ext uri="{FF2B5EF4-FFF2-40B4-BE49-F238E27FC236}">
                  <a16:creationId xmlns:a16="http://schemas.microsoft.com/office/drawing/2014/main" id="{67BE5567-3A3A-44CC-A5FE-39CD340A24CC}"/>
                </a:ext>
              </a:extLst>
            </p:cNvPr>
            <p:cNvCxnSpPr>
              <a:endCxn id="607" idx="0"/>
            </p:cNvCxnSpPr>
            <p:nvPr/>
          </p:nvCxnSpPr>
          <p:spPr>
            <a:xfrm flipH="1">
              <a:off x="1902448" y="1882337"/>
              <a:ext cx="3347618" cy="1069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接點 496">
              <a:extLst>
                <a:ext uri="{FF2B5EF4-FFF2-40B4-BE49-F238E27FC236}">
                  <a16:creationId xmlns:a16="http://schemas.microsoft.com/office/drawing/2014/main" id="{A2276617-BB1A-48A9-A5E1-E141BBCC9A0E}"/>
                </a:ext>
              </a:extLst>
            </p:cNvPr>
            <p:cNvCxnSpPr>
              <a:stCxn id="495" idx="2"/>
              <a:endCxn id="557" idx="0"/>
            </p:cNvCxnSpPr>
            <p:nvPr/>
          </p:nvCxnSpPr>
          <p:spPr>
            <a:xfrm>
              <a:off x="5588050" y="1900432"/>
              <a:ext cx="952" cy="1051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接點 497">
              <a:extLst>
                <a:ext uri="{FF2B5EF4-FFF2-40B4-BE49-F238E27FC236}">
                  <a16:creationId xmlns:a16="http://schemas.microsoft.com/office/drawing/2014/main" id="{08B299AC-B221-434C-8D3E-787320B8E88C}"/>
                </a:ext>
              </a:extLst>
            </p:cNvPr>
            <p:cNvCxnSpPr>
              <a:cxnSpLocks/>
              <a:endCxn id="507" idx="0"/>
            </p:cNvCxnSpPr>
            <p:nvPr/>
          </p:nvCxnSpPr>
          <p:spPr>
            <a:xfrm>
              <a:off x="5925559" y="1899071"/>
              <a:ext cx="4403057" cy="10529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8" name="圖片 167">
            <a:extLst>
              <a:ext uri="{FF2B5EF4-FFF2-40B4-BE49-F238E27FC236}">
                <a16:creationId xmlns:a16="http://schemas.microsoft.com/office/drawing/2014/main" id="{EA9073E6-3102-4415-A7DE-29521CA8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7" y="5624488"/>
            <a:ext cx="8077160" cy="109331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11AF1D3-1561-4184-8EFC-44E6C647DB72}"/>
              </a:ext>
            </a:extLst>
          </p:cNvPr>
          <p:cNvSpPr txBox="1"/>
          <p:nvPr/>
        </p:nvSpPr>
        <p:spPr>
          <a:xfrm>
            <a:off x="8792461" y="4438037"/>
            <a:ext cx="3083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F(x) : </a:t>
            </a:r>
            <a:r>
              <a:rPr lang="zh-TW" altLang="en-US" sz="2400" dirty="0"/>
              <a:t>最終預測結果</a:t>
            </a:r>
            <a:endParaRPr lang="en-US" altLang="zh-TW" sz="2400" dirty="0"/>
          </a:p>
          <a:p>
            <a:r>
              <a:rPr lang="en-US" altLang="zh-TW" sz="2400" dirty="0"/>
              <a:t>Mode : </a:t>
            </a:r>
            <a:r>
              <a:rPr lang="zh-TW" altLang="en-US" sz="2400" dirty="0"/>
              <a:t>預測結果中，出現最多次的值</a:t>
            </a:r>
            <a:endParaRPr lang="en-US" altLang="zh-TW" sz="2400" dirty="0"/>
          </a:p>
          <a:p>
            <a:r>
              <a:rPr lang="en-US" altLang="zh-TW" sz="2400" dirty="0"/>
              <a:t>f1(x), f2(x),…,ft(x) : </a:t>
            </a:r>
            <a:r>
              <a:rPr lang="zh-TW" altLang="en-US" sz="2400" dirty="0"/>
              <a:t>多個決策樹輸入</a:t>
            </a:r>
            <a:r>
              <a:rPr lang="en-US" altLang="zh-TW" sz="2400" dirty="0"/>
              <a:t>x</a:t>
            </a:r>
            <a:r>
              <a:rPr lang="zh-TW" altLang="en-US" sz="2400" dirty="0"/>
              <a:t>的預測結果</a:t>
            </a:r>
          </a:p>
        </p:txBody>
      </p:sp>
    </p:spTree>
    <p:extLst>
      <p:ext uri="{BB962C8B-B14F-4D97-AF65-F5344CB8AC3E}">
        <p14:creationId xmlns:p14="http://schemas.microsoft.com/office/powerpoint/2010/main" val="10602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290664-CF1B-48DD-93C0-835A7BBF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4256719" cy="584775"/>
          </a:xfr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隨機森林樹狀流程圖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5DA15342-C3E4-4C7D-9939-2BE70C32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70" y="4522520"/>
            <a:ext cx="4440855" cy="1826141"/>
          </a:xfr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從樣本以及特徵</a:t>
            </a:r>
            <a:b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</a:rPr>
            </a:b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隨機抽取建構成一個決策樹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取後放回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</a:rPr>
              <a:t>重複此動作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5367ED1-7FE2-4712-B421-BE5C14574397}"/>
              </a:ext>
            </a:extLst>
          </p:cNvPr>
          <p:cNvSpPr txBox="1"/>
          <p:nvPr/>
        </p:nvSpPr>
        <p:spPr>
          <a:xfrm>
            <a:off x="6182132" y="5979329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1D98CDE4-73B2-4122-9346-BC84C7BD0D91}"/>
              </a:ext>
            </a:extLst>
          </p:cNvPr>
          <p:cNvGrpSpPr/>
          <p:nvPr/>
        </p:nvGrpSpPr>
        <p:grpSpPr>
          <a:xfrm>
            <a:off x="2488359" y="768138"/>
            <a:ext cx="7760799" cy="5556890"/>
            <a:chOff x="1880157" y="1740354"/>
            <a:chExt cx="7295638" cy="4998376"/>
          </a:xfrm>
        </p:grpSpPr>
        <p:sp>
          <p:nvSpPr>
            <p:cNvPr id="5" name="流程圖: 程序 4">
              <a:extLst>
                <a:ext uri="{FF2B5EF4-FFF2-40B4-BE49-F238E27FC236}">
                  <a16:creationId xmlns:a16="http://schemas.microsoft.com/office/drawing/2014/main" id="{1687CF7E-BCE6-4056-B0E9-F3731B92DF4E}"/>
                </a:ext>
              </a:extLst>
            </p:cNvPr>
            <p:cNvSpPr/>
            <p:nvPr/>
          </p:nvSpPr>
          <p:spPr>
            <a:xfrm>
              <a:off x="5168342" y="1740354"/>
              <a:ext cx="2047459" cy="44726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隨機抽取部分樣本</a:t>
              </a:r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放回</a:t>
              </a:r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)</a:t>
              </a:r>
              <a:endParaRPr lang="zh-TW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流程圖: 程序 6">
              <a:extLst>
                <a:ext uri="{FF2B5EF4-FFF2-40B4-BE49-F238E27FC236}">
                  <a16:creationId xmlns:a16="http://schemas.microsoft.com/office/drawing/2014/main" id="{1D085347-F2E7-4AFA-A6E2-81F33F8F72E2}"/>
                </a:ext>
              </a:extLst>
            </p:cNvPr>
            <p:cNvSpPr/>
            <p:nvPr/>
          </p:nvSpPr>
          <p:spPr>
            <a:xfrm>
              <a:off x="4616719" y="2452299"/>
              <a:ext cx="3150707" cy="57639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latin typeface="+mj-ea"/>
                  <a:ea typeface="+mj-ea"/>
                </a:rPr>
                <a:t>Gini</a:t>
              </a:r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指標決定最佳分裂節點</a:t>
              </a:r>
            </a:p>
          </p:txBody>
        </p:sp>
        <p:sp>
          <p:nvSpPr>
            <p:cNvPr id="8" name="流程圖: 程序 7">
              <a:extLst>
                <a:ext uri="{FF2B5EF4-FFF2-40B4-BE49-F238E27FC236}">
                  <a16:creationId xmlns:a16="http://schemas.microsoft.com/office/drawing/2014/main" id="{0A11E0FC-A4BE-4FCF-9DBF-EDA4AED9C544}"/>
                </a:ext>
              </a:extLst>
            </p:cNvPr>
            <p:cNvSpPr/>
            <p:nvPr/>
          </p:nvSpPr>
          <p:spPr>
            <a:xfrm>
              <a:off x="5619814" y="3296627"/>
              <a:ext cx="1144516" cy="44726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產生節點</a:t>
              </a:r>
            </a:p>
          </p:txBody>
        </p:sp>
        <p:sp>
          <p:nvSpPr>
            <p:cNvPr id="9" name="流程圖: 程序 8">
              <a:extLst>
                <a:ext uri="{FF2B5EF4-FFF2-40B4-BE49-F238E27FC236}">
                  <a16:creationId xmlns:a16="http://schemas.microsoft.com/office/drawing/2014/main" id="{BF97F996-560E-4F60-A7EF-2A3D4FB0AC6B}"/>
                </a:ext>
              </a:extLst>
            </p:cNvPr>
            <p:cNvSpPr/>
            <p:nvPr/>
          </p:nvSpPr>
          <p:spPr>
            <a:xfrm>
              <a:off x="5168343" y="6291469"/>
              <a:ext cx="2047461" cy="44726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生成隨機森林</a:t>
              </a:r>
            </a:p>
          </p:txBody>
        </p:sp>
        <p:sp>
          <p:nvSpPr>
            <p:cNvPr id="12" name="流程圖: 程序 11">
              <a:extLst>
                <a:ext uri="{FF2B5EF4-FFF2-40B4-BE49-F238E27FC236}">
                  <a16:creationId xmlns:a16="http://schemas.microsoft.com/office/drawing/2014/main" id="{F4E763AE-620C-4DF2-B250-24B94C5BD63A}"/>
                </a:ext>
              </a:extLst>
            </p:cNvPr>
            <p:cNvSpPr/>
            <p:nvPr/>
          </p:nvSpPr>
          <p:spPr>
            <a:xfrm>
              <a:off x="5168343" y="4828658"/>
              <a:ext cx="2047461" cy="44726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儲存決策樹</a:t>
              </a:r>
            </a:p>
          </p:txBody>
        </p:sp>
        <p:sp>
          <p:nvSpPr>
            <p:cNvPr id="13" name="流程圖: 決策 12">
              <a:extLst>
                <a:ext uri="{FF2B5EF4-FFF2-40B4-BE49-F238E27FC236}">
                  <a16:creationId xmlns:a16="http://schemas.microsoft.com/office/drawing/2014/main" id="{C5B4870A-957E-4DF5-932A-78F337E7D57C}"/>
                </a:ext>
              </a:extLst>
            </p:cNvPr>
            <p:cNvSpPr/>
            <p:nvPr/>
          </p:nvSpPr>
          <p:spPr>
            <a:xfrm>
              <a:off x="3841468" y="4051764"/>
              <a:ext cx="4701211" cy="457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是否決策樹停止生長</a:t>
              </a:r>
            </a:p>
          </p:txBody>
        </p:sp>
        <p:sp>
          <p:nvSpPr>
            <p:cNvPr id="14" name="流程圖: 決策 13">
              <a:extLst>
                <a:ext uri="{FF2B5EF4-FFF2-40B4-BE49-F238E27FC236}">
                  <a16:creationId xmlns:a16="http://schemas.microsoft.com/office/drawing/2014/main" id="{4AEF63B2-5A9C-4F5C-A07A-FD7CD15F5677}"/>
                </a:ext>
              </a:extLst>
            </p:cNvPr>
            <p:cNvSpPr/>
            <p:nvPr/>
          </p:nvSpPr>
          <p:spPr>
            <a:xfrm>
              <a:off x="3646829" y="5567222"/>
              <a:ext cx="5090488" cy="4572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是否決策樹木達到要求</a:t>
              </a:r>
            </a:p>
          </p:txBody>
        </p:sp>
        <p:sp>
          <p:nvSpPr>
            <p:cNvPr id="20" name="流程圖: 程序 19">
              <a:extLst>
                <a:ext uri="{FF2B5EF4-FFF2-40B4-BE49-F238E27FC236}">
                  <a16:creationId xmlns:a16="http://schemas.microsoft.com/office/drawing/2014/main" id="{AD126CB6-C80B-452D-A433-2F2A374B8DDF}"/>
                </a:ext>
              </a:extLst>
            </p:cNvPr>
            <p:cNvSpPr/>
            <p:nvPr/>
          </p:nvSpPr>
          <p:spPr>
            <a:xfrm>
              <a:off x="1880157" y="4066929"/>
              <a:ext cx="1182757" cy="44726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+mj-ea"/>
                  <a:ea typeface="+mj-ea"/>
                </a:rPr>
                <a:t>進行分支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EDE54D0B-B5E6-4FC4-8161-101A9A75223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192073" y="3028697"/>
              <a:ext cx="0" cy="267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8D6BDCB-0445-4A39-AA22-DE82DA3B17E5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6192074" y="4508964"/>
              <a:ext cx="0" cy="319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B9286D0C-70F4-4FB0-BD70-3AE189EA954B}"/>
                </a:ext>
              </a:extLst>
            </p:cNvPr>
            <p:cNvCxnSpPr>
              <a:stCxn id="12" idx="2"/>
              <a:endCxn id="14" idx="0"/>
            </p:cNvCxnSpPr>
            <p:nvPr/>
          </p:nvCxnSpPr>
          <p:spPr>
            <a:xfrm flipH="1">
              <a:off x="6192073" y="5275919"/>
              <a:ext cx="1" cy="291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FB68D80-BBA2-44A3-9875-F550CE596E36}"/>
                </a:ext>
              </a:extLst>
            </p:cNvPr>
            <p:cNvCxnSpPr>
              <a:stCxn id="14" idx="2"/>
              <a:endCxn id="9" idx="0"/>
            </p:cNvCxnSpPr>
            <p:nvPr/>
          </p:nvCxnSpPr>
          <p:spPr>
            <a:xfrm>
              <a:off x="6192073" y="6024422"/>
              <a:ext cx="1" cy="267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D9DF6962-4888-43FE-B815-4872DA0D1694}"/>
                </a:ext>
              </a:extLst>
            </p:cNvPr>
            <p:cNvCxnSpPr>
              <a:stCxn id="13" idx="1"/>
              <a:endCxn id="20" idx="3"/>
            </p:cNvCxnSpPr>
            <p:nvPr/>
          </p:nvCxnSpPr>
          <p:spPr>
            <a:xfrm flipH="1">
              <a:off x="3062914" y="4280364"/>
              <a:ext cx="778554" cy="10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1C20378F-ACB8-48B8-A1CC-FB72C870D59C}"/>
                </a:ext>
              </a:extLst>
            </p:cNvPr>
            <p:cNvCxnSpPr>
              <a:stCxn id="14" idx="3"/>
              <a:endCxn id="5" idx="3"/>
            </p:cNvCxnSpPr>
            <p:nvPr/>
          </p:nvCxnSpPr>
          <p:spPr>
            <a:xfrm flipH="1" flipV="1">
              <a:off x="7215801" y="1963985"/>
              <a:ext cx="1521516" cy="3831838"/>
            </a:xfrm>
            <a:prstGeom prst="bentConnector3">
              <a:avLst>
                <a:gd name="adj1" fmla="val -141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8ADBCDC-678E-4900-BD19-56DCFEE9B1B6}"/>
                </a:ext>
              </a:extLst>
            </p:cNvPr>
            <p:cNvSpPr txBox="1"/>
            <p:nvPr/>
          </p:nvSpPr>
          <p:spPr>
            <a:xfrm>
              <a:off x="3210861" y="3906062"/>
              <a:ext cx="63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B34D11E-51FD-4B6C-924D-44E9E6FD5747}"/>
                </a:ext>
              </a:extLst>
            </p:cNvPr>
            <p:cNvSpPr txBox="1"/>
            <p:nvPr/>
          </p:nvSpPr>
          <p:spPr>
            <a:xfrm>
              <a:off x="8542679" y="5401671"/>
              <a:ext cx="63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6180F842-31F9-4368-8444-9EB209AF14FB}"/>
                </a:ext>
              </a:extLst>
            </p:cNvPr>
            <p:cNvSpPr txBox="1"/>
            <p:nvPr/>
          </p:nvSpPr>
          <p:spPr>
            <a:xfrm>
              <a:off x="6193415" y="4508964"/>
              <a:ext cx="633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53A217E-6F8E-4A45-AA9F-F6324B93EDDA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6192072" y="3743888"/>
              <a:ext cx="2" cy="307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DAC2C4C0-CED5-40DB-BB16-A719DA10FCDF}"/>
                </a:ext>
              </a:extLst>
            </p:cNvPr>
            <p:cNvCxnSpPr>
              <a:stCxn id="20" idx="1"/>
              <a:endCxn id="7" idx="1"/>
            </p:cNvCxnSpPr>
            <p:nvPr/>
          </p:nvCxnSpPr>
          <p:spPr>
            <a:xfrm rot="10800000" flipH="1">
              <a:off x="1880157" y="2740498"/>
              <a:ext cx="2736562" cy="1550062"/>
            </a:xfrm>
            <a:prstGeom prst="bentConnector3">
              <a:avLst>
                <a:gd name="adj1" fmla="val -78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39066F7-B1C3-4152-BCBB-AE287AF17637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192072" y="2187615"/>
              <a:ext cx="1" cy="26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5107ED9-13C6-42E4-8D34-43A71E54EFA4}"/>
              </a:ext>
            </a:extLst>
          </p:cNvPr>
          <p:cNvSpPr txBox="1"/>
          <p:nvPr/>
        </p:nvSpPr>
        <p:spPr>
          <a:xfrm>
            <a:off x="7076625" y="5509653"/>
            <a:ext cx="673483" cy="41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6971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E2B0FC-BF15-4144-BDC4-2CF4FDDC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+mj-ea"/>
              </a:rPr>
              <a:t>隨機森林 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Gini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指標介紹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F201B-0038-44D0-B6C0-8AFAC074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931208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隨機森林的決策樹有許多種劃分節點的方式，而我們的程式選用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Gini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指標。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之所以不選擇使用熵（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Entropy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）、卡方檢定（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Chi-square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）、均方誤差（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Mean Squared Error, MSE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）、馬氏距離（</a:t>
            </a:r>
            <a:r>
              <a:rPr lang="en-US" altLang="zh-TW" sz="2800" dirty="0" err="1">
                <a:solidFill>
                  <a:schemeClr val="tx1"/>
                </a:solidFill>
                <a:latin typeface="+mj-ea"/>
                <a:ea typeface="+mj-ea"/>
              </a:rPr>
              <a:t>Mahalanobis</a:t>
            </a:r>
            <a:r>
              <a:rPr lang="en-US" altLang="zh-TW" sz="2800" dirty="0">
                <a:solidFill>
                  <a:schemeClr val="tx1"/>
                </a:solidFill>
                <a:latin typeface="+mj-ea"/>
                <a:ea typeface="+mj-ea"/>
              </a:rPr>
              <a:t> Distance</a:t>
            </a:r>
            <a:r>
              <a:rPr lang="zh-TW" altLang="en-US" sz="2800" dirty="0">
                <a:solidFill>
                  <a:schemeClr val="tx1"/>
                </a:solidFill>
                <a:latin typeface="+mj-ea"/>
                <a:ea typeface="+mj-ea"/>
              </a:rPr>
              <a:t>）等方式，是因為以下幾種原因。</a:t>
            </a:r>
            <a:endParaRPr lang="en-US" altLang="zh-TW" sz="2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247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7AB02-AFE9-4DE9-8037-C7F9DC1E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+mj-ea"/>
              </a:rPr>
              <a:t>隨機森林 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Gini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指標介紹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92B03F-7065-4F95-A41A-171ED6939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01968"/>
          </a:xfrm>
        </p:spPr>
        <p:txBody>
          <a:bodyPr>
            <a:normAutofit lnSpcReduction="10000"/>
          </a:bodyPr>
          <a:lstStyle/>
          <a:p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1.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計算效率高</a:t>
            </a:r>
            <a:endParaRPr lang="en-US" altLang="zh-TW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Gini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指標的計算比熵（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Entropy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）簡單且速度快。隨機森林涉及大量決策樹的生成，因此需要快速且高效的計算。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Gini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指標的計算公式相對簡單，只需計算各類別的概率平方和的差值，這使得它在大規模數據集上更具計算效率。</a:t>
            </a:r>
            <a:endParaRPr lang="en-US" altLang="zh-TW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2.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效果類似</a:t>
            </a:r>
            <a:endParaRPr lang="en-US" altLang="zh-TW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/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在實踐中，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Gini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指標和熵（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Entropy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）的效果非常相似，尤其是在二元分類問題中。研究表明，兩者在劃分數據集時通常會做出類似的選擇，因此使用哪一種標準對模型性能的影響往往較小。因此，隨機森林更傾向於選擇計算簡單的</a:t>
            </a:r>
            <a:r>
              <a:rPr lang="en-US" altLang="zh-TW" sz="2600" dirty="0">
                <a:solidFill>
                  <a:schemeClr val="tx1"/>
                </a:solidFill>
                <a:latin typeface="+mj-ea"/>
                <a:ea typeface="+mj-ea"/>
              </a:rPr>
              <a:t>Gini</a:t>
            </a:r>
            <a:r>
              <a:rPr lang="zh-TW" altLang="en-US" sz="2600" dirty="0">
                <a:solidFill>
                  <a:schemeClr val="tx1"/>
                </a:solidFill>
                <a:latin typeface="+mj-ea"/>
                <a:ea typeface="+mj-ea"/>
              </a:rPr>
              <a:t>指標。</a:t>
            </a:r>
          </a:p>
          <a:p>
            <a:pPr lvl="1"/>
            <a:endParaRPr lang="en-US" altLang="zh-TW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584777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上方陰影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1769</TotalTime>
  <Words>1401</Words>
  <Application>Microsoft Office PowerPoint</Application>
  <PresentationFormat>寬螢幕</PresentationFormat>
  <Paragraphs>134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標楷體</vt:lpstr>
      <vt:lpstr>Arial</vt:lpstr>
      <vt:lpstr>Calibri</vt:lpstr>
      <vt:lpstr>Consolas</vt:lpstr>
      <vt:lpstr>Constantia</vt:lpstr>
      <vt:lpstr>Franklin Gothic Book</vt:lpstr>
      <vt:lpstr>Wingdings 3</vt:lpstr>
      <vt:lpstr>多面向</vt:lpstr>
      <vt:lpstr>機器學習連接gpt給健康建議</vt:lpstr>
      <vt:lpstr>目錄</vt:lpstr>
      <vt:lpstr>研究動機與研究目標</vt:lpstr>
      <vt:lpstr>使用的工具</vt:lpstr>
      <vt:lpstr>數據介紹 </vt:lpstr>
      <vt:lpstr>隨機森林(Random forest)</vt:lpstr>
      <vt:lpstr>隨機森林樹狀流程圖</vt:lpstr>
      <vt:lpstr>隨機森林 - Gini指標介紹</vt:lpstr>
      <vt:lpstr>隨機森林 - Gini指標介紹</vt:lpstr>
      <vt:lpstr>隨機森林(Random forest) - 決策樹示意圖</vt:lpstr>
      <vt:lpstr>XGBoost (eXtreme Gradient Boosting)</vt:lpstr>
      <vt:lpstr>LGBM (Light Gradient-Boosting Machine) </vt:lpstr>
      <vt:lpstr>Level-wise 與Leaf-wise</vt:lpstr>
      <vt:lpstr>隨機森林和LGBM以及XGBoost結果準確率比較表</vt:lpstr>
      <vt:lpstr>系統的架構與操作流程</vt:lpstr>
      <vt:lpstr>系統的架構與操作流程</vt:lpstr>
      <vt:lpstr>結果</vt:lpstr>
      <vt:lpstr>結果</vt:lpstr>
      <vt:lpstr>結論</vt:lpstr>
      <vt:lpstr>未來優化、發展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機器學習連接gpt給健康建議</dc:title>
  <dc:creator>597891aa@gmail.com</dc:creator>
  <cp:lastModifiedBy>廖晨育</cp:lastModifiedBy>
  <cp:revision>231</cp:revision>
  <dcterms:created xsi:type="dcterms:W3CDTF">2024-07-27T06:49:17Z</dcterms:created>
  <dcterms:modified xsi:type="dcterms:W3CDTF">2024-08-19T05:04:41Z</dcterms:modified>
</cp:coreProperties>
</file>