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HMM </a:t>
            </a:r>
            <a:r>
              <a:rPr lang="zh-TW" altLang="en-US" dirty="0"/>
              <a:t>實作手冊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112</a:t>
            </a:r>
            <a:r>
              <a:rPr lang="zh-TW" altLang="en-US" dirty="0"/>
              <a:t>學年度第一學期</a:t>
            </a:r>
          </a:p>
        </p:txBody>
      </p:sp>
    </p:spTree>
    <p:extLst>
      <p:ext uri="{BB962C8B-B14F-4D97-AF65-F5344CB8AC3E}">
        <p14:creationId xmlns:p14="http://schemas.microsoft.com/office/powerpoint/2010/main" val="396631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隱藏式馬可夫模型</a:t>
            </a:r>
            <a:r>
              <a:rPr lang="en-US" altLang="zh-TW" dirty="0"/>
              <a:t>(HMM)</a:t>
            </a:r>
            <a:r>
              <a:rPr lang="zh-TW" altLang="en-US" dirty="0"/>
              <a:t>的進行語音辨識的實作流程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 err="1"/>
              <a:t>Jupyter</a:t>
            </a:r>
            <a:r>
              <a:rPr lang="zh-TW" altLang="en-US" dirty="0"/>
              <a:t>上以</a:t>
            </a:r>
            <a:r>
              <a:rPr lang="en-US" altLang="zh-TW" dirty="0"/>
              <a:t>python</a:t>
            </a:r>
            <a:r>
              <a:rPr lang="zh-TW" altLang="en-US" dirty="0"/>
              <a:t>語法實現</a:t>
            </a:r>
          </a:p>
        </p:txBody>
      </p:sp>
    </p:spTree>
    <p:extLst>
      <p:ext uri="{BB962C8B-B14F-4D97-AF65-F5344CB8AC3E}">
        <p14:creationId xmlns:p14="http://schemas.microsoft.com/office/powerpoint/2010/main" val="97850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實驗前置作業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請在</a:t>
            </a:r>
            <a:r>
              <a:rPr lang="en-US" altLang="zh-TW" dirty="0"/>
              <a:t>e</a:t>
            </a:r>
            <a:r>
              <a:rPr lang="zh-TW" altLang="en-US" dirty="0"/>
              <a:t>平台上下載</a:t>
            </a:r>
            <a:r>
              <a:rPr lang="en-US" altLang="zh-TW" dirty="0" err="1"/>
              <a:t>HMM_recognition</a:t>
            </a:r>
            <a:r>
              <a:rPr lang="zh-TW" altLang="en-US" dirty="0"/>
              <a:t>壓縮檔並在</a:t>
            </a:r>
            <a:r>
              <a:rPr lang="en-US" altLang="zh-TW" dirty="0"/>
              <a:t>user</a:t>
            </a:r>
            <a:r>
              <a:rPr lang="zh-TW" altLang="en-US" dirty="0"/>
              <a:t>資料夾解壓縮</a:t>
            </a:r>
            <a:endParaRPr lang="en-US" altLang="zh-TW" dirty="0"/>
          </a:p>
          <a:p>
            <a:r>
              <a:rPr lang="en-US" altLang="zh-TW" dirty="0" err="1"/>
              <a:t>train_audio</a:t>
            </a:r>
            <a:r>
              <a:rPr lang="zh-TW" altLang="en-US" dirty="0"/>
              <a:t> </a:t>
            </a:r>
            <a:r>
              <a:rPr lang="en-US" altLang="zh-TW" dirty="0"/>
              <a:t>(train_audio_40)</a:t>
            </a:r>
            <a:r>
              <a:rPr lang="zh-TW" altLang="en-US" dirty="0"/>
              <a:t>資料夾內為訓練用的語音檔</a:t>
            </a:r>
            <a:r>
              <a:rPr lang="en-US" altLang="zh-TW" dirty="0"/>
              <a:t>; </a:t>
            </a:r>
            <a:r>
              <a:rPr lang="en-US" altLang="zh-TW" dirty="0" err="1"/>
              <a:t>test_audio</a:t>
            </a:r>
            <a:r>
              <a:rPr lang="en-US" altLang="zh-TW" dirty="0"/>
              <a:t> (test_audio_10)</a:t>
            </a:r>
            <a:r>
              <a:rPr lang="zh-TW" altLang="en-US" dirty="0"/>
              <a:t>資料夾內為測試用的語音檔</a:t>
            </a:r>
          </a:p>
          <a:p>
            <a:r>
              <a:rPr lang="zh-TW" altLang="en-US" dirty="0"/>
              <a:t>開啟</a:t>
            </a:r>
            <a:r>
              <a:rPr lang="en-US" altLang="zh-TW" dirty="0"/>
              <a:t>anaconda prompt,</a:t>
            </a:r>
            <a:r>
              <a:rPr lang="zh-TW" altLang="en-US" dirty="0"/>
              <a:t>並根據</a:t>
            </a:r>
            <a:r>
              <a:rPr lang="en-US" altLang="zh-TW" dirty="0" err="1"/>
              <a:t>HMM_recognition_homework.ipynb</a:t>
            </a:r>
            <a:r>
              <a:rPr lang="zh-TW" altLang="en-US" dirty="0"/>
              <a:t>內需要用到的標準函式庫進行</a:t>
            </a:r>
            <a:r>
              <a:rPr lang="en-US" altLang="zh-TW" dirty="0"/>
              <a:t>install</a:t>
            </a:r>
          </a:p>
          <a:p>
            <a:r>
              <a:rPr lang="zh-TW" altLang="en-US" dirty="0"/>
              <a:t>例如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	pip install</a:t>
            </a:r>
            <a:r>
              <a:rPr lang="zh-TW" altLang="en-US" dirty="0"/>
              <a:t> </a:t>
            </a:r>
            <a:r>
              <a:rPr lang="en-US" altLang="zh-TW" dirty="0" err="1"/>
              <a:t>numpy</a:t>
            </a:r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465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44945"/>
            <a:ext cx="8596668" cy="1320800"/>
          </a:xfrm>
        </p:spPr>
        <p:txBody>
          <a:bodyPr/>
          <a:lstStyle/>
          <a:p>
            <a:r>
              <a:rPr lang="en-US" altLang="zh-TW" dirty="0" err="1"/>
              <a:t>HMM_recognition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05345"/>
            <a:ext cx="8596668" cy="4836017"/>
          </a:xfrm>
        </p:spPr>
        <p:txBody>
          <a:bodyPr/>
          <a:lstStyle/>
          <a:p>
            <a:r>
              <a:rPr lang="en-US" altLang="zh-TW" dirty="0" err="1"/>
              <a:t>Extract_mfcc</a:t>
            </a:r>
            <a:r>
              <a:rPr lang="en-US" altLang="zh-TW" dirty="0"/>
              <a:t>():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按照第一次作業</a:t>
            </a:r>
            <a:r>
              <a:rPr lang="en-US" altLang="zh-TW" dirty="0"/>
              <a:t>preprocess</a:t>
            </a:r>
            <a:r>
              <a:rPr lang="zh-TW" altLang="en-US" dirty="0"/>
              <a:t>的做法</a:t>
            </a:r>
            <a:r>
              <a:rPr lang="en-US" altLang="zh-TW" dirty="0"/>
              <a:t>,</a:t>
            </a:r>
            <a:r>
              <a:rPr lang="zh-TW" altLang="en-US" dirty="0"/>
              <a:t>將語音檔預處理後</a:t>
            </a:r>
            <a:r>
              <a:rPr lang="en-US" altLang="zh-TW" dirty="0"/>
              <a:t>,</a:t>
            </a:r>
            <a:r>
              <a:rPr lang="zh-TW" altLang="en-US" dirty="0"/>
              <a:t>提取梅爾倒頻係數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2041"/>
            <a:ext cx="4884882" cy="484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0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44945"/>
            <a:ext cx="8596668" cy="1320800"/>
          </a:xfrm>
        </p:spPr>
        <p:txBody>
          <a:bodyPr/>
          <a:lstStyle/>
          <a:p>
            <a:r>
              <a:rPr lang="en-US" altLang="zh-TW" dirty="0" err="1"/>
              <a:t>HMM_recognition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05345"/>
            <a:ext cx="8596668" cy="4836017"/>
          </a:xfrm>
        </p:spPr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 err="1"/>
              <a:t>train_audio</a:t>
            </a:r>
            <a:r>
              <a:rPr lang="zh-TW" altLang="en-US" dirty="0"/>
              <a:t>資料夾內的語音檔建立成訓練用的資料集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將訓練資料集分群並標記各群的群心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75433"/>
            <a:ext cx="9025130" cy="31203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67" y="5438776"/>
            <a:ext cx="9013059" cy="119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0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44945"/>
            <a:ext cx="8596668" cy="1320800"/>
          </a:xfrm>
        </p:spPr>
        <p:txBody>
          <a:bodyPr/>
          <a:lstStyle/>
          <a:p>
            <a:r>
              <a:rPr lang="en-US" altLang="zh-TW" dirty="0" err="1"/>
              <a:t>HMM_recognition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05345"/>
            <a:ext cx="8596668" cy="4836017"/>
          </a:xfrm>
        </p:spPr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HMM</a:t>
            </a:r>
            <a:r>
              <a:rPr lang="zh-TW" altLang="en-US" dirty="0"/>
              <a:t>模型並進行訓練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20550"/>
            <a:ext cx="9476316" cy="4637614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908993" y="1918020"/>
            <a:ext cx="4804833" cy="923330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Hint:</a:t>
            </a:r>
          </a:p>
          <a:p>
            <a:r>
              <a:rPr lang="en-US" altLang="zh-TW" dirty="0"/>
              <a:t>1. </a:t>
            </a:r>
            <a:r>
              <a:rPr lang="zh-TW" altLang="en-US" dirty="0"/>
              <a:t>以</a:t>
            </a:r>
            <a:r>
              <a:rPr lang="en-US" altLang="zh-TW" dirty="0" err="1"/>
              <a:t>hmm.MultinomialHMM</a:t>
            </a:r>
            <a:r>
              <a:rPr lang="zh-TW" altLang="en-US" dirty="0"/>
              <a:t>建立</a:t>
            </a:r>
            <a:r>
              <a:rPr lang="en-US" altLang="zh-TW" dirty="0"/>
              <a:t>HMM model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以</a:t>
            </a:r>
            <a:r>
              <a:rPr lang="en-US" altLang="zh-TW" dirty="0" err="1"/>
              <a:t>model.fit</a:t>
            </a:r>
            <a:r>
              <a:rPr lang="zh-TW" altLang="en-US" dirty="0"/>
              <a:t>訓練各個語音的</a:t>
            </a:r>
            <a:r>
              <a:rPr lang="en-US" altLang="zh-TW" dirty="0"/>
              <a:t>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198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44945"/>
            <a:ext cx="8596668" cy="1320800"/>
          </a:xfrm>
        </p:spPr>
        <p:txBody>
          <a:bodyPr/>
          <a:lstStyle/>
          <a:p>
            <a:r>
              <a:rPr lang="en-US" altLang="zh-TW" dirty="0" err="1"/>
              <a:t>HMM_recognition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05345"/>
            <a:ext cx="8596668" cy="4836017"/>
          </a:xfrm>
        </p:spPr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 err="1"/>
              <a:t>test_audio</a:t>
            </a:r>
            <a:r>
              <a:rPr lang="zh-TW" altLang="en-US" dirty="0"/>
              <a:t>資料夾內的語音檔建立測試用的資料集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591023"/>
            <a:ext cx="10294699" cy="339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3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44945"/>
            <a:ext cx="8596668" cy="1320800"/>
          </a:xfrm>
        </p:spPr>
        <p:txBody>
          <a:bodyPr/>
          <a:lstStyle/>
          <a:p>
            <a:r>
              <a:rPr lang="en-US" altLang="zh-TW" dirty="0" err="1"/>
              <a:t>HMM_recognition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05345"/>
            <a:ext cx="8596668" cy="4836017"/>
          </a:xfrm>
        </p:spPr>
        <p:txBody>
          <a:bodyPr/>
          <a:lstStyle/>
          <a:p>
            <a:r>
              <a:rPr lang="zh-TW" altLang="en-US" dirty="0"/>
              <a:t>印出測試結果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88019"/>
            <a:ext cx="8057091" cy="511171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391150" y="2209800"/>
            <a:ext cx="4438650" cy="923330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/>
              <a:t>Hint:</a:t>
            </a:r>
          </a:p>
          <a:p>
            <a:pPr algn="l"/>
            <a:r>
              <a:rPr lang="zh-TW" altLang="en-US" dirty="0"/>
              <a:t>計算辨識正確的語音次數並印出正確音與辨識結果</a:t>
            </a:r>
          </a:p>
        </p:txBody>
      </p:sp>
    </p:spTree>
    <p:extLst>
      <p:ext uri="{BB962C8B-B14F-4D97-AF65-F5344CB8AC3E}">
        <p14:creationId xmlns:p14="http://schemas.microsoft.com/office/powerpoint/2010/main" val="108543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44945"/>
            <a:ext cx="8596668" cy="1320800"/>
          </a:xfrm>
        </p:spPr>
        <p:txBody>
          <a:bodyPr/>
          <a:lstStyle/>
          <a:p>
            <a:r>
              <a:rPr lang="en-US" altLang="zh-TW" dirty="0" err="1"/>
              <a:t>HMM_recognition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05345"/>
            <a:ext cx="8596668" cy="4836017"/>
          </a:xfrm>
        </p:spPr>
        <p:txBody>
          <a:bodyPr/>
          <a:lstStyle/>
          <a:p>
            <a:r>
              <a:rPr lang="zh-TW" altLang="en-US" dirty="0"/>
              <a:t>印出</a:t>
            </a:r>
            <a:r>
              <a:rPr lang="en-US" altLang="zh-TW" dirty="0"/>
              <a:t>Confusion Matrix(</a:t>
            </a:r>
            <a:r>
              <a:rPr lang="zh-TW" altLang="en-US" dirty="0"/>
              <a:t>混淆矩陣</a:t>
            </a:r>
            <a:r>
              <a:rPr lang="en-US" altLang="zh-TW" dirty="0"/>
              <a:t>)</a:t>
            </a:r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r>
              <a:rPr lang="zh-TW" altLang="en-US" b="1" dirty="0"/>
              <a:t>計算辨識率</a:t>
            </a:r>
          </a:p>
          <a:p>
            <a:endParaRPr lang="en-US" altLang="zh-TW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05373"/>
            <a:ext cx="8077218" cy="33619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24" y="5653867"/>
            <a:ext cx="9387163" cy="63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7197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>
        <a:noFill/>
        <a:ln w="57150">
          <a:solidFill>
            <a:schemeClr val="accent1"/>
          </a:solidFill>
        </a:ln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</TotalTime>
  <Words>266</Words>
  <Application>Microsoft Office PowerPoint</Application>
  <PresentationFormat>寬螢幕</PresentationFormat>
  <Paragraphs>48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多面向</vt:lpstr>
      <vt:lpstr>HMM 實作手冊</vt:lpstr>
      <vt:lpstr>實驗目的</vt:lpstr>
      <vt:lpstr>實驗前置作業</vt:lpstr>
      <vt:lpstr>HMM_recognition</vt:lpstr>
      <vt:lpstr>HMM_recognition</vt:lpstr>
      <vt:lpstr>HMM_recognition</vt:lpstr>
      <vt:lpstr>HMM_recognition</vt:lpstr>
      <vt:lpstr>HMM_recognition</vt:lpstr>
      <vt:lpstr>HMM_recognition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文字語音互動機器人</dc:title>
  <dc:creator>superuser</dc:creator>
  <cp:lastModifiedBy>羅奕楷</cp:lastModifiedBy>
  <cp:revision>20</cp:revision>
  <dcterms:created xsi:type="dcterms:W3CDTF">2021-12-01T23:58:21Z</dcterms:created>
  <dcterms:modified xsi:type="dcterms:W3CDTF">2024-01-09T02:01:04Z</dcterms:modified>
</cp:coreProperties>
</file>