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87327" autoAdjust="0"/>
  </p:normalViewPr>
  <p:slideViewPr>
    <p:cSldViewPr snapToGrid="0" showGuides="1">
      <p:cViewPr varScale="1">
        <p:scale>
          <a:sx n="101" d="100"/>
          <a:sy n="101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Latent Space</a:t>
            </a:r>
            <a:r>
              <a:rPr lang="zh-TW" altLang="en-US" dirty="0" smtClean="0"/>
              <a:t>  通常在生成過程中是更高效、更平滑且更穩定的選擇，特別是在像</a:t>
            </a:r>
            <a:r>
              <a:rPr lang="zh-TW" altLang="en-US" b="1" dirty="0" smtClean="0"/>
              <a:t>擴散模型</a:t>
            </a:r>
            <a:r>
              <a:rPr lang="zh-TW" altLang="en-US" dirty="0" smtClean="0"/>
              <a:t>這樣的情境下，能夠更好地捕捉數據的結構性特徵。</a:t>
            </a:r>
          </a:p>
          <a:p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 smtClean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用三種資料進入</a:t>
            </a:r>
            <a:r>
              <a:rPr lang="en-US" altLang="zh-TW" smtClean="0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 smtClean="0"/>
              <a:t>Introduction</a:t>
            </a:r>
          </a:p>
          <a:p>
            <a:r>
              <a:rPr lang="en-US" altLang="zh-TW" sz="3600" dirty="0" smtClean="0"/>
              <a:t>Literature Review</a:t>
            </a:r>
          </a:p>
          <a:p>
            <a:r>
              <a:rPr lang="en-US" altLang="zh-TW" sz="3600" dirty="0" smtClean="0"/>
              <a:t>Methodology</a:t>
            </a:r>
          </a:p>
          <a:p>
            <a:r>
              <a:rPr lang="en-US" altLang="zh-TW" sz="3600" dirty="0" smtClean="0"/>
              <a:t>Results</a:t>
            </a:r>
          </a:p>
          <a:p>
            <a:r>
              <a:rPr lang="en-US" altLang="zh-TW" sz="3600" dirty="0" smtClean="0"/>
              <a:t>Discussion</a:t>
            </a:r>
          </a:p>
          <a:p>
            <a:r>
              <a:rPr lang="en-US" altLang="zh-TW" sz="3600" dirty="0" smtClean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altLang="zh-TW" dirty="0"/>
              <a:t>Introduction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xmlns="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</a:t>
            </a:r>
            <a:r>
              <a:rPr lang="en-US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</a:t>
            </a:r>
            <a:r>
              <a:rPr lang="en-US" altLang="zh-TW" dirty="0" smtClean="0">
                <a:solidFill>
                  <a:srgbClr val="001D35"/>
                </a:solidFill>
                <a:latin typeface="Arial" panose="020B0604020202020204" pitchFamily="34" charset="0"/>
              </a:rPr>
              <a:t>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xmlns="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Literature </a:t>
            </a:r>
            <a:r>
              <a:rPr lang="en-US" altLang="zh-TW" dirty="0" smtClean="0"/>
              <a:t>Review:</a:t>
            </a:r>
            <a:r>
              <a:rPr lang="zh-TW" altLang="en-US" dirty="0" smtClean="0"/>
              <a:t> </a:t>
            </a:r>
            <a:r>
              <a:rPr lang="en-US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xmlns="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xmlns="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Latent space: 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 compression, high efficiency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Pixel space: high dimension, not smooth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</a:t>
            </a:r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space?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Space: latent space&lt;&lt; pixel </a:t>
            </a:r>
            <a:r>
              <a:rPr lang="en-US" altLang="zh-TW" dirty="0" smtClean="0"/>
              <a:t>space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Style change: enable domain adaptation, style </a:t>
            </a:r>
            <a:r>
              <a:rPr lang="en-US" altLang="zh-TW" dirty="0" smtClean="0"/>
              <a:t>transfer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Enable out-of-distribution prompts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xmlns="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Noise schedule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DDIM </a:t>
            </a:r>
            <a:r>
              <a:rPr lang="en-US" altLang="zh-TW" dirty="0"/>
              <a:t>sampling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200 </a:t>
            </a:r>
            <a:r>
              <a:rPr lang="en-US" altLang="zh-TW" dirty="0" smtClean="0"/>
              <a:t>time</a:t>
            </a:r>
            <a:r>
              <a:rPr lang="zh-TW" altLang="en-US" dirty="0" smtClean="0"/>
              <a:t> </a:t>
            </a:r>
            <a:r>
              <a:rPr lang="en-US" altLang="zh-TW" dirty="0" smtClean="0"/>
              <a:t>steps</a:t>
            </a:r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&lt;25</a:t>
            </a:r>
            <a:r>
              <a:rPr lang="en-US" altLang="zh-TW" dirty="0"/>
              <a:t>% </a:t>
            </a:r>
            <a:r>
              <a:rPr lang="en-US" altLang="zh-TW" dirty="0" smtClean="0"/>
              <a:t>schedule: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resemble </a:t>
            </a:r>
            <a:r>
              <a:rPr lang="en-US" altLang="zh-TW" dirty="0"/>
              <a:t>an alpha composite of </a:t>
            </a:r>
            <a:r>
              <a:rPr lang="en-US" altLang="zh-TW" dirty="0" smtClean="0"/>
              <a:t>their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parent </a:t>
            </a:r>
            <a:r>
              <a:rPr lang="en-US" altLang="zh-TW" dirty="0"/>
              <a:t>images</a:t>
            </a:r>
            <a:endParaRPr lang="en-US" altLang="zh-TW" dirty="0"/>
          </a:p>
          <a:p>
            <a:pPr marL="342900" indent="-342900">
              <a:buAutoNum type="arabicPeriod"/>
            </a:pP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en-US" altLang="zh-TW" dirty="0" smtClean="0"/>
              <a:t>&gt;65%</a:t>
            </a:r>
            <a:r>
              <a:rPr lang="zh-TW" altLang="en-US" dirty="0" smtClean="0"/>
              <a:t> </a:t>
            </a:r>
            <a:r>
              <a:rPr lang="en-US" altLang="zh-TW" dirty="0" smtClean="0"/>
              <a:t>schedule: </a:t>
            </a:r>
            <a:r>
              <a:rPr lang="en-US" altLang="zh-TW" dirty="0"/>
              <a:t>deviate significantly from their parent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Choose 25%~65% schedule</a:t>
            </a: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212</Words>
  <Application>Microsoft Office PowerPoint</Application>
  <PresentationFormat>寬螢幕</PresentationFormat>
  <Paragraphs>46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Introduction : Diffusion</vt:lpstr>
      <vt:lpstr>Diffusion Training</vt:lpstr>
      <vt:lpstr>Progressive generation</vt:lpstr>
      <vt:lpstr>Literature Review: Latent space interpolation vs. Pixel space interpolation</vt:lpstr>
      <vt:lpstr>Latent Diffusion</vt:lpstr>
      <vt:lpstr>Diffusion for Interpolating Images</vt:lpstr>
      <vt:lpstr>Noise schedule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User</cp:lastModifiedBy>
  <cp:revision>130</cp:revision>
  <dcterms:created xsi:type="dcterms:W3CDTF">2023-03-04T07:12:03Z</dcterms:created>
  <dcterms:modified xsi:type="dcterms:W3CDTF">2025-09-23T12:45:22Z</dcterms:modified>
</cp:coreProperties>
</file>