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1c5dfa3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1c5dfa3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1c5dfa34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1c5dfa3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1c5dfa34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1c5dfa34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1b760eb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1b760eb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d11694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d11694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1c5dfa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1c5dfa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ed1169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ed1169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1b760eb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1b760eb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1b760eb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1b760eb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1b760eb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1b760eb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b760eb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1b760eb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1b760eb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1b760eb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預訓練:在大量文本數據進行無監督學習以學習語言結構和知識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微調:針對特定任務在特定數據進行有監督學習來挑整在該任務的表現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1b760eb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1b760eb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優點:文字處理能力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缺點:計算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1b760eb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1b760eb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數據蒐集:自動查詢網站提取所需要的數據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1b760eb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1b760eb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1b760eb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1b760eb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1c5dfa3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1c5dfa3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GPT-api和網路爬蟲試做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指導教授:黃雅軒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組員:廖修偉 張軒瑋 李昱陞 李玖樺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4.程式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311700" y="2895050"/>
            <a:ext cx="8520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建構爬蟲的URL、指定回傳模式、指定查詢資料的範圍</a:t>
            </a:r>
            <a:endParaRPr sz="20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75" y="1243626"/>
            <a:ext cx="8654326" cy="1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4.程式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311700" y="3608375"/>
            <a:ext cx="85206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第一個for迴圈用來搜尋同一文章的複數資料，第二個為找出資料id，第三個為回傳資料的內文、作者、標題</a:t>
            </a:r>
            <a:endParaRPr sz="20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74" y="1152475"/>
            <a:ext cx="6829949" cy="23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311700" y="41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爬蟲抓取結果</a:t>
            </a:r>
            <a:endParaRPr sz="20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2275"/>
            <a:ext cx="8298351" cy="2648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5.遇到的問題</a:t>
            </a:r>
            <a:endParaRPr b="1" sz="38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Q1;測試後發現爬蟲對網頁具有一定的針對性，需對不同的網頁做出對應挑整。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A1:在嘗試多次都失敗後我們找到了PubMed這個網站，並決定以他為目標抓取資料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Q2:測試時發現輸入中文對結果有一定影響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Q2:測試用的網站是英文為主，GPT回應的關鍵字是中文會影響到爬蟲能爬到的結果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5.遇到的問題</a:t>
            </a:r>
            <a:endParaRPr b="1" sz="3800"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Q3:</a:t>
            </a:r>
            <a:r>
              <a:rPr lang="zh-TW" sz="2000"/>
              <a:t>回傳的文本內容太多，GPT-api有限制，爬蟲會斷掉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A3:我們決定修改目標，嘗試藉由TF-IDF找出我們最需要的文章排序後列出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PubMed</a:t>
            </a:r>
            <a:r>
              <a:rPr b="1" lang="zh-TW"/>
              <a:t>簡介</a:t>
            </a:r>
            <a:endParaRPr b="1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一個免費的生物醫學文獻數據庫，由美國國家醫學院圖書館維護。會定時更新並且有大量資料。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該網站有內建api，並且基本沒有反爬蟲機制，在使用網路爬蟲時較不會遇到連線中斷或解析網頁困難。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TF-IDF</a:t>
            </a:r>
            <a:r>
              <a:rPr lang="zh-TW"/>
              <a:t>簡介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TF-IDF(Term Frequency-Inverse Document Frequency)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是一種統計方法，可以評估詞語在文本中的重要程度，用於找出關鍵字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TF</a:t>
            </a:r>
            <a:r>
              <a:rPr lang="zh-TW"/>
              <a:t>(</a:t>
            </a:r>
            <a:r>
              <a:rPr lang="zh-TW" sz="2000">
                <a:solidFill>
                  <a:srgbClr val="0D0D0D"/>
                </a:solidFill>
                <a:highlight>
                  <a:srgbClr val="FFFFFF"/>
                </a:highlight>
              </a:rPr>
              <a:t>Term Frequency</a:t>
            </a:r>
            <a:r>
              <a:rPr lang="zh-TW"/>
              <a:t>)詞頻: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某個詞語在文本中的出現次數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rgbClr val="0D0D0D"/>
                </a:solidFill>
                <a:highlight>
                  <a:srgbClr val="FFFFFF"/>
                </a:highlight>
              </a:rPr>
              <a:t>IDF（Inverse Document Frequency）逆文檔頻率: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rgbClr val="0D0D0D"/>
                </a:solidFill>
                <a:highlight>
                  <a:srgbClr val="FFFFFF"/>
                </a:highlight>
              </a:rPr>
              <a:t>詞語在文本中的區分度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6.心得</a:t>
            </a:r>
            <a:endParaRPr b="1" sz="3800"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7.參考資料</a:t>
            </a:r>
            <a:endParaRPr b="1" sz="3800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大綱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1.</a:t>
            </a:r>
            <a:r>
              <a:rPr lang="zh-TW" sz="2000"/>
              <a:t>前言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2.GPT簡介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3.</a:t>
            </a:r>
            <a:r>
              <a:rPr lang="zh-TW" sz="2000"/>
              <a:t>網路爬蟲簡介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4</a:t>
            </a:r>
            <a:r>
              <a:rPr lang="zh-TW" sz="2000"/>
              <a:t>.程式截圖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5.遇到的問題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6.心得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7.參考資料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1.</a:t>
            </a:r>
            <a:r>
              <a:rPr b="1" lang="zh-TW">
                <a:solidFill>
                  <a:schemeClr val="dk2"/>
                </a:solidFill>
              </a:rPr>
              <a:t>前言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這幾年由Open-AI推出的Chat-GPT引起人們熱論，讓大眾一起見證AI的進步。辦帳號便可免費使用也相當親民，後來更是推出API功能讓人們可以直接呼叫GPT做出自己需要的回應。而網路爬蟲則是因為在蒐集數據、搜尋資料等方面都相當有幫助，因此想嘗試將GPT和網路爬蟲做出結合，讓我們在過程中可以更加理解這兩樣工具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zh-TW" sz="2520">
                <a:solidFill>
                  <a:schemeClr val="dk2"/>
                </a:solidFill>
              </a:rPr>
              <a:t>2.GPT簡介</a:t>
            </a:r>
            <a:endParaRPr b="1" sz="34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由Open-AI</a:t>
            </a:r>
            <a:r>
              <a:rPr lang="zh-TW" sz="2000"/>
              <a:t>開發，基於深度學習的自然語言處理模型。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基礎架構:Transformer架構，透過自助議機制能夠高效處理場距離的依賴關係，提高模型在理解和生成文本的能力。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訓練方式:分為預訓練和微調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GPT</a:t>
            </a:r>
            <a:r>
              <a:rPr b="1" lang="zh-TW"/>
              <a:t>簡介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應用範圍: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1.文本生成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2.翻譯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3.摘要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4.問答系統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/>
              <a:t>5.聊天機器人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zh-TW" sz="2520">
                <a:solidFill>
                  <a:schemeClr val="dk2"/>
                </a:solidFill>
              </a:rPr>
              <a:t>3.網路爬蟲簡介</a:t>
            </a:r>
            <a:endParaRPr b="1" sz="25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功能:數據蒐集和建立索引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2.應用範圍: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1.搜索搜尋引擎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2.數據分析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3.內容整合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網路爬蟲簡介</a:t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執行過程: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1.種子URl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2.訪問網頁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3.解析內容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4.重複執行以擴張搜尋範圍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4.程式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311700" y="2895050"/>
            <a:ext cx="8520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呼叫GPT和輸入指令</a:t>
            </a:r>
            <a:endParaRPr sz="20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2" y="1039362"/>
            <a:ext cx="9032775" cy="146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TW" sz="2800">
                <a:solidFill>
                  <a:schemeClr val="dk2"/>
                </a:solidFill>
              </a:rPr>
              <a:t>4.程式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 flipH="1" rot="10800000">
            <a:off x="311700" y="1134725"/>
            <a:ext cx="30255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3559725" y="1134725"/>
            <a:ext cx="50949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回傳的10個關鍵字</a:t>
            </a:r>
            <a:endParaRPr sz="20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28" y="1134725"/>
            <a:ext cx="2750886" cy="34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