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8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6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0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9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0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6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21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28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656-93A1-49C7-8307-C4C86D11DCA8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0A63-28C1-43F6-9C7F-15D1C28F6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6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22860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37" y="209550"/>
            <a:ext cx="95821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5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00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9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71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3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</cp:revision>
  <dcterms:created xsi:type="dcterms:W3CDTF">2019-02-19T09:23:05Z</dcterms:created>
  <dcterms:modified xsi:type="dcterms:W3CDTF">2019-02-19T09:37:54Z</dcterms:modified>
</cp:coreProperties>
</file>