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0"/>
  </p:notesMasterIdLst>
  <p:handoutMasterIdLst>
    <p:handoutMasterId r:id="rId11"/>
  </p:handoutMasterIdLst>
  <p:sldIdLst>
    <p:sldId id="1878" r:id="rId2"/>
    <p:sldId id="1911" r:id="rId3"/>
    <p:sldId id="1912" r:id="rId4"/>
    <p:sldId id="1957" r:id="rId5"/>
    <p:sldId id="1958" r:id="rId6"/>
    <p:sldId id="1962" r:id="rId7"/>
    <p:sldId id="1959" r:id="rId8"/>
    <p:sldId id="1960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00CC"/>
    <a:srgbClr val="25DE06"/>
    <a:srgbClr val="06DE1B"/>
    <a:srgbClr val="FFFF99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6339" autoAdjust="0"/>
  </p:normalViewPr>
  <p:slideViewPr>
    <p:cSldViewPr>
      <p:cViewPr varScale="1">
        <p:scale>
          <a:sx n="63" d="100"/>
          <a:sy n="63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anose="020B0604020202020204" pitchFamily="34" charset="0"/>
              </a:defRPr>
            </a:lvl1pPr>
          </a:lstStyle>
          <a:p>
            <a:fld id="{84C7BE5F-5BC3-4DE0-951C-654458A815B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anose="020B0604020202020204" pitchFamily="34" charset="0"/>
              </a:defRPr>
            </a:lvl1pPr>
          </a:lstStyle>
          <a:p>
            <a:fld id="{00634CB7-C7F2-4FCA-A943-7A1524C54E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34CB7-C7F2-4FCA-A943-7A1524C54E13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93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/>
              <a:t>隨著工業發展，用水量增加導致廢水排放量也增加，對工業區廢水處理廠而言，會超過所能處理的負荷，因而會要求廠商做節水或回收，此處以台灣為例，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27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/>
              <a:t>隨著工業發展，用水量增加導致廢水排放量也增加，對工業區廢水處理廠而言，會超過所能處理的負荷，因而會要求廠商做節水或回收，此處以台灣為例，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440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6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771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7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055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8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010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863" y="1912938"/>
            <a:ext cx="711200" cy="473075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47688" y="2335213"/>
            <a:ext cx="738187" cy="474662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4938" y="2262188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69938" y="1804988"/>
            <a:ext cx="30162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flipV="1">
            <a:off x="358775" y="2598738"/>
            <a:ext cx="8637588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gray">
          <a:xfrm>
            <a:off x="250825" y="6135688"/>
            <a:ext cx="8636000" cy="301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pic>
        <p:nvPicPr>
          <p:cNvPr id="1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151563"/>
            <a:ext cx="22479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98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860425" y="1227138"/>
            <a:ext cx="7772400" cy="1358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21698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2480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72463" y="6424613"/>
            <a:ext cx="871537" cy="433387"/>
          </a:xfrm>
          <a:prstGeom prst="rect">
            <a:avLst/>
          </a:prstGeom>
          <a:extLst/>
        </p:spPr>
        <p:txBody>
          <a:bodyPr vert="horz" wrap="square" lIns="91302" tIns="45653" rIns="91302" bIns="456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fld id="{921DC72D-747A-4E7F-BDB9-FBE47F6941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9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216650"/>
            <a:ext cx="203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39391"/>
            <a:ext cx="8807896" cy="51259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6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216650"/>
            <a:ext cx="203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216650"/>
            <a:ext cx="203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6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88925"/>
            <a:ext cx="1003300" cy="793750"/>
            <a:chOff x="0" y="192"/>
            <a:chExt cx="678" cy="553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ltGray">
            <a:xfrm>
              <a:off x="95" y="192"/>
              <a:ext cx="295" cy="2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38" name="Rectangle 4"/>
            <p:cNvSpPr>
              <a:spLocks noChangeArrowheads="1"/>
            </p:cNvSpPr>
            <p:nvPr/>
          </p:nvSpPr>
          <p:spPr bwMode="ltGray">
            <a:xfrm>
              <a:off x="336" y="192"/>
              <a:ext cx="219" cy="29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ltGray">
            <a:xfrm>
              <a:off x="192" y="432"/>
              <a:ext cx="283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40" name="Rectangle 6"/>
            <p:cNvSpPr>
              <a:spLocks noChangeArrowheads="1"/>
            </p:cNvSpPr>
            <p:nvPr/>
          </p:nvSpPr>
          <p:spPr bwMode="ltGray">
            <a:xfrm>
              <a:off x="432" y="432"/>
              <a:ext cx="246" cy="24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41" name="Rectangle 7"/>
            <p:cNvSpPr>
              <a:spLocks noChangeArrowheads="1"/>
            </p:cNvSpPr>
            <p:nvPr/>
          </p:nvSpPr>
          <p:spPr bwMode="ltGray">
            <a:xfrm>
              <a:off x="0" y="480"/>
              <a:ext cx="375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</p:grp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430213" y="215900"/>
            <a:ext cx="31750" cy="9921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gray">
          <a:xfrm>
            <a:off x="215900" y="938213"/>
            <a:ext cx="8636000" cy="30162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20738" y="252413"/>
            <a:ext cx="839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2" tIns="45653" rIns="91302" bIns="4565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11238"/>
            <a:ext cx="88074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2" tIns="45653" rIns="91302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68844" name="Text Box 12"/>
          <p:cNvSpPr txBox="1">
            <a:spLocks noChangeArrowheads="1"/>
          </p:cNvSpPr>
          <p:nvPr/>
        </p:nvSpPr>
        <p:spPr bwMode="auto">
          <a:xfrm>
            <a:off x="8680450" y="6410325"/>
            <a:ext cx="36195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1308" tIns="45655" rIns="91308" bIns="45655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EF11831-70AC-4B63-8C8A-3B5C575B3567}" type="slidenum">
              <a:rPr lang="en-US" altLang="zh-TW" sz="1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/>
              <a:t>‹#›</a:t>
            </a:fld>
            <a:endParaRPr lang="en-US" altLang="zh-TW" sz="1200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gray">
          <a:xfrm>
            <a:off x="250825" y="6237288"/>
            <a:ext cx="8636000" cy="301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4.ncku.edu.tw/wwwmenu/program/mo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charts.com/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7788" y="1628775"/>
            <a:ext cx="8916987" cy="855663"/>
          </a:xfrm>
        </p:spPr>
        <p:txBody>
          <a:bodyPr/>
          <a:lstStyle/>
          <a:p>
            <a:r>
              <a:rPr lang="zh-TW" altLang="en-US" b="1" dirty="0" smtClean="0"/>
              <a:t>論文寫作經驗分</a:t>
            </a:r>
            <a:r>
              <a:rPr lang="zh-TW" altLang="en-US" b="1" dirty="0"/>
              <a:t>享</a:t>
            </a:r>
            <a:endParaRPr lang="en-US" altLang="zh-TW" sz="4800" dirty="0" smtClean="0"/>
          </a:p>
        </p:txBody>
      </p:sp>
      <p:sp>
        <p:nvSpPr>
          <p:cNvPr id="5" name="文字方塊 3">
            <a:extLst/>
          </p:cNvPr>
          <p:cNvSpPr txBox="1">
            <a:spLocks noChangeArrowheads="1"/>
          </p:cNvSpPr>
          <p:nvPr/>
        </p:nvSpPr>
        <p:spPr bwMode="auto">
          <a:xfrm>
            <a:off x="3204009" y="3971786"/>
            <a:ext cx="2735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TW" altLang="en-US" sz="2800" dirty="0" smtClean="0">
                <a:latin typeface="+mn-ea"/>
                <a:ea typeface="+mn-ea"/>
                <a:cs typeface="Times New Roman" panose="02020603050405020304" pitchFamily="18" charset="0"/>
              </a:rPr>
              <a:t>講者：楊翔斌</a:t>
            </a:r>
            <a:endParaRPr kumimoji="0" lang="en-US" altLang="zh-TW" sz="28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17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500438"/>
            <a:ext cx="211455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r>
              <a:rPr lang="zh-TW" altLang="en-US" smtClean="0"/>
              <a:t>報告大綱</a:t>
            </a:r>
            <a:endParaRPr lang="en-US" altLang="zh-TW" smtClean="0"/>
          </a:p>
        </p:txBody>
      </p:sp>
      <p:sp>
        <p:nvSpPr>
          <p:cNvPr id="5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630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2" tIns="45653" rIns="91302" bIns="45653"/>
          <a:lstStyle/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word</a:t>
            </a: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檔編輯排版技巧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口試攻略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查文</a:t>
            </a: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獻工具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其他議題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圖表</a:t>
            </a:r>
            <a:r>
              <a:rPr lang="zh-TW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繪製</a:t>
            </a:r>
            <a:r>
              <a:rPr lang="en-US" altLang="zh-TW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TW" sz="3600" kern="0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highchart</a:t>
            </a:r>
            <a:r>
              <a:rPr lang="en-US" altLang="zh-TW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TW" altLang="en-US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32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word</a:t>
            </a:r>
            <a:r>
              <a:rPr lang="zh-TW" altLang="en-US" dirty="0"/>
              <a:t>檔編輯排版技巧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61048"/>
            <a:ext cx="6496050" cy="1190625"/>
          </a:xfrm>
          <a:prstGeom prst="rect">
            <a:avLst/>
          </a:prstGeom>
        </p:spPr>
      </p:pic>
      <p:sp>
        <p:nvSpPr>
          <p:cNvPr id="10" name="內容版面配置區 8"/>
          <p:cNvSpPr>
            <a:spLocks noGrp="1" noChangeArrowheads="1"/>
          </p:cNvSpPr>
          <p:nvPr>
            <p:ph idx="1"/>
          </p:nvPr>
        </p:nvSpPr>
        <p:spPr>
          <a:xfrm>
            <a:off x="12700" y="1196752"/>
            <a:ext cx="8807450" cy="1367482"/>
          </a:xfrm>
        </p:spPr>
        <p:txBody>
          <a:bodyPr/>
          <a:lstStyle/>
          <a:p>
            <a:r>
              <a:rPr lang="zh-TW" altLang="en-US" dirty="0" smtClean="0"/>
              <a:t>內文、標題</a:t>
            </a:r>
            <a:endParaRPr lang="en-US" altLang="zh-TW" dirty="0" smtClean="0"/>
          </a:p>
          <a:p>
            <a:r>
              <a:rPr lang="zh-TW" altLang="en-US" dirty="0" smtClean="0"/>
              <a:t>分頁</a:t>
            </a:r>
            <a:endParaRPr lang="en-US" altLang="zh-TW" dirty="0" smtClean="0"/>
          </a:p>
          <a:p>
            <a:r>
              <a:rPr lang="zh-TW" altLang="en-US" dirty="0" smtClean="0"/>
              <a:t>對表格、圖片標號</a:t>
            </a:r>
            <a:endParaRPr lang="en-US" altLang="zh-TW" dirty="0" smtClean="0"/>
          </a:p>
          <a:p>
            <a:r>
              <a:rPr lang="zh-TW" altLang="en-US" dirty="0" smtClean="0"/>
              <a:t>段落設定</a:t>
            </a:r>
            <a:endParaRPr lang="en-US" altLang="zh-TW" dirty="0" smtClean="0"/>
          </a:p>
          <a:p>
            <a:r>
              <a:rPr lang="zh-TW" altLang="en-US" dirty="0"/>
              <a:t>目錄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口試</a:t>
            </a:r>
            <a:r>
              <a:rPr lang="zh-TW" altLang="en-US" dirty="0"/>
              <a:t>攻略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8"/>
          <p:cNvSpPr>
            <a:spLocks noGrp="1" noChangeArrowheads="1"/>
          </p:cNvSpPr>
          <p:nvPr>
            <p:ph idx="1"/>
          </p:nvPr>
        </p:nvSpPr>
        <p:spPr>
          <a:xfrm>
            <a:off x="12700" y="1196752"/>
            <a:ext cx="8807450" cy="1367482"/>
          </a:xfrm>
        </p:spPr>
        <p:txBody>
          <a:bodyPr/>
          <a:lstStyle/>
          <a:p>
            <a:r>
              <a:rPr lang="zh-TW" altLang="en-US" dirty="0" smtClean="0"/>
              <a:t>一個月前申請口試：</a:t>
            </a:r>
            <a:r>
              <a:rPr lang="en-US" altLang="zh-TW" dirty="0">
                <a:hlinkClick r:id="rId3"/>
              </a:rPr>
              <a:t>https://campus4.ncku.edu.tw/wwwmenu/program/mou/</a:t>
            </a:r>
            <a:endParaRPr lang="en-US" altLang="zh-TW" dirty="0" smtClean="0"/>
          </a:p>
          <a:p>
            <a:r>
              <a:rPr lang="zh-TW" altLang="en-US" dirty="0" smtClean="0"/>
              <a:t>兩周前給口委論文</a:t>
            </a:r>
            <a:endParaRPr lang="en-US" altLang="zh-TW" dirty="0" smtClean="0"/>
          </a:p>
          <a:p>
            <a:r>
              <a:rPr lang="zh-TW" altLang="en-US" dirty="0" smtClean="0"/>
              <a:t>做桌牌</a:t>
            </a:r>
            <a:endParaRPr lang="en-US" altLang="zh-TW" dirty="0" smtClean="0"/>
          </a:p>
          <a:p>
            <a:r>
              <a:rPr lang="zh-TW" altLang="en-US" dirty="0" smtClean="0"/>
              <a:t>與老師約</a:t>
            </a:r>
            <a:r>
              <a:rPr lang="zh-TW" altLang="en-US" dirty="0"/>
              <a:t>預口試</a:t>
            </a:r>
            <a:endParaRPr lang="en-US" altLang="zh-TW" dirty="0" smtClean="0"/>
          </a:p>
          <a:p>
            <a:r>
              <a:rPr lang="zh-TW" altLang="en-US" dirty="0" smtClean="0"/>
              <a:t>點心、水果、便當等，一個學生系辦補助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508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文獻工具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4693" r="15687" b="38577"/>
          <a:stretch/>
        </p:blipFill>
        <p:spPr>
          <a:xfrm>
            <a:off x="1097868" y="1196752"/>
            <a:ext cx="6948264" cy="20523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625557"/>
            <a:ext cx="5943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文獻工具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139193"/>
            <a:ext cx="4629150" cy="1000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3998082"/>
            <a:ext cx="4010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其他議題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8"/>
          <p:cNvSpPr>
            <a:spLocks noGrp="1" noChangeArrowheads="1"/>
          </p:cNvSpPr>
          <p:nvPr>
            <p:ph idx="1"/>
          </p:nvPr>
        </p:nvSpPr>
        <p:spPr>
          <a:xfrm>
            <a:off x="310614" y="2929768"/>
            <a:ext cx="8807450" cy="136748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500" dirty="0" smtClean="0"/>
              <a:t>除了敏感議題外，還有啥想問的</a:t>
            </a:r>
            <a:r>
              <a:rPr lang="en-US" altLang="zh-TW" sz="4500" dirty="0" smtClean="0"/>
              <a:t>?</a:t>
            </a:r>
            <a:endParaRPr lang="en-US" altLang="zh-TW" sz="4500" dirty="0" smtClean="0"/>
          </a:p>
        </p:txBody>
      </p:sp>
    </p:spTree>
    <p:extLst>
      <p:ext uri="{BB962C8B-B14F-4D97-AF65-F5344CB8AC3E}">
        <p14:creationId xmlns:p14="http://schemas.microsoft.com/office/powerpoint/2010/main" val="3560804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圖表</a:t>
            </a:r>
            <a:r>
              <a:rPr lang="zh-TW" altLang="en-US" dirty="0"/>
              <a:t>繪製</a:t>
            </a:r>
            <a:r>
              <a:rPr lang="en-US" altLang="zh-TW" dirty="0"/>
              <a:t>(</a:t>
            </a:r>
            <a:r>
              <a:rPr lang="en-US" altLang="zh-TW" dirty="0" err="1"/>
              <a:t>highchart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6037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https://www.highcharts.com/demo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98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urseSlideTemplate-080201">
  <a:themeElements>
    <a:clrScheme name="2_CourseSlideTemplate-0802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i2013gc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ourseSlideTemplate-0802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urseSlideTemplate-0802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urseSlideTemplate-0802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SSI-Template</Template>
  <TotalTime>23760</TotalTime>
  <Words>215</Words>
  <Application>Microsoft Office PowerPoint</Application>
  <PresentationFormat>如螢幕大小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Tahoma</vt:lpstr>
      <vt:lpstr>Times New Roman</vt:lpstr>
      <vt:lpstr>Wingdings</vt:lpstr>
      <vt:lpstr>2_CourseSlideTemplate-080201</vt:lpstr>
      <vt:lpstr>論文寫作經驗分享</vt:lpstr>
      <vt:lpstr>報告大綱</vt:lpstr>
      <vt:lpstr>word檔編輯排版技巧</vt:lpstr>
      <vt:lpstr>口試攻略</vt:lpstr>
      <vt:lpstr>查文獻工具</vt:lpstr>
      <vt:lpstr>查文獻工具</vt:lpstr>
      <vt:lpstr>其他議題</vt:lpstr>
      <vt:lpstr>圖表繪製(highchart)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系統化創新方法</dc:title>
  <dc:creator>HsuCheng Ho</dc:creator>
  <cp:lastModifiedBy>楊斌</cp:lastModifiedBy>
  <cp:revision>3108</cp:revision>
  <dcterms:created xsi:type="dcterms:W3CDTF">2005-01-31T06:31:25Z</dcterms:created>
  <dcterms:modified xsi:type="dcterms:W3CDTF">2020-06-24T02:12:24Z</dcterms:modified>
</cp:coreProperties>
</file>