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/>
              <a:t>电子词典项目策划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788670" y="381000"/>
            <a:ext cx="10515600" cy="1325563"/>
          </a:xfrm>
        </p:spPr>
        <p:txBody>
          <a:bodyPr/>
          <a:p>
            <a:r>
              <a:rPr lang="x-none" altLang="zh-CN"/>
              <a:t>客户端主体结构</a:t>
            </a:r>
            <a:endParaRPr lang="x-none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1043940" y="1597660"/>
            <a:ext cx="2226310" cy="726440"/>
            <a:chOff x="1644" y="2516"/>
            <a:chExt cx="3506" cy="1144"/>
          </a:xfrm>
        </p:grpSpPr>
        <p:sp>
          <p:nvSpPr>
            <p:cNvPr id="5" name="圆角矩形 4"/>
            <p:cNvSpPr/>
            <p:nvPr/>
          </p:nvSpPr>
          <p:spPr>
            <a:xfrm>
              <a:off x="1644" y="2516"/>
              <a:ext cx="3310" cy="1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392" y="2797"/>
              <a:ext cx="2758" cy="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开始程序</a:t>
              </a:r>
              <a:endParaRPr lang="x-none" altLang="zh-CN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74420" y="2896870"/>
            <a:ext cx="2226310" cy="726440"/>
            <a:chOff x="1644" y="2516"/>
            <a:chExt cx="3506" cy="1144"/>
          </a:xfrm>
        </p:grpSpPr>
        <p:sp>
          <p:nvSpPr>
            <p:cNvPr id="9" name="圆角矩形 8"/>
            <p:cNvSpPr/>
            <p:nvPr/>
          </p:nvSpPr>
          <p:spPr>
            <a:xfrm>
              <a:off x="1644" y="2516"/>
              <a:ext cx="3310" cy="1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392" y="2797"/>
              <a:ext cx="2758" cy="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主界面</a:t>
              </a:r>
              <a:endParaRPr lang="x-none" altLang="zh-CN"/>
            </a:p>
          </p:txBody>
        </p:sp>
      </p:grpSp>
      <p:graphicFrame>
        <p:nvGraphicFramePr>
          <p:cNvPr id="12" name="表格 11"/>
          <p:cNvGraphicFramePr/>
          <p:nvPr/>
        </p:nvGraphicFramePr>
        <p:xfrm>
          <a:off x="4556125" y="3073400"/>
          <a:ext cx="517080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390"/>
                <a:gridCol w="1883410"/>
                <a:gridCol w="15640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 login(登录)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2  register(注册)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3 quit(退出)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直接箭头连接符 12"/>
          <p:cNvCxnSpPr>
            <a:stCxn id="10" idx="3"/>
            <a:endCxn id="12" idx="1"/>
          </p:cNvCxnSpPr>
          <p:nvPr/>
        </p:nvCxnSpPr>
        <p:spPr>
          <a:xfrm>
            <a:off x="3300730" y="3259455"/>
            <a:ext cx="125539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1077595" y="4138295"/>
            <a:ext cx="3537585" cy="726440"/>
            <a:chOff x="1697" y="6517"/>
            <a:chExt cx="5571" cy="1144"/>
          </a:xfrm>
        </p:grpSpPr>
        <p:sp>
          <p:nvSpPr>
            <p:cNvPr id="15" name="圆角矩形 14"/>
            <p:cNvSpPr/>
            <p:nvPr/>
          </p:nvSpPr>
          <p:spPr>
            <a:xfrm>
              <a:off x="1697" y="6517"/>
              <a:ext cx="3310" cy="1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445" y="6798"/>
              <a:ext cx="2758" cy="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1.登录界面</a:t>
              </a:r>
              <a:endParaRPr lang="x-none" altLang="zh-CN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5291" y="7104"/>
              <a:ext cx="1977" cy="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1080770" y="5236845"/>
            <a:ext cx="3537585" cy="726440"/>
            <a:chOff x="1697" y="6517"/>
            <a:chExt cx="5571" cy="1144"/>
          </a:xfrm>
        </p:grpSpPr>
        <p:sp>
          <p:nvSpPr>
            <p:cNvPr id="24" name="圆角矩形 23"/>
            <p:cNvSpPr/>
            <p:nvPr/>
          </p:nvSpPr>
          <p:spPr>
            <a:xfrm>
              <a:off x="1697" y="6517"/>
              <a:ext cx="3310" cy="1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445" y="6798"/>
              <a:ext cx="2758" cy="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2.注册界面</a:t>
              </a:r>
              <a:endParaRPr lang="x-none" altLang="zh-CN"/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5291" y="7104"/>
              <a:ext cx="1977" cy="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" name="表格 26"/>
          <p:cNvGraphicFramePr/>
          <p:nvPr/>
        </p:nvGraphicFramePr>
        <p:xfrm>
          <a:off x="4638675" y="4314825"/>
          <a:ext cx="57778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385"/>
                <a:gridCol w="2337435"/>
                <a:gridCol w="15030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 search(查询)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2  record(历史记录)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3 back(返回)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4817745" y="5330825"/>
            <a:ext cx="2549525" cy="916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id:</a:t>
            </a:r>
            <a:endParaRPr lang="x-none" altLang="zh-CN"/>
          </a:p>
          <a:p>
            <a:r>
              <a:rPr lang="x-none" altLang="zh-CN"/>
              <a:t>账号:</a:t>
            </a:r>
            <a:endParaRPr lang="x-none" altLang="zh-CN"/>
          </a:p>
          <a:p>
            <a:r>
              <a:rPr lang="x-none" altLang="zh-CN"/>
              <a:t>密码:</a:t>
            </a:r>
            <a:endParaRPr lang="x-none" altLang="zh-CN"/>
          </a:p>
        </p:txBody>
      </p:sp>
      <p:sp>
        <p:nvSpPr>
          <p:cNvPr id="30" name="下箭头 29"/>
          <p:cNvSpPr/>
          <p:nvPr/>
        </p:nvSpPr>
        <p:spPr>
          <a:xfrm>
            <a:off x="1925320" y="2402840"/>
            <a:ext cx="75565" cy="3530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1986280" y="3652520"/>
            <a:ext cx="75565" cy="3530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1986280" y="4956810"/>
            <a:ext cx="75565" cy="3530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2019300" y="6079490"/>
            <a:ext cx="75565" cy="3530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" name="组合 22"/>
          <p:cNvGrpSpPr/>
          <p:nvPr/>
        </p:nvGrpSpPr>
        <p:grpSpPr>
          <a:xfrm>
            <a:off x="761365" y="300990"/>
            <a:ext cx="3537585" cy="726440"/>
            <a:chOff x="1697" y="6517"/>
            <a:chExt cx="5571" cy="1144"/>
          </a:xfrm>
        </p:grpSpPr>
        <p:sp>
          <p:nvSpPr>
            <p:cNvPr id="24" name="圆角矩形 23"/>
            <p:cNvSpPr/>
            <p:nvPr/>
          </p:nvSpPr>
          <p:spPr>
            <a:xfrm>
              <a:off x="1697" y="6517"/>
              <a:ext cx="3310" cy="1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445" y="6798"/>
              <a:ext cx="2758" cy="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2.查询界面</a:t>
              </a:r>
              <a:endParaRPr lang="x-none" altLang="zh-CN"/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5291" y="7104"/>
              <a:ext cx="1977" cy="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4458335" y="561975"/>
            <a:ext cx="6439535" cy="1190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请输入查询词汇:</a:t>
            </a:r>
            <a:endParaRPr lang="x-none" altLang="zh-CN"/>
          </a:p>
          <a:p>
            <a:r>
              <a:rPr lang="x-none" altLang="zh-CN"/>
              <a:t>查询结果:</a:t>
            </a:r>
            <a:endParaRPr lang="x-none" altLang="zh-CN"/>
          </a:p>
          <a:p>
            <a:r>
              <a:rPr lang="x-none" altLang="zh-CN"/>
              <a:t>XXX...............</a:t>
            </a:r>
            <a:endParaRPr lang="x-none" altLang="zh-CN"/>
          </a:p>
          <a:p>
            <a:endParaRPr lang="x-none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768985" y="1722120"/>
            <a:ext cx="3537585" cy="726440"/>
            <a:chOff x="1697" y="6517"/>
            <a:chExt cx="5571" cy="1144"/>
          </a:xfrm>
        </p:grpSpPr>
        <p:sp>
          <p:nvSpPr>
            <p:cNvPr id="6" name="圆角矩形 5"/>
            <p:cNvSpPr/>
            <p:nvPr/>
          </p:nvSpPr>
          <p:spPr>
            <a:xfrm>
              <a:off x="1697" y="6517"/>
              <a:ext cx="3310" cy="1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225" y="6798"/>
              <a:ext cx="2758" cy="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2.历史记录界面</a:t>
              </a:r>
              <a:endParaRPr lang="x-none" altLang="zh-CN"/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5291" y="7104"/>
              <a:ext cx="1977" cy="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4338955" y="1694180"/>
            <a:ext cx="6697980" cy="1739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账户:</a:t>
            </a:r>
            <a:endParaRPr lang="x-none" altLang="zh-CN"/>
          </a:p>
          <a:p>
            <a:r>
              <a:rPr lang="x-none" altLang="zh-CN"/>
              <a:t>id:</a:t>
            </a:r>
            <a:endParaRPr lang="x-none" altLang="zh-CN"/>
          </a:p>
          <a:p>
            <a:r>
              <a:rPr lang="x-none" altLang="zh-CN"/>
              <a:t>历史查询记录:</a:t>
            </a:r>
            <a:endParaRPr lang="x-none" altLang="zh-CN"/>
          </a:p>
          <a:p>
            <a:r>
              <a:rPr lang="x-none" altLang="zh-CN"/>
              <a:t>查询内容	查询时间	</a:t>
            </a:r>
            <a:endParaRPr lang="x-none" altLang="zh-CN"/>
          </a:p>
          <a:p>
            <a:r>
              <a:rPr lang="x-none" altLang="zh-CN"/>
              <a:t>   2.XXX		  XXX</a:t>
            </a:r>
            <a:endParaRPr lang="x-none" altLang="zh-CN"/>
          </a:p>
          <a:p>
            <a:r>
              <a:rPr lang="x-none" altLang="zh-CN"/>
              <a:t>  1. XXX 		   XXX</a:t>
            </a:r>
            <a:endParaRPr lang="x-none" altLang="zh-CN"/>
          </a:p>
        </p:txBody>
      </p:sp>
      <p:sp>
        <p:nvSpPr>
          <p:cNvPr id="32" name="下箭头 31"/>
          <p:cNvSpPr/>
          <p:nvPr/>
        </p:nvSpPr>
        <p:spPr>
          <a:xfrm>
            <a:off x="1771650" y="1192530"/>
            <a:ext cx="75565" cy="3530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788670" y="381000"/>
            <a:ext cx="10515600" cy="1325563"/>
          </a:xfrm>
        </p:spPr>
        <p:txBody>
          <a:bodyPr/>
          <a:p>
            <a:r>
              <a:rPr lang="x-none" altLang="zh-CN"/>
              <a:t>服务器端主体结构</a:t>
            </a:r>
            <a:endParaRPr lang="x-none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1043940" y="1597660"/>
            <a:ext cx="2226310" cy="726440"/>
            <a:chOff x="1644" y="2516"/>
            <a:chExt cx="3506" cy="1144"/>
          </a:xfrm>
        </p:grpSpPr>
        <p:sp>
          <p:nvSpPr>
            <p:cNvPr id="5" name="圆角矩形 4"/>
            <p:cNvSpPr/>
            <p:nvPr/>
          </p:nvSpPr>
          <p:spPr>
            <a:xfrm>
              <a:off x="1644" y="2516"/>
              <a:ext cx="3310" cy="1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392" y="2797"/>
              <a:ext cx="2758" cy="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开始程序</a:t>
              </a:r>
              <a:endParaRPr lang="x-none" altLang="zh-CN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74420" y="2896870"/>
            <a:ext cx="2226310" cy="726440"/>
            <a:chOff x="1644" y="2516"/>
            <a:chExt cx="3506" cy="1144"/>
          </a:xfrm>
        </p:grpSpPr>
        <p:sp>
          <p:nvSpPr>
            <p:cNvPr id="9" name="圆角矩形 8"/>
            <p:cNvSpPr/>
            <p:nvPr/>
          </p:nvSpPr>
          <p:spPr>
            <a:xfrm>
              <a:off x="1644" y="2516"/>
              <a:ext cx="3310" cy="1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392" y="2797"/>
              <a:ext cx="2758" cy="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主界面</a:t>
              </a:r>
              <a:endParaRPr lang="x-none" altLang="zh-CN"/>
            </a:p>
          </p:txBody>
        </p:sp>
      </p:grpSp>
      <p:cxnSp>
        <p:nvCxnSpPr>
          <p:cNvPr id="13" name="直接箭头连接符 12"/>
          <p:cNvCxnSpPr>
            <a:stCxn id="10" idx="3"/>
            <a:endCxn id="12" idx="1"/>
          </p:cNvCxnSpPr>
          <p:nvPr/>
        </p:nvCxnSpPr>
        <p:spPr>
          <a:xfrm>
            <a:off x="3300730" y="3259455"/>
            <a:ext cx="125539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1077595" y="4121785"/>
            <a:ext cx="3537585" cy="726440"/>
            <a:chOff x="1697" y="6517"/>
            <a:chExt cx="5571" cy="1144"/>
          </a:xfrm>
        </p:grpSpPr>
        <p:sp>
          <p:nvSpPr>
            <p:cNvPr id="15" name="圆角矩形 14"/>
            <p:cNvSpPr/>
            <p:nvPr/>
          </p:nvSpPr>
          <p:spPr>
            <a:xfrm>
              <a:off x="1697" y="6517"/>
              <a:ext cx="3310" cy="1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445" y="6798"/>
              <a:ext cx="2758" cy="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1.登录成功</a:t>
              </a:r>
              <a:endParaRPr lang="x-none" altLang="zh-CN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5291" y="7104"/>
              <a:ext cx="1977" cy="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1080770" y="5236845"/>
            <a:ext cx="3537585" cy="726440"/>
            <a:chOff x="1697" y="6517"/>
            <a:chExt cx="5571" cy="1144"/>
          </a:xfrm>
        </p:grpSpPr>
        <p:sp>
          <p:nvSpPr>
            <p:cNvPr id="24" name="圆角矩形 23"/>
            <p:cNvSpPr/>
            <p:nvPr/>
          </p:nvSpPr>
          <p:spPr>
            <a:xfrm>
              <a:off x="1697" y="6517"/>
              <a:ext cx="3310" cy="1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445" y="6798"/>
              <a:ext cx="2758" cy="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2.注册成功</a:t>
              </a:r>
              <a:endParaRPr lang="x-none" altLang="zh-CN"/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5291" y="7104"/>
              <a:ext cx="1977" cy="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/>
          <p:cNvSpPr txBox="1"/>
          <p:nvPr/>
        </p:nvSpPr>
        <p:spPr>
          <a:xfrm>
            <a:off x="4817745" y="5331460"/>
            <a:ext cx="3843020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注册成功,---&gt;客户端返回注册成功信号及注册信息</a:t>
            </a:r>
            <a:endParaRPr lang="x-none" altLang="zh-CN"/>
          </a:p>
        </p:txBody>
      </p:sp>
      <p:sp>
        <p:nvSpPr>
          <p:cNvPr id="30" name="下箭头 29"/>
          <p:cNvSpPr/>
          <p:nvPr/>
        </p:nvSpPr>
        <p:spPr>
          <a:xfrm>
            <a:off x="1925320" y="2402840"/>
            <a:ext cx="75565" cy="3530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1986280" y="3652520"/>
            <a:ext cx="75565" cy="3530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1986280" y="4956810"/>
            <a:ext cx="75565" cy="3530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2019300" y="6079490"/>
            <a:ext cx="75565" cy="3530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86300" y="3133725"/>
            <a:ext cx="417893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starting....</a:t>
            </a:r>
            <a:endParaRPr lang="x-none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647565" y="4353560"/>
            <a:ext cx="462788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ym typeface="+mn-ea"/>
              </a:rPr>
              <a:t>XX login  --&gt;客户端启动主界面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" name="组合 22"/>
          <p:cNvGrpSpPr/>
          <p:nvPr/>
        </p:nvGrpSpPr>
        <p:grpSpPr>
          <a:xfrm>
            <a:off x="761365" y="300990"/>
            <a:ext cx="3537585" cy="726440"/>
            <a:chOff x="1697" y="6517"/>
            <a:chExt cx="5571" cy="1144"/>
          </a:xfrm>
        </p:grpSpPr>
        <p:sp>
          <p:nvSpPr>
            <p:cNvPr id="24" name="圆角矩形 23"/>
            <p:cNvSpPr/>
            <p:nvPr/>
          </p:nvSpPr>
          <p:spPr>
            <a:xfrm>
              <a:off x="1697" y="6517"/>
              <a:ext cx="3310" cy="1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445" y="6798"/>
              <a:ext cx="2758" cy="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2.查询</a:t>
              </a:r>
              <a:endParaRPr lang="x-none" altLang="zh-CN"/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5291" y="7104"/>
              <a:ext cx="1977" cy="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4458335" y="561975"/>
            <a:ext cx="6439535" cy="1190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查询成功,返回查询结果---&gt;客户端显示成功结果</a:t>
            </a:r>
            <a:endParaRPr lang="x-none" altLang="zh-CN"/>
          </a:p>
          <a:p>
            <a:r>
              <a:rPr lang="x-none" altLang="zh-CN"/>
              <a:t>不成功,返回没有相应结果---&gt;客户端显示查询失败结果			</a:t>
            </a:r>
            <a:endParaRPr lang="x-none" altLang="zh-CN"/>
          </a:p>
          <a:p>
            <a:endParaRPr lang="x-none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768985" y="1722120"/>
            <a:ext cx="3537585" cy="726440"/>
            <a:chOff x="1697" y="6517"/>
            <a:chExt cx="5571" cy="1144"/>
          </a:xfrm>
        </p:grpSpPr>
        <p:sp>
          <p:nvSpPr>
            <p:cNvPr id="6" name="圆角矩形 5"/>
            <p:cNvSpPr/>
            <p:nvPr/>
          </p:nvSpPr>
          <p:spPr>
            <a:xfrm>
              <a:off x="1697" y="6517"/>
              <a:ext cx="3310" cy="1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225" y="6798"/>
              <a:ext cx="2758" cy="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2.历史记录界面</a:t>
              </a:r>
              <a:endParaRPr lang="x-none" altLang="zh-CN"/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5291" y="7104"/>
              <a:ext cx="1977" cy="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4338955" y="1694180"/>
            <a:ext cx="669798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返回历史查询记录---&gt;客户端显示查询记录</a:t>
            </a:r>
            <a:endParaRPr lang="x-none" altLang="zh-CN"/>
          </a:p>
        </p:txBody>
      </p:sp>
      <p:sp>
        <p:nvSpPr>
          <p:cNvPr id="32" name="下箭头 31"/>
          <p:cNvSpPr/>
          <p:nvPr/>
        </p:nvSpPr>
        <p:spPr>
          <a:xfrm>
            <a:off x="1771650" y="1192530"/>
            <a:ext cx="75565" cy="3530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Kingsoft Office WPP</Application>
  <PresentationFormat>宽屏</PresentationFormat>
  <Paragraphs>70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电子词典项目策划</vt:lpstr>
      <vt:lpstr>PowerPoint 演示文稿</vt:lpstr>
      <vt:lpstr>客户端主体结构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jason</dc:creator>
  <cp:lastModifiedBy>jason</cp:lastModifiedBy>
  <cp:revision>6</cp:revision>
  <dcterms:created xsi:type="dcterms:W3CDTF">2017-01-03T05:16:29Z</dcterms:created>
  <dcterms:modified xsi:type="dcterms:W3CDTF">2017-01-03T05:16:29Z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