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08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7" r:id="rId9"/>
    <p:sldId id="426" r:id="rId10"/>
    <p:sldId id="427" r:id="rId11"/>
    <p:sldId id="266" r:id="rId12"/>
    <p:sldId id="316" r:id="rId13"/>
    <p:sldId id="321" r:id="rId14"/>
    <p:sldId id="320" r:id="rId15"/>
    <p:sldId id="317" r:id="rId16"/>
    <p:sldId id="322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5" r:id="rId28"/>
    <p:sldId id="334" r:id="rId29"/>
    <p:sldId id="337" r:id="rId30"/>
    <p:sldId id="336" r:id="rId31"/>
    <p:sldId id="338" r:id="rId32"/>
    <p:sldId id="339" r:id="rId33"/>
    <p:sldId id="340" r:id="rId34"/>
    <p:sldId id="341" r:id="rId35"/>
    <p:sldId id="343" r:id="rId36"/>
    <p:sldId id="342" r:id="rId37"/>
    <p:sldId id="344" r:id="rId38"/>
    <p:sldId id="345" r:id="rId39"/>
    <p:sldId id="346" r:id="rId40"/>
    <p:sldId id="284" r:id="rId41"/>
    <p:sldId id="347" r:id="rId42"/>
    <p:sldId id="349" r:id="rId43"/>
    <p:sldId id="363" r:id="rId44"/>
    <p:sldId id="364" r:id="rId45"/>
    <p:sldId id="365" r:id="rId46"/>
    <p:sldId id="366" r:id="rId47"/>
    <p:sldId id="367" r:id="rId48"/>
    <p:sldId id="369" r:id="rId49"/>
    <p:sldId id="350" r:id="rId50"/>
    <p:sldId id="370" r:id="rId51"/>
    <p:sldId id="371" r:id="rId52"/>
    <p:sldId id="372" r:id="rId53"/>
    <p:sldId id="373" r:id="rId54"/>
    <p:sldId id="374" r:id="rId55"/>
    <p:sldId id="351" r:id="rId56"/>
    <p:sldId id="352" r:id="rId57"/>
    <p:sldId id="375" r:id="rId58"/>
    <p:sldId id="376" r:id="rId59"/>
    <p:sldId id="377" r:id="rId60"/>
    <p:sldId id="378" r:id="rId61"/>
    <p:sldId id="379" r:id="rId62"/>
    <p:sldId id="354" r:id="rId63"/>
    <p:sldId id="380" r:id="rId64"/>
    <p:sldId id="381" r:id="rId65"/>
    <p:sldId id="382" r:id="rId66"/>
    <p:sldId id="383" r:id="rId67"/>
    <p:sldId id="384" r:id="rId68"/>
    <p:sldId id="385" r:id="rId69"/>
    <p:sldId id="386" r:id="rId70"/>
    <p:sldId id="348" r:id="rId71"/>
    <p:sldId id="355" r:id="rId72"/>
    <p:sldId id="387" r:id="rId73"/>
    <p:sldId id="388" r:id="rId74"/>
    <p:sldId id="389" r:id="rId75"/>
    <p:sldId id="390" r:id="rId76"/>
    <p:sldId id="356" r:id="rId77"/>
    <p:sldId id="391" r:id="rId78"/>
    <p:sldId id="392" r:id="rId79"/>
    <p:sldId id="393" r:id="rId80"/>
    <p:sldId id="394" r:id="rId81"/>
    <p:sldId id="395" r:id="rId82"/>
    <p:sldId id="357" r:id="rId83"/>
    <p:sldId id="396" r:id="rId84"/>
    <p:sldId id="397" r:id="rId85"/>
    <p:sldId id="358" r:id="rId86"/>
    <p:sldId id="360" r:id="rId87"/>
    <p:sldId id="400" r:id="rId88"/>
    <p:sldId id="413" r:id="rId89"/>
    <p:sldId id="414" r:id="rId90"/>
    <p:sldId id="361" r:id="rId91"/>
    <p:sldId id="408" r:id="rId92"/>
    <p:sldId id="409" r:id="rId93"/>
    <p:sldId id="410" r:id="rId94"/>
    <p:sldId id="411" r:id="rId95"/>
    <p:sldId id="412" r:id="rId96"/>
    <p:sldId id="362" r:id="rId97"/>
    <p:sldId id="415" r:id="rId98"/>
    <p:sldId id="416" r:id="rId99"/>
    <p:sldId id="417" r:id="rId100"/>
    <p:sldId id="418" r:id="rId101"/>
    <p:sldId id="419" r:id="rId102"/>
    <p:sldId id="420" r:id="rId103"/>
    <p:sldId id="421" r:id="rId104"/>
    <p:sldId id="422" r:id="rId105"/>
    <p:sldId id="423" r:id="rId106"/>
    <p:sldId id="424" r:id="rId107"/>
  </p:sldIdLst>
  <p:sldSz cx="12192000" cy="6858000"/>
  <p:notesSz cx="7010400" cy="9296400"/>
  <p:embeddedFontLst>
    <p:embeddedFont>
      <p:font typeface="Calibri" panose="020F0502020204030204" pitchFamily="34" charset="0"/>
      <p:regular r:id="rId109"/>
      <p:bold r:id="rId110"/>
      <p:italic r:id="rId111"/>
      <p:boldItalic r:id="rId112"/>
    </p:embeddedFont>
    <p:embeddedFont>
      <p:font typeface="Calibri Light" panose="020F0302020204030204" pitchFamily="34" charset="0"/>
      <p:regular r:id="rId113"/>
      <p:italic r:id="rId114"/>
    </p:embeddedFont>
    <p:embeddedFont>
      <p:font typeface="Cambria Math" panose="02040503050406030204" pitchFamily="18" charset="0"/>
      <p:regular r:id="rId115"/>
    </p:embeddedFont>
    <p:embeddedFont>
      <p:font typeface="Consolas" panose="020B0609020204030204" pitchFamily="49" charset="0"/>
      <p:regular r:id="rId116"/>
      <p:bold r:id="rId117"/>
      <p:italic r:id="rId118"/>
      <p:boldItalic r:id="rId1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7F9"/>
    <a:srgbClr val="C55A11"/>
    <a:srgbClr val="1B7FED"/>
    <a:srgbClr val="E211F0"/>
    <a:srgbClr val="FF3300"/>
    <a:srgbClr val="000000"/>
    <a:srgbClr val="C00000"/>
    <a:srgbClr val="CC6600"/>
    <a:srgbClr val="CC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9"/>
    <p:restoredTop sz="93681"/>
  </p:normalViewPr>
  <p:slideViewPr>
    <p:cSldViewPr snapToGrid="0" snapToObjects="1">
      <p:cViewPr varScale="1">
        <p:scale>
          <a:sx n="114" d="100"/>
          <a:sy n="114" d="100"/>
        </p:scale>
        <p:origin x="360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9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4.fntdata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5.fntdata"/><Relationship Id="rId118" Type="http://schemas.openxmlformats.org/officeDocument/2006/relationships/font" Target="fonts/font10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6.fntdata"/><Relationship Id="rId119" Type="http://schemas.openxmlformats.org/officeDocument/2006/relationships/font" Target="fonts/font11.fntdata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1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2.fntdata"/><Relationship Id="rId115" Type="http://schemas.openxmlformats.org/officeDocument/2006/relationships/font" Target="fonts/font7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3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FD1F603-29A7-8B44-879E-FDA8A5924BD2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B8701F-38D3-1544-8F0D-6A3716576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9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8701F-38D3-1544-8F0D-6A37165764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8701F-38D3-1544-8F0D-6A37165764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8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8701F-38D3-1544-8F0D-6A37165764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35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8701F-38D3-1544-8F0D-6A37165764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1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8701F-38D3-1544-8F0D-6A37165764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53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8701F-38D3-1544-8F0D-6A37165764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42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point about neither numerical nor lexicographical order necessarily preserved in </a:t>
            </a:r>
            <a:r>
              <a:rPr lang="en-US" dirty="0" err="1"/>
              <a:t>inorder</a:t>
            </a:r>
            <a:r>
              <a:rPr lang="en-US" dirty="0"/>
              <a:t> traversal of a BPT</a:t>
            </a:r>
            <a:r>
              <a:rPr lang="mr-IN" dirty="0"/>
              <a:t>…</a:t>
            </a:r>
            <a:r>
              <a:rPr lang="en-US" dirty="0"/>
              <a:t>. or a PT or even general </a:t>
            </a:r>
            <a:r>
              <a:rPr lang="en-US" dirty="0" err="1"/>
              <a:t>trie</a:t>
            </a:r>
            <a:r>
              <a:rPr lang="en-US" dirty="0"/>
              <a:t>. Unless strings of the same length.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8701F-38D3-1544-8F0D-6A37165764C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0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701F-38D3-1544-8F0D-6A37165764CA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9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701F-38D3-1544-8F0D-6A37165764CA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04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BBE4-56A7-0542-8C0B-5BF1590D0770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6D04-9572-0142-9D59-EC6B852B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5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BBE4-56A7-0542-8C0B-5BF1590D0770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6D04-9572-0142-9D59-EC6B852B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9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BBE4-56A7-0542-8C0B-5BF1590D0770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6D04-9572-0142-9D59-EC6B852B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8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BBE4-56A7-0542-8C0B-5BF1590D0770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6D04-9572-0142-9D59-EC6B852B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7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BBE4-56A7-0542-8C0B-5BF1590D0770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6D04-9572-0142-9D59-EC6B852B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7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BBE4-56A7-0542-8C0B-5BF1590D0770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6D04-9572-0142-9D59-EC6B852B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BBE4-56A7-0542-8C0B-5BF1590D0770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6D04-9572-0142-9D59-EC6B852B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1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BBE4-56A7-0542-8C0B-5BF1590D0770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6D04-9572-0142-9D59-EC6B852B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0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BBE4-56A7-0542-8C0B-5BF1590D0770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6D04-9572-0142-9D59-EC6B852B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9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BBE4-56A7-0542-8C0B-5BF1590D0770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6D04-9572-0142-9D59-EC6B852B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6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BBE4-56A7-0542-8C0B-5BF1590D0770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6D04-9572-0142-9D59-EC6B852B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7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4BBE4-56A7-0542-8C0B-5BF1590D0770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6D04-9572-0142-9D59-EC6B852B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4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Patricia Tries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CMSC 420</a:t>
            </a:r>
          </a:p>
        </p:txBody>
      </p:sp>
    </p:spTree>
    <p:extLst>
      <p:ext uri="{BB962C8B-B14F-4D97-AF65-F5344CB8AC3E}">
        <p14:creationId xmlns:p14="http://schemas.microsoft.com/office/powerpoint/2010/main" val="1416733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99AD-8BFF-0D40-9E35-1671914D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Patricia node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948154-E991-3648-90D1-702D460923BB}"/>
              </a:ext>
            </a:extLst>
          </p:cNvPr>
          <p:cNvSpPr/>
          <p:nvPr/>
        </p:nvSpPr>
        <p:spPr>
          <a:xfrm>
            <a:off x="964156" y="209345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private class </a:t>
            </a:r>
            <a:r>
              <a:rPr lang="en-US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PatriciaNode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Pointers to next elements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rgbClr val="E211F0"/>
                </a:solidFill>
                <a:latin typeface="Consolas" charset="0"/>
                <a:ea typeface="Consolas" charset="0"/>
                <a:cs typeface="Consolas" charset="0"/>
              </a:rPr>
              <a:t>Node[]</a:t>
            </a:r>
            <a:r>
              <a:rPr lang="en-US" dirty="0">
                <a:solidFill>
                  <a:srgbClr val="F034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F034FF"/>
                </a:solidFill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dirty="0">
                <a:solidFill>
                  <a:srgbClr val="F034FF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Am I key or a “splitter” node?</a:t>
            </a:r>
          </a:p>
          <a:p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isKey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What key am I storing?</a:t>
            </a:r>
          </a:p>
          <a:p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String </a:t>
            </a:r>
            <a:r>
              <a:rPr lang="en-US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keyRef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CA8E3962-9E42-AD4B-8A1E-CAB254839A5E}"/>
              </a:ext>
            </a:extLst>
          </p:cNvPr>
          <p:cNvSpPr/>
          <p:nvPr/>
        </p:nvSpPr>
        <p:spPr>
          <a:xfrm>
            <a:off x="7908458" y="2964989"/>
            <a:ext cx="346475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BAE6E00-3E98-9F4E-A206-76F83D2530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0512934"/>
                  </p:ext>
                </p:extLst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1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BAE6E00-3E98-9F4E-A206-76F83D2530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0512934"/>
                  </p:ext>
                </p:extLst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6522" t="-6667" r="-513043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Connector: Curved 82">
            <a:extLst>
              <a:ext uri="{FF2B5EF4-FFF2-40B4-BE49-F238E27FC236}">
                <a16:creationId xmlns:a16="http://schemas.microsoft.com/office/drawing/2014/main" id="{312D2DAD-14D7-204A-81FC-2FE80516ABF7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73699" y="2567383"/>
            <a:ext cx="502051" cy="41946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F9494A-632B-A145-B5F3-7A0101E72469}"/>
              </a:ext>
            </a:extLst>
          </p:cNvPr>
          <p:cNvSpPr txBox="1"/>
          <p:nvPr/>
        </p:nvSpPr>
        <p:spPr>
          <a:xfrm>
            <a:off x="10369511" y="2135586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6E5E87-27B9-564A-85DD-44210F318F1F}"/>
              </a:ext>
            </a:extLst>
          </p:cNvPr>
          <p:cNvSpPr/>
          <p:nvPr/>
        </p:nvSpPr>
        <p:spPr>
          <a:xfrm>
            <a:off x="11085114" y="3301927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1448627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8E1C-D090-493E-96E4-5F108C3F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#5(c): Throw away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BAB9C0-D2C7-4147-A7CD-7B306B19D3E5}"/>
              </a:ext>
            </a:extLst>
          </p:cNvPr>
          <p:cNvSpPr/>
          <p:nvPr/>
        </p:nvSpPr>
        <p:spPr>
          <a:xfrm>
            <a:off x="5157523" y="220627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8192D1-6474-4E37-B370-7BDA41F55297}"/>
              </a:ext>
            </a:extLst>
          </p:cNvPr>
          <p:cNvSpPr txBox="1"/>
          <p:nvPr/>
        </p:nvSpPr>
        <p:spPr>
          <a:xfrm>
            <a:off x="6205634" y="1778345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ECEAC5B-D746-4BF0-841E-6C1D84F663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42807" y="207117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A1694C-F4CF-4789-A587-9844C6B46ADC}"/>
              </a:ext>
            </a:extLst>
          </p:cNvPr>
          <p:cNvCxnSpPr>
            <a:stCxn id="4" idx="3"/>
          </p:cNvCxnSpPr>
          <p:nvPr/>
        </p:nvCxnSpPr>
        <p:spPr>
          <a:xfrm flipH="1">
            <a:off x="4418052" y="255240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ABEB67-49BC-49D5-90F5-9A92439220E7}"/>
              </a:ext>
            </a:extLst>
          </p:cNvPr>
          <p:cNvSpPr txBox="1"/>
          <p:nvPr/>
        </p:nvSpPr>
        <p:spPr>
          <a:xfrm rot="19938013">
            <a:off x="4419299" y="236774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45DF26-458C-4A8F-A47E-DBFBE20687E2}"/>
              </a:ext>
            </a:extLst>
          </p:cNvPr>
          <p:cNvSpPr/>
          <p:nvPr/>
        </p:nvSpPr>
        <p:spPr>
          <a:xfrm>
            <a:off x="5376441" y="238518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4B1D8-3D38-4B5A-A337-0A76A5EC9ADC}"/>
              </a:ext>
            </a:extLst>
          </p:cNvPr>
          <p:cNvSpPr/>
          <p:nvPr/>
        </p:nvSpPr>
        <p:spPr>
          <a:xfrm>
            <a:off x="4004414" y="295713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3682AA-703A-4BFB-9281-65B968BD7FE9}"/>
              </a:ext>
            </a:extLst>
          </p:cNvPr>
          <p:cNvSpPr/>
          <p:nvPr/>
        </p:nvSpPr>
        <p:spPr>
          <a:xfrm>
            <a:off x="4213094" y="314889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0BE362-A3EA-4BCE-91D7-5638184A7F29}"/>
              </a:ext>
            </a:extLst>
          </p:cNvPr>
          <p:cNvSpPr txBox="1"/>
          <p:nvPr/>
        </p:nvSpPr>
        <p:spPr>
          <a:xfrm rot="19938013">
            <a:off x="3541958" y="315637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633F18-5152-443F-B39E-5920FDD5C062}"/>
              </a:ext>
            </a:extLst>
          </p:cNvPr>
          <p:cNvCxnSpPr>
            <a:cxnSpLocks/>
          </p:cNvCxnSpPr>
          <p:nvPr/>
        </p:nvCxnSpPr>
        <p:spPr>
          <a:xfrm flipH="1">
            <a:off x="3583165" y="330278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EB97688-9210-467E-914A-B78FC7BC7AF8}"/>
              </a:ext>
            </a:extLst>
          </p:cNvPr>
          <p:cNvSpPr/>
          <p:nvPr/>
        </p:nvSpPr>
        <p:spPr>
          <a:xfrm>
            <a:off x="3108118" y="352471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54D43A-A227-4918-9DEA-A048C4AAECFC}"/>
              </a:ext>
            </a:extLst>
          </p:cNvPr>
          <p:cNvSpPr/>
          <p:nvPr/>
        </p:nvSpPr>
        <p:spPr>
          <a:xfrm>
            <a:off x="3316798" y="371647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E3C4DC-4E13-4F9C-A021-EC3CBA26E2B0}"/>
              </a:ext>
            </a:extLst>
          </p:cNvPr>
          <p:cNvCxnSpPr>
            <a:cxnSpLocks/>
          </p:cNvCxnSpPr>
          <p:nvPr/>
        </p:nvCxnSpPr>
        <p:spPr>
          <a:xfrm>
            <a:off x="5607664" y="256222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03F5A7-AA61-492D-A4E2-5D29DC9FF83B}"/>
              </a:ext>
            </a:extLst>
          </p:cNvPr>
          <p:cNvSpPr txBox="1"/>
          <p:nvPr/>
        </p:nvSpPr>
        <p:spPr>
          <a:xfrm rot="1898300">
            <a:off x="5731587" y="246771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E05D44-77B3-40BA-BC29-7B075DA778ED}"/>
              </a:ext>
            </a:extLst>
          </p:cNvPr>
          <p:cNvSpPr/>
          <p:nvPr/>
        </p:nvSpPr>
        <p:spPr>
          <a:xfrm>
            <a:off x="6213723" y="29355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48DAB8-A1B7-4207-BDC9-896DAAB81A94}"/>
              </a:ext>
            </a:extLst>
          </p:cNvPr>
          <p:cNvSpPr/>
          <p:nvPr/>
        </p:nvSpPr>
        <p:spPr>
          <a:xfrm>
            <a:off x="6434989" y="310918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F1E9F7-5B94-4689-8E16-A34EDE3C5BF8}"/>
              </a:ext>
            </a:extLst>
          </p:cNvPr>
          <p:cNvCxnSpPr>
            <a:cxnSpLocks/>
          </p:cNvCxnSpPr>
          <p:nvPr/>
        </p:nvCxnSpPr>
        <p:spPr>
          <a:xfrm flipH="1">
            <a:off x="5959063" y="332231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92305A-2839-4855-A641-C0F529C0870F}"/>
              </a:ext>
            </a:extLst>
          </p:cNvPr>
          <p:cNvSpPr txBox="1"/>
          <p:nvPr/>
        </p:nvSpPr>
        <p:spPr>
          <a:xfrm rot="18604500">
            <a:off x="5711183" y="316939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7BC207-9E3A-4BD1-B279-692DBE77E329}"/>
              </a:ext>
            </a:extLst>
          </p:cNvPr>
          <p:cNvSpPr/>
          <p:nvPr/>
        </p:nvSpPr>
        <p:spPr>
          <a:xfrm>
            <a:off x="5563262" y="372747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3A1F60-9BF7-49BC-A658-CD3FC518A222}"/>
              </a:ext>
            </a:extLst>
          </p:cNvPr>
          <p:cNvSpPr/>
          <p:nvPr/>
        </p:nvSpPr>
        <p:spPr>
          <a:xfrm>
            <a:off x="5784528" y="390113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3E1A36-ECA5-4B2C-BAA1-160E8C876A19}"/>
              </a:ext>
            </a:extLst>
          </p:cNvPr>
          <p:cNvSpPr/>
          <p:nvPr/>
        </p:nvSpPr>
        <p:spPr>
          <a:xfrm>
            <a:off x="7242659" y="372295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903E1C3-A173-432B-8DF5-7957B072625F}"/>
              </a:ext>
            </a:extLst>
          </p:cNvPr>
          <p:cNvSpPr/>
          <p:nvPr/>
        </p:nvSpPr>
        <p:spPr>
          <a:xfrm>
            <a:off x="7461577" y="390186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451AE0-11DC-4E41-B5B5-DDEEFF45A8E8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746461" y="313828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F393B4A-14B9-4167-94D5-6FB7F5226526}"/>
              </a:ext>
            </a:extLst>
          </p:cNvPr>
          <p:cNvSpPr txBox="1"/>
          <p:nvPr/>
        </p:nvSpPr>
        <p:spPr>
          <a:xfrm rot="2626169">
            <a:off x="6797339" y="316433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7DF15E-ED55-44DB-8E47-1BD7A7B7F1A0}"/>
              </a:ext>
            </a:extLst>
          </p:cNvPr>
          <p:cNvSpPr txBox="1"/>
          <p:nvPr/>
        </p:nvSpPr>
        <p:spPr>
          <a:xfrm rot="2626169">
            <a:off x="7746539" y="405911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D6A467-5BFD-4397-A6AF-8D029BD9DCFC}"/>
              </a:ext>
            </a:extLst>
          </p:cNvPr>
          <p:cNvCxnSpPr>
            <a:cxnSpLocks/>
          </p:cNvCxnSpPr>
          <p:nvPr/>
        </p:nvCxnSpPr>
        <p:spPr>
          <a:xfrm>
            <a:off x="7748812" y="407206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5A4C247-5A0D-4E46-8D55-D9F4038E8668}"/>
              </a:ext>
            </a:extLst>
          </p:cNvPr>
          <p:cNvSpPr/>
          <p:nvPr/>
        </p:nvSpPr>
        <p:spPr>
          <a:xfrm>
            <a:off x="8272030" y="45909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7C4E2F9-A6EC-4E13-BBE1-6D72550C6999}"/>
              </a:ext>
            </a:extLst>
          </p:cNvPr>
          <p:cNvSpPr/>
          <p:nvPr/>
        </p:nvSpPr>
        <p:spPr>
          <a:xfrm>
            <a:off x="8493296" y="476459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2E61F9-C2FA-4930-84E9-96DCC3C967B2}"/>
              </a:ext>
            </a:extLst>
          </p:cNvPr>
          <p:cNvCxnSpPr>
            <a:cxnSpLocks/>
          </p:cNvCxnSpPr>
          <p:nvPr/>
        </p:nvCxnSpPr>
        <p:spPr>
          <a:xfrm flipH="1">
            <a:off x="7071818" y="414512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53BD419-2B3B-4A7D-87A8-F680FB287EAE}"/>
              </a:ext>
            </a:extLst>
          </p:cNvPr>
          <p:cNvSpPr/>
          <p:nvPr/>
        </p:nvSpPr>
        <p:spPr>
          <a:xfrm>
            <a:off x="6764970" y="464044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33E9618-5301-4E2D-BBEC-80E0C9F04EE0}"/>
              </a:ext>
            </a:extLst>
          </p:cNvPr>
          <p:cNvSpPr/>
          <p:nvPr/>
        </p:nvSpPr>
        <p:spPr>
          <a:xfrm>
            <a:off x="6986236" y="481409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B444D5-3BCD-4793-8775-060121662503}"/>
              </a:ext>
            </a:extLst>
          </p:cNvPr>
          <p:cNvSpPr txBox="1"/>
          <p:nvPr/>
        </p:nvSpPr>
        <p:spPr>
          <a:xfrm rot="17510000">
            <a:off x="6969004" y="410186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23AB11-B532-4FE1-A6A0-ABF875126E65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111100110001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E63012-9A27-4412-A193-B81A5AAAC57C}"/>
              </a:ext>
            </a:extLst>
          </p:cNvPr>
          <p:cNvSpPr/>
          <p:nvPr/>
        </p:nvSpPr>
        <p:spPr>
          <a:xfrm>
            <a:off x="7103372" y="2479681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dirty="0">
                <a:solidFill>
                  <a:schemeClr val="accent6"/>
                </a:solidFill>
              </a:rPr>
              <a:t>110001</a:t>
            </a:r>
            <a:endParaRPr lang="en-US" dirty="0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3150544-354E-4BEC-815D-2BACD53D1D97}"/>
              </a:ext>
            </a:extLst>
          </p:cNvPr>
          <p:cNvCxnSpPr>
            <a:cxnSpLocks/>
            <a:endCxn id="18" idx="7"/>
          </p:cNvCxnSpPr>
          <p:nvPr/>
        </p:nvCxnSpPr>
        <p:spPr>
          <a:xfrm rot="10800000" flipV="1">
            <a:off x="6668444" y="2681298"/>
            <a:ext cx="502607" cy="313615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9264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8E1C-D090-493E-96E4-5F108C3F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#5(c): Throw away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BAB9C0-D2C7-4147-A7CD-7B306B19D3E5}"/>
              </a:ext>
            </a:extLst>
          </p:cNvPr>
          <p:cNvSpPr/>
          <p:nvPr/>
        </p:nvSpPr>
        <p:spPr>
          <a:xfrm>
            <a:off x="5157523" y="220627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8192D1-6474-4E37-B370-7BDA41F55297}"/>
              </a:ext>
            </a:extLst>
          </p:cNvPr>
          <p:cNvSpPr txBox="1"/>
          <p:nvPr/>
        </p:nvSpPr>
        <p:spPr>
          <a:xfrm>
            <a:off x="6205634" y="1778345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ECEAC5B-D746-4BF0-841E-6C1D84F663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42807" y="207117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A1694C-F4CF-4789-A587-9844C6B46ADC}"/>
              </a:ext>
            </a:extLst>
          </p:cNvPr>
          <p:cNvCxnSpPr>
            <a:stCxn id="4" idx="3"/>
          </p:cNvCxnSpPr>
          <p:nvPr/>
        </p:nvCxnSpPr>
        <p:spPr>
          <a:xfrm flipH="1">
            <a:off x="4418052" y="255240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ABEB67-49BC-49D5-90F5-9A92439220E7}"/>
              </a:ext>
            </a:extLst>
          </p:cNvPr>
          <p:cNvSpPr txBox="1"/>
          <p:nvPr/>
        </p:nvSpPr>
        <p:spPr>
          <a:xfrm rot="19938013">
            <a:off x="4419299" y="236774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45DF26-458C-4A8F-A47E-DBFBE20687E2}"/>
              </a:ext>
            </a:extLst>
          </p:cNvPr>
          <p:cNvSpPr/>
          <p:nvPr/>
        </p:nvSpPr>
        <p:spPr>
          <a:xfrm>
            <a:off x="5376441" y="238518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4B1D8-3D38-4B5A-A337-0A76A5EC9ADC}"/>
              </a:ext>
            </a:extLst>
          </p:cNvPr>
          <p:cNvSpPr/>
          <p:nvPr/>
        </p:nvSpPr>
        <p:spPr>
          <a:xfrm>
            <a:off x="4004414" y="295713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3682AA-703A-4BFB-9281-65B968BD7FE9}"/>
              </a:ext>
            </a:extLst>
          </p:cNvPr>
          <p:cNvSpPr/>
          <p:nvPr/>
        </p:nvSpPr>
        <p:spPr>
          <a:xfrm>
            <a:off x="4213094" y="314889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0BE362-A3EA-4BCE-91D7-5638184A7F29}"/>
              </a:ext>
            </a:extLst>
          </p:cNvPr>
          <p:cNvSpPr txBox="1"/>
          <p:nvPr/>
        </p:nvSpPr>
        <p:spPr>
          <a:xfrm rot="19938013">
            <a:off x="3541958" y="315637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633F18-5152-443F-B39E-5920FDD5C062}"/>
              </a:ext>
            </a:extLst>
          </p:cNvPr>
          <p:cNvCxnSpPr>
            <a:cxnSpLocks/>
          </p:cNvCxnSpPr>
          <p:nvPr/>
        </p:nvCxnSpPr>
        <p:spPr>
          <a:xfrm flipH="1">
            <a:off x="3583165" y="330278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EB97688-9210-467E-914A-B78FC7BC7AF8}"/>
              </a:ext>
            </a:extLst>
          </p:cNvPr>
          <p:cNvSpPr/>
          <p:nvPr/>
        </p:nvSpPr>
        <p:spPr>
          <a:xfrm>
            <a:off x="3108118" y="352471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54D43A-A227-4918-9DEA-A048C4AAECFC}"/>
              </a:ext>
            </a:extLst>
          </p:cNvPr>
          <p:cNvSpPr/>
          <p:nvPr/>
        </p:nvSpPr>
        <p:spPr>
          <a:xfrm>
            <a:off x="3316798" y="371647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E3C4DC-4E13-4F9C-A021-EC3CBA26E2B0}"/>
              </a:ext>
            </a:extLst>
          </p:cNvPr>
          <p:cNvCxnSpPr>
            <a:cxnSpLocks/>
          </p:cNvCxnSpPr>
          <p:nvPr/>
        </p:nvCxnSpPr>
        <p:spPr>
          <a:xfrm>
            <a:off x="5607664" y="256222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03F5A7-AA61-492D-A4E2-5D29DC9FF83B}"/>
              </a:ext>
            </a:extLst>
          </p:cNvPr>
          <p:cNvSpPr txBox="1"/>
          <p:nvPr/>
        </p:nvSpPr>
        <p:spPr>
          <a:xfrm rot="1898300">
            <a:off x="5731587" y="246771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E05D44-77B3-40BA-BC29-7B075DA778ED}"/>
              </a:ext>
            </a:extLst>
          </p:cNvPr>
          <p:cNvSpPr/>
          <p:nvPr/>
        </p:nvSpPr>
        <p:spPr>
          <a:xfrm>
            <a:off x="6213723" y="29355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48DAB8-A1B7-4207-BDC9-896DAAB81A94}"/>
              </a:ext>
            </a:extLst>
          </p:cNvPr>
          <p:cNvSpPr/>
          <p:nvPr/>
        </p:nvSpPr>
        <p:spPr>
          <a:xfrm>
            <a:off x="6434989" y="310918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F1E9F7-5B94-4689-8E16-A34EDE3C5BF8}"/>
              </a:ext>
            </a:extLst>
          </p:cNvPr>
          <p:cNvCxnSpPr>
            <a:cxnSpLocks/>
          </p:cNvCxnSpPr>
          <p:nvPr/>
        </p:nvCxnSpPr>
        <p:spPr>
          <a:xfrm flipH="1">
            <a:off x="5959063" y="332231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92305A-2839-4855-A641-C0F529C0870F}"/>
              </a:ext>
            </a:extLst>
          </p:cNvPr>
          <p:cNvSpPr txBox="1"/>
          <p:nvPr/>
        </p:nvSpPr>
        <p:spPr>
          <a:xfrm rot="18604500">
            <a:off x="5711183" y="316939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7BC207-9E3A-4BD1-B279-692DBE77E329}"/>
              </a:ext>
            </a:extLst>
          </p:cNvPr>
          <p:cNvSpPr/>
          <p:nvPr/>
        </p:nvSpPr>
        <p:spPr>
          <a:xfrm>
            <a:off x="5563262" y="372747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3A1F60-9BF7-49BC-A658-CD3FC518A222}"/>
              </a:ext>
            </a:extLst>
          </p:cNvPr>
          <p:cNvSpPr/>
          <p:nvPr/>
        </p:nvSpPr>
        <p:spPr>
          <a:xfrm>
            <a:off x="5784528" y="390113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3E1A36-ECA5-4B2C-BAA1-160E8C876A19}"/>
              </a:ext>
            </a:extLst>
          </p:cNvPr>
          <p:cNvSpPr/>
          <p:nvPr/>
        </p:nvSpPr>
        <p:spPr>
          <a:xfrm>
            <a:off x="7242659" y="372295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903E1C3-A173-432B-8DF5-7957B072625F}"/>
              </a:ext>
            </a:extLst>
          </p:cNvPr>
          <p:cNvSpPr/>
          <p:nvPr/>
        </p:nvSpPr>
        <p:spPr>
          <a:xfrm>
            <a:off x="7461577" y="390186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451AE0-11DC-4E41-B5B5-DDEEFF45A8E8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746461" y="313828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F393B4A-14B9-4167-94D5-6FB7F5226526}"/>
              </a:ext>
            </a:extLst>
          </p:cNvPr>
          <p:cNvSpPr txBox="1"/>
          <p:nvPr/>
        </p:nvSpPr>
        <p:spPr>
          <a:xfrm rot="2626169">
            <a:off x="6797339" y="316433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7DF15E-ED55-44DB-8E47-1BD7A7B7F1A0}"/>
              </a:ext>
            </a:extLst>
          </p:cNvPr>
          <p:cNvSpPr txBox="1"/>
          <p:nvPr/>
        </p:nvSpPr>
        <p:spPr>
          <a:xfrm rot="2626169">
            <a:off x="7746539" y="405911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D6A467-5BFD-4397-A6AF-8D029BD9DCFC}"/>
              </a:ext>
            </a:extLst>
          </p:cNvPr>
          <p:cNvCxnSpPr>
            <a:cxnSpLocks/>
          </p:cNvCxnSpPr>
          <p:nvPr/>
        </p:nvCxnSpPr>
        <p:spPr>
          <a:xfrm>
            <a:off x="7748812" y="407206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5A4C247-5A0D-4E46-8D55-D9F4038E8668}"/>
              </a:ext>
            </a:extLst>
          </p:cNvPr>
          <p:cNvSpPr/>
          <p:nvPr/>
        </p:nvSpPr>
        <p:spPr>
          <a:xfrm>
            <a:off x="8272030" y="45909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7C4E2F9-A6EC-4E13-BBE1-6D72550C6999}"/>
              </a:ext>
            </a:extLst>
          </p:cNvPr>
          <p:cNvSpPr/>
          <p:nvPr/>
        </p:nvSpPr>
        <p:spPr>
          <a:xfrm>
            <a:off x="8493296" y="476459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2E61F9-C2FA-4930-84E9-96DCC3C967B2}"/>
              </a:ext>
            </a:extLst>
          </p:cNvPr>
          <p:cNvCxnSpPr>
            <a:cxnSpLocks/>
          </p:cNvCxnSpPr>
          <p:nvPr/>
        </p:nvCxnSpPr>
        <p:spPr>
          <a:xfrm flipH="1">
            <a:off x="7071818" y="414512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53BD419-2B3B-4A7D-87A8-F680FB287EAE}"/>
              </a:ext>
            </a:extLst>
          </p:cNvPr>
          <p:cNvSpPr/>
          <p:nvPr/>
        </p:nvSpPr>
        <p:spPr>
          <a:xfrm>
            <a:off x="6764970" y="464044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33E9618-5301-4E2D-BBEC-80E0C9F04EE0}"/>
              </a:ext>
            </a:extLst>
          </p:cNvPr>
          <p:cNvSpPr/>
          <p:nvPr/>
        </p:nvSpPr>
        <p:spPr>
          <a:xfrm>
            <a:off x="6986236" y="481409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B444D5-3BCD-4793-8775-060121662503}"/>
              </a:ext>
            </a:extLst>
          </p:cNvPr>
          <p:cNvSpPr txBox="1"/>
          <p:nvPr/>
        </p:nvSpPr>
        <p:spPr>
          <a:xfrm rot="17510000">
            <a:off x="6969004" y="410186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23AB11-B532-4FE1-A6A0-ABF875126E65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111100110001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3150544-354E-4BEC-815D-2BACD53D1D97}"/>
              </a:ext>
            </a:extLst>
          </p:cNvPr>
          <p:cNvCxnSpPr>
            <a:cxnSpLocks/>
            <a:endCxn id="24" idx="7"/>
          </p:cNvCxnSpPr>
          <p:nvPr/>
        </p:nvCxnSpPr>
        <p:spPr>
          <a:xfrm rot="10800000" flipV="1">
            <a:off x="7697379" y="3652797"/>
            <a:ext cx="230768" cy="129548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E765911-8F95-46FF-A022-067439CF0208}"/>
              </a:ext>
            </a:extLst>
          </p:cNvPr>
          <p:cNvSpPr/>
          <p:nvPr/>
        </p:nvSpPr>
        <p:spPr>
          <a:xfrm>
            <a:off x="7917987" y="3407123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110001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6697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8E1C-D090-493E-96E4-5F108C3F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#5(c): Throw away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BAB9C0-D2C7-4147-A7CD-7B306B19D3E5}"/>
              </a:ext>
            </a:extLst>
          </p:cNvPr>
          <p:cNvSpPr/>
          <p:nvPr/>
        </p:nvSpPr>
        <p:spPr>
          <a:xfrm>
            <a:off x="5157523" y="220627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8192D1-6474-4E37-B370-7BDA41F55297}"/>
              </a:ext>
            </a:extLst>
          </p:cNvPr>
          <p:cNvSpPr txBox="1"/>
          <p:nvPr/>
        </p:nvSpPr>
        <p:spPr>
          <a:xfrm>
            <a:off x="6205634" y="1778345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ECEAC5B-D746-4BF0-841E-6C1D84F663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42807" y="207117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A1694C-F4CF-4789-A587-9844C6B46ADC}"/>
              </a:ext>
            </a:extLst>
          </p:cNvPr>
          <p:cNvCxnSpPr>
            <a:stCxn id="4" idx="3"/>
          </p:cNvCxnSpPr>
          <p:nvPr/>
        </p:nvCxnSpPr>
        <p:spPr>
          <a:xfrm flipH="1">
            <a:off x="4418052" y="255240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ABEB67-49BC-49D5-90F5-9A92439220E7}"/>
              </a:ext>
            </a:extLst>
          </p:cNvPr>
          <p:cNvSpPr txBox="1"/>
          <p:nvPr/>
        </p:nvSpPr>
        <p:spPr>
          <a:xfrm rot="19938013">
            <a:off x="4419299" y="236774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45DF26-458C-4A8F-A47E-DBFBE20687E2}"/>
              </a:ext>
            </a:extLst>
          </p:cNvPr>
          <p:cNvSpPr/>
          <p:nvPr/>
        </p:nvSpPr>
        <p:spPr>
          <a:xfrm>
            <a:off x="5376441" y="238518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4B1D8-3D38-4B5A-A337-0A76A5EC9ADC}"/>
              </a:ext>
            </a:extLst>
          </p:cNvPr>
          <p:cNvSpPr/>
          <p:nvPr/>
        </p:nvSpPr>
        <p:spPr>
          <a:xfrm>
            <a:off x="4004414" y="295713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3682AA-703A-4BFB-9281-65B968BD7FE9}"/>
              </a:ext>
            </a:extLst>
          </p:cNvPr>
          <p:cNvSpPr/>
          <p:nvPr/>
        </p:nvSpPr>
        <p:spPr>
          <a:xfrm>
            <a:off x="4213094" y="314889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0BE362-A3EA-4BCE-91D7-5638184A7F29}"/>
              </a:ext>
            </a:extLst>
          </p:cNvPr>
          <p:cNvSpPr txBox="1"/>
          <p:nvPr/>
        </p:nvSpPr>
        <p:spPr>
          <a:xfrm rot="19938013">
            <a:off x="3541958" y="315637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633F18-5152-443F-B39E-5920FDD5C062}"/>
              </a:ext>
            </a:extLst>
          </p:cNvPr>
          <p:cNvCxnSpPr>
            <a:cxnSpLocks/>
          </p:cNvCxnSpPr>
          <p:nvPr/>
        </p:nvCxnSpPr>
        <p:spPr>
          <a:xfrm flipH="1">
            <a:off x="3583165" y="330278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EB97688-9210-467E-914A-B78FC7BC7AF8}"/>
              </a:ext>
            </a:extLst>
          </p:cNvPr>
          <p:cNvSpPr/>
          <p:nvPr/>
        </p:nvSpPr>
        <p:spPr>
          <a:xfrm>
            <a:off x="3108118" y="352471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54D43A-A227-4918-9DEA-A048C4AAECFC}"/>
              </a:ext>
            </a:extLst>
          </p:cNvPr>
          <p:cNvSpPr/>
          <p:nvPr/>
        </p:nvSpPr>
        <p:spPr>
          <a:xfrm>
            <a:off x="3316798" y="371647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E3C4DC-4E13-4F9C-A021-EC3CBA26E2B0}"/>
              </a:ext>
            </a:extLst>
          </p:cNvPr>
          <p:cNvCxnSpPr>
            <a:cxnSpLocks/>
          </p:cNvCxnSpPr>
          <p:nvPr/>
        </p:nvCxnSpPr>
        <p:spPr>
          <a:xfrm>
            <a:off x="5607664" y="256222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03F5A7-AA61-492D-A4E2-5D29DC9FF83B}"/>
              </a:ext>
            </a:extLst>
          </p:cNvPr>
          <p:cNvSpPr txBox="1"/>
          <p:nvPr/>
        </p:nvSpPr>
        <p:spPr>
          <a:xfrm rot="1898300">
            <a:off x="5731587" y="246771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E05D44-77B3-40BA-BC29-7B075DA778ED}"/>
              </a:ext>
            </a:extLst>
          </p:cNvPr>
          <p:cNvSpPr/>
          <p:nvPr/>
        </p:nvSpPr>
        <p:spPr>
          <a:xfrm>
            <a:off x="6213723" y="29355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48DAB8-A1B7-4207-BDC9-896DAAB81A94}"/>
              </a:ext>
            </a:extLst>
          </p:cNvPr>
          <p:cNvSpPr/>
          <p:nvPr/>
        </p:nvSpPr>
        <p:spPr>
          <a:xfrm>
            <a:off x="6434989" y="310918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F1E9F7-5B94-4689-8E16-A34EDE3C5BF8}"/>
              </a:ext>
            </a:extLst>
          </p:cNvPr>
          <p:cNvCxnSpPr>
            <a:cxnSpLocks/>
          </p:cNvCxnSpPr>
          <p:nvPr/>
        </p:nvCxnSpPr>
        <p:spPr>
          <a:xfrm flipH="1">
            <a:off x="5959063" y="332231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92305A-2839-4855-A641-C0F529C0870F}"/>
              </a:ext>
            </a:extLst>
          </p:cNvPr>
          <p:cNvSpPr txBox="1"/>
          <p:nvPr/>
        </p:nvSpPr>
        <p:spPr>
          <a:xfrm rot="18604500">
            <a:off x="5711183" y="316939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7BC207-9E3A-4BD1-B279-692DBE77E329}"/>
              </a:ext>
            </a:extLst>
          </p:cNvPr>
          <p:cNvSpPr/>
          <p:nvPr/>
        </p:nvSpPr>
        <p:spPr>
          <a:xfrm>
            <a:off x="5563262" y="372747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3A1F60-9BF7-49BC-A658-CD3FC518A222}"/>
              </a:ext>
            </a:extLst>
          </p:cNvPr>
          <p:cNvSpPr/>
          <p:nvPr/>
        </p:nvSpPr>
        <p:spPr>
          <a:xfrm>
            <a:off x="5784528" y="390113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3E1A36-ECA5-4B2C-BAA1-160E8C876A19}"/>
              </a:ext>
            </a:extLst>
          </p:cNvPr>
          <p:cNvSpPr/>
          <p:nvPr/>
        </p:nvSpPr>
        <p:spPr>
          <a:xfrm>
            <a:off x="7242659" y="372295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903E1C3-A173-432B-8DF5-7957B072625F}"/>
              </a:ext>
            </a:extLst>
          </p:cNvPr>
          <p:cNvSpPr/>
          <p:nvPr/>
        </p:nvSpPr>
        <p:spPr>
          <a:xfrm>
            <a:off x="7461577" y="390186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451AE0-11DC-4E41-B5B5-DDEEFF45A8E8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746461" y="313828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F393B4A-14B9-4167-94D5-6FB7F5226526}"/>
              </a:ext>
            </a:extLst>
          </p:cNvPr>
          <p:cNvSpPr txBox="1"/>
          <p:nvPr/>
        </p:nvSpPr>
        <p:spPr>
          <a:xfrm rot="2626169">
            <a:off x="6797339" y="316433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7DF15E-ED55-44DB-8E47-1BD7A7B7F1A0}"/>
              </a:ext>
            </a:extLst>
          </p:cNvPr>
          <p:cNvSpPr txBox="1"/>
          <p:nvPr/>
        </p:nvSpPr>
        <p:spPr>
          <a:xfrm rot="2626169">
            <a:off x="7746539" y="405911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D6A467-5BFD-4397-A6AF-8D029BD9DCFC}"/>
              </a:ext>
            </a:extLst>
          </p:cNvPr>
          <p:cNvCxnSpPr>
            <a:cxnSpLocks/>
          </p:cNvCxnSpPr>
          <p:nvPr/>
        </p:nvCxnSpPr>
        <p:spPr>
          <a:xfrm>
            <a:off x="7748812" y="407206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5A4C247-5A0D-4E46-8D55-D9F4038E8668}"/>
              </a:ext>
            </a:extLst>
          </p:cNvPr>
          <p:cNvSpPr/>
          <p:nvPr/>
        </p:nvSpPr>
        <p:spPr>
          <a:xfrm>
            <a:off x="8272030" y="45909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7C4E2F9-A6EC-4E13-BBE1-6D72550C6999}"/>
              </a:ext>
            </a:extLst>
          </p:cNvPr>
          <p:cNvSpPr/>
          <p:nvPr/>
        </p:nvSpPr>
        <p:spPr>
          <a:xfrm>
            <a:off x="8493296" y="476459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2E61F9-C2FA-4930-84E9-96DCC3C967B2}"/>
              </a:ext>
            </a:extLst>
          </p:cNvPr>
          <p:cNvCxnSpPr>
            <a:cxnSpLocks/>
          </p:cNvCxnSpPr>
          <p:nvPr/>
        </p:nvCxnSpPr>
        <p:spPr>
          <a:xfrm flipH="1">
            <a:off x="7071818" y="414512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53BD419-2B3B-4A7D-87A8-F680FB287EAE}"/>
              </a:ext>
            </a:extLst>
          </p:cNvPr>
          <p:cNvSpPr/>
          <p:nvPr/>
        </p:nvSpPr>
        <p:spPr>
          <a:xfrm>
            <a:off x="6764970" y="464044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33E9618-5301-4E2D-BBEC-80E0C9F04EE0}"/>
              </a:ext>
            </a:extLst>
          </p:cNvPr>
          <p:cNvSpPr/>
          <p:nvPr/>
        </p:nvSpPr>
        <p:spPr>
          <a:xfrm>
            <a:off x="6986236" y="481409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B444D5-3BCD-4793-8775-060121662503}"/>
              </a:ext>
            </a:extLst>
          </p:cNvPr>
          <p:cNvSpPr txBox="1"/>
          <p:nvPr/>
        </p:nvSpPr>
        <p:spPr>
          <a:xfrm rot="17510000">
            <a:off x="6969004" y="410186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23AB11-B532-4FE1-A6A0-ABF875126E65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111100110001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3150544-354E-4BEC-815D-2BACD53D1D97}"/>
              </a:ext>
            </a:extLst>
          </p:cNvPr>
          <p:cNvCxnSpPr>
            <a:cxnSpLocks/>
            <a:endCxn id="24" idx="7"/>
          </p:cNvCxnSpPr>
          <p:nvPr/>
        </p:nvCxnSpPr>
        <p:spPr>
          <a:xfrm rot="10800000" flipV="1">
            <a:off x="7697379" y="3652797"/>
            <a:ext cx="230768" cy="129548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E765911-8F95-46FF-A022-067439CF0208}"/>
              </a:ext>
            </a:extLst>
          </p:cNvPr>
          <p:cNvSpPr/>
          <p:nvPr/>
        </p:nvSpPr>
        <p:spPr>
          <a:xfrm>
            <a:off x="7917987" y="3407123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110001</a:t>
            </a:r>
          </a:p>
        </p:txBody>
      </p:sp>
    </p:spTree>
    <p:extLst>
      <p:ext uri="{BB962C8B-B14F-4D97-AF65-F5344CB8AC3E}">
        <p14:creationId xmlns:p14="http://schemas.microsoft.com/office/powerpoint/2010/main" val="287757239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8E1C-D090-493E-96E4-5F108C3F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#5(c): Throw away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BAB9C0-D2C7-4147-A7CD-7B306B19D3E5}"/>
              </a:ext>
            </a:extLst>
          </p:cNvPr>
          <p:cNvSpPr/>
          <p:nvPr/>
        </p:nvSpPr>
        <p:spPr>
          <a:xfrm>
            <a:off x="5157523" y="220627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8192D1-6474-4E37-B370-7BDA41F55297}"/>
              </a:ext>
            </a:extLst>
          </p:cNvPr>
          <p:cNvSpPr txBox="1"/>
          <p:nvPr/>
        </p:nvSpPr>
        <p:spPr>
          <a:xfrm>
            <a:off x="6205634" y="1778345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ECEAC5B-D746-4BF0-841E-6C1D84F663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42807" y="207117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A1694C-F4CF-4789-A587-9844C6B46ADC}"/>
              </a:ext>
            </a:extLst>
          </p:cNvPr>
          <p:cNvCxnSpPr>
            <a:stCxn id="4" idx="3"/>
          </p:cNvCxnSpPr>
          <p:nvPr/>
        </p:nvCxnSpPr>
        <p:spPr>
          <a:xfrm flipH="1">
            <a:off x="4418052" y="255240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ABEB67-49BC-49D5-90F5-9A92439220E7}"/>
              </a:ext>
            </a:extLst>
          </p:cNvPr>
          <p:cNvSpPr txBox="1"/>
          <p:nvPr/>
        </p:nvSpPr>
        <p:spPr>
          <a:xfrm rot="19938013">
            <a:off x="4419299" y="236774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45DF26-458C-4A8F-A47E-DBFBE20687E2}"/>
              </a:ext>
            </a:extLst>
          </p:cNvPr>
          <p:cNvSpPr/>
          <p:nvPr/>
        </p:nvSpPr>
        <p:spPr>
          <a:xfrm>
            <a:off x="5376441" y="238518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4B1D8-3D38-4B5A-A337-0A76A5EC9ADC}"/>
              </a:ext>
            </a:extLst>
          </p:cNvPr>
          <p:cNvSpPr/>
          <p:nvPr/>
        </p:nvSpPr>
        <p:spPr>
          <a:xfrm>
            <a:off x="4004414" y="295713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3682AA-703A-4BFB-9281-65B968BD7FE9}"/>
              </a:ext>
            </a:extLst>
          </p:cNvPr>
          <p:cNvSpPr/>
          <p:nvPr/>
        </p:nvSpPr>
        <p:spPr>
          <a:xfrm>
            <a:off x="4213094" y="314889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0BE362-A3EA-4BCE-91D7-5638184A7F29}"/>
              </a:ext>
            </a:extLst>
          </p:cNvPr>
          <p:cNvSpPr txBox="1"/>
          <p:nvPr/>
        </p:nvSpPr>
        <p:spPr>
          <a:xfrm rot="19938013">
            <a:off x="3541958" y="315637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633F18-5152-443F-B39E-5920FDD5C062}"/>
              </a:ext>
            </a:extLst>
          </p:cNvPr>
          <p:cNvCxnSpPr>
            <a:cxnSpLocks/>
          </p:cNvCxnSpPr>
          <p:nvPr/>
        </p:nvCxnSpPr>
        <p:spPr>
          <a:xfrm flipH="1">
            <a:off x="3583165" y="330278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EB97688-9210-467E-914A-B78FC7BC7AF8}"/>
              </a:ext>
            </a:extLst>
          </p:cNvPr>
          <p:cNvSpPr/>
          <p:nvPr/>
        </p:nvSpPr>
        <p:spPr>
          <a:xfrm>
            <a:off x="3108118" y="352471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54D43A-A227-4918-9DEA-A048C4AAECFC}"/>
              </a:ext>
            </a:extLst>
          </p:cNvPr>
          <p:cNvSpPr/>
          <p:nvPr/>
        </p:nvSpPr>
        <p:spPr>
          <a:xfrm>
            <a:off x="3316798" y="371647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E3C4DC-4E13-4F9C-A021-EC3CBA26E2B0}"/>
              </a:ext>
            </a:extLst>
          </p:cNvPr>
          <p:cNvCxnSpPr>
            <a:cxnSpLocks/>
          </p:cNvCxnSpPr>
          <p:nvPr/>
        </p:nvCxnSpPr>
        <p:spPr>
          <a:xfrm>
            <a:off x="5607664" y="256222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03F5A7-AA61-492D-A4E2-5D29DC9FF83B}"/>
              </a:ext>
            </a:extLst>
          </p:cNvPr>
          <p:cNvSpPr txBox="1"/>
          <p:nvPr/>
        </p:nvSpPr>
        <p:spPr>
          <a:xfrm rot="1898300">
            <a:off x="5731587" y="246771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E05D44-77B3-40BA-BC29-7B075DA778ED}"/>
              </a:ext>
            </a:extLst>
          </p:cNvPr>
          <p:cNvSpPr/>
          <p:nvPr/>
        </p:nvSpPr>
        <p:spPr>
          <a:xfrm>
            <a:off x="6213723" y="29355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48DAB8-A1B7-4207-BDC9-896DAAB81A94}"/>
              </a:ext>
            </a:extLst>
          </p:cNvPr>
          <p:cNvSpPr/>
          <p:nvPr/>
        </p:nvSpPr>
        <p:spPr>
          <a:xfrm>
            <a:off x="6434989" y="310918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F1E9F7-5B94-4689-8E16-A34EDE3C5BF8}"/>
              </a:ext>
            </a:extLst>
          </p:cNvPr>
          <p:cNvCxnSpPr>
            <a:cxnSpLocks/>
          </p:cNvCxnSpPr>
          <p:nvPr/>
        </p:nvCxnSpPr>
        <p:spPr>
          <a:xfrm flipH="1">
            <a:off x="5959063" y="332231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92305A-2839-4855-A641-C0F529C0870F}"/>
              </a:ext>
            </a:extLst>
          </p:cNvPr>
          <p:cNvSpPr txBox="1"/>
          <p:nvPr/>
        </p:nvSpPr>
        <p:spPr>
          <a:xfrm rot="18604500">
            <a:off x="5711183" y="316939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7BC207-9E3A-4BD1-B279-692DBE77E329}"/>
              </a:ext>
            </a:extLst>
          </p:cNvPr>
          <p:cNvSpPr/>
          <p:nvPr/>
        </p:nvSpPr>
        <p:spPr>
          <a:xfrm>
            <a:off x="5563262" y="372747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3A1F60-9BF7-49BC-A658-CD3FC518A222}"/>
              </a:ext>
            </a:extLst>
          </p:cNvPr>
          <p:cNvSpPr/>
          <p:nvPr/>
        </p:nvSpPr>
        <p:spPr>
          <a:xfrm>
            <a:off x="5784528" y="390113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3E1A36-ECA5-4B2C-BAA1-160E8C876A19}"/>
              </a:ext>
            </a:extLst>
          </p:cNvPr>
          <p:cNvSpPr/>
          <p:nvPr/>
        </p:nvSpPr>
        <p:spPr>
          <a:xfrm>
            <a:off x="7242659" y="372295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903E1C3-A173-432B-8DF5-7957B072625F}"/>
              </a:ext>
            </a:extLst>
          </p:cNvPr>
          <p:cNvSpPr/>
          <p:nvPr/>
        </p:nvSpPr>
        <p:spPr>
          <a:xfrm>
            <a:off x="7461577" y="390186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451AE0-11DC-4E41-B5B5-DDEEFF45A8E8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746461" y="313828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F393B4A-14B9-4167-94D5-6FB7F5226526}"/>
              </a:ext>
            </a:extLst>
          </p:cNvPr>
          <p:cNvSpPr txBox="1"/>
          <p:nvPr/>
        </p:nvSpPr>
        <p:spPr>
          <a:xfrm rot="2626169">
            <a:off x="6797339" y="316433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A4C247-5A0D-4E46-8D55-D9F4038E8668}"/>
              </a:ext>
            </a:extLst>
          </p:cNvPr>
          <p:cNvSpPr/>
          <p:nvPr/>
        </p:nvSpPr>
        <p:spPr>
          <a:xfrm>
            <a:off x="8272030" y="45909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7C4E2F9-A6EC-4E13-BBE1-6D72550C6999}"/>
              </a:ext>
            </a:extLst>
          </p:cNvPr>
          <p:cNvSpPr/>
          <p:nvPr/>
        </p:nvSpPr>
        <p:spPr>
          <a:xfrm>
            <a:off x="8493296" y="476459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2E61F9-C2FA-4930-84E9-96DCC3C967B2}"/>
              </a:ext>
            </a:extLst>
          </p:cNvPr>
          <p:cNvCxnSpPr>
            <a:cxnSpLocks/>
          </p:cNvCxnSpPr>
          <p:nvPr/>
        </p:nvCxnSpPr>
        <p:spPr>
          <a:xfrm flipH="1">
            <a:off x="7071818" y="414512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53BD419-2B3B-4A7D-87A8-F680FB287EAE}"/>
              </a:ext>
            </a:extLst>
          </p:cNvPr>
          <p:cNvSpPr/>
          <p:nvPr/>
        </p:nvSpPr>
        <p:spPr>
          <a:xfrm>
            <a:off x="6764970" y="464044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33E9618-5301-4E2D-BBEC-80E0C9F04EE0}"/>
              </a:ext>
            </a:extLst>
          </p:cNvPr>
          <p:cNvSpPr/>
          <p:nvPr/>
        </p:nvSpPr>
        <p:spPr>
          <a:xfrm>
            <a:off x="6986236" y="481409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B444D5-3BCD-4793-8775-060121662503}"/>
              </a:ext>
            </a:extLst>
          </p:cNvPr>
          <p:cNvSpPr txBox="1"/>
          <p:nvPr/>
        </p:nvSpPr>
        <p:spPr>
          <a:xfrm rot="17510000">
            <a:off x="6969004" y="410186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23AB11-B532-4FE1-A6A0-ABF875126E65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111100110001</a:t>
            </a:r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056D7A43-69A9-458D-AA20-83949597E604}"/>
              </a:ext>
            </a:extLst>
          </p:cNvPr>
          <p:cNvSpPr/>
          <p:nvPr/>
        </p:nvSpPr>
        <p:spPr>
          <a:xfrm>
            <a:off x="7658388" y="4110195"/>
            <a:ext cx="1763908" cy="1325563"/>
          </a:xfrm>
          <a:prstGeom prst="mathMultiply">
            <a:avLst/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254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8E1C-D090-493E-96E4-5F108C3F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#5(c): Throw away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BAB9C0-D2C7-4147-A7CD-7B306B19D3E5}"/>
              </a:ext>
            </a:extLst>
          </p:cNvPr>
          <p:cNvSpPr/>
          <p:nvPr/>
        </p:nvSpPr>
        <p:spPr>
          <a:xfrm>
            <a:off x="5157523" y="220627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8192D1-6474-4E37-B370-7BDA41F55297}"/>
              </a:ext>
            </a:extLst>
          </p:cNvPr>
          <p:cNvSpPr txBox="1"/>
          <p:nvPr/>
        </p:nvSpPr>
        <p:spPr>
          <a:xfrm>
            <a:off x="6205634" y="1778345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ECEAC5B-D746-4BF0-841E-6C1D84F663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42807" y="207117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A1694C-F4CF-4789-A587-9844C6B46ADC}"/>
              </a:ext>
            </a:extLst>
          </p:cNvPr>
          <p:cNvCxnSpPr>
            <a:stCxn id="4" idx="3"/>
          </p:cNvCxnSpPr>
          <p:nvPr/>
        </p:nvCxnSpPr>
        <p:spPr>
          <a:xfrm flipH="1">
            <a:off x="4418052" y="255240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ABEB67-49BC-49D5-90F5-9A92439220E7}"/>
              </a:ext>
            </a:extLst>
          </p:cNvPr>
          <p:cNvSpPr txBox="1"/>
          <p:nvPr/>
        </p:nvSpPr>
        <p:spPr>
          <a:xfrm rot="19938013">
            <a:off x="4419299" y="236774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45DF26-458C-4A8F-A47E-DBFBE20687E2}"/>
              </a:ext>
            </a:extLst>
          </p:cNvPr>
          <p:cNvSpPr/>
          <p:nvPr/>
        </p:nvSpPr>
        <p:spPr>
          <a:xfrm>
            <a:off x="5376441" y="238518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4B1D8-3D38-4B5A-A337-0A76A5EC9ADC}"/>
              </a:ext>
            </a:extLst>
          </p:cNvPr>
          <p:cNvSpPr/>
          <p:nvPr/>
        </p:nvSpPr>
        <p:spPr>
          <a:xfrm>
            <a:off x="4004414" y="295713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3682AA-703A-4BFB-9281-65B968BD7FE9}"/>
              </a:ext>
            </a:extLst>
          </p:cNvPr>
          <p:cNvSpPr/>
          <p:nvPr/>
        </p:nvSpPr>
        <p:spPr>
          <a:xfrm>
            <a:off x="4213094" y="314889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0BE362-A3EA-4BCE-91D7-5638184A7F29}"/>
              </a:ext>
            </a:extLst>
          </p:cNvPr>
          <p:cNvSpPr txBox="1"/>
          <p:nvPr/>
        </p:nvSpPr>
        <p:spPr>
          <a:xfrm rot="19938013">
            <a:off x="3541958" y="315637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633F18-5152-443F-B39E-5920FDD5C062}"/>
              </a:ext>
            </a:extLst>
          </p:cNvPr>
          <p:cNvCxnSpPr>
            <a:cxnSpLocks/>
          </p:cNvCxnSpPr>
          <p:nvPr/>
        </p:nvCxnSpPr>
        <p:spPr>
          <a:xfrm flipH="1">
            <a:off x="3583165" y="330278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EB97688-9210-467E-914A-B78FC7BC7AF8}"/>
              </a:ext>
            </a:extLst>
          </p:cNvPr>
          <p:cNvSpPr/>
          <p:nvPr/>
        </p:nvSpPr>
        <p:spPr>
          <a:xfrm>
            <a:off x="3108118" y="352471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54D43A-A227-4918-9DEA-A048C4AAECFC}"/>
              </a:ext>
            </a:extLst>
          </p:cNvPr>
          <p:cNvSpPr/>
          <p:nvPr/>
        </p:nvSpPr>
        <p:spPr>
          <a:xfrm>
            <a:off x="3316798" y="371647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E3C4DC-4E13-4F9C-A021-EC3CBA26E2B0}"/>
              </a:ext>
            </a:extLst>
          </p:cNvPr>
          <p:cNvCxnSpPr>
            <a:cxnSpLocks/>
          </p:cNvCxnSpPr>
          <p:nvPr/>
        </p:nvCxnSpPr>
        <p:spPr>
          <a:xfrm>
            <a:off x="5607664" y="256222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03F5A7-AA61-492D-A4E2-5D29DC9FF83B}"/>
              </a:ext>
            </a:extLst>
          </p:cNvPr>
          <p:cNvSpPr txBox="1"/>
          <p:nvPr/>
        </p:nvSpPr>
        <p:spPr>
          <a:xfrm rot="1898300">
            <a:off x="5731587" y="246771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E05D44-77B3-40BA-BC29-7B075DA778ED}"/>
              </a:ext>
            </a:extLst>
          </p:cNvPr>
          <p:cNvSpPr/>
          <p:nvPr/>
        </p:nvSpPr>
        <p:spPr>
          <a:xfrm>
            <a:off x="6213723" y="29355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48DAB8-A1B7-4207-BDC9-896DAAB81A94}"/>
              </a:ext>
            </a:extLst>
          </p:cNvPr>
          <p:cNvSpPr/>
          <p:nvPr/>
        </p:nvSpPr>
        <p:spPr>
          <a:xfrm>
            <a:off x="6434989" y="310918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F1E9F7-5B94-4689-8E16-A34EDE3C5BF8}"/>
              </a:ext>
            </a:extLst>
          </p:cNvPr>
          <p:cNvCxnSpPr>
            <a:cxnSpLocks/>
          </p:cNvCxnSpPr>
          <p:nvPr/>
        </p:nvCxnSpPr>
        <p:spPr>
          <a:xfrm flipH="1">
            <a:off x="5959063" y="332231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92305A-2839-4855-A641-C0F529C0870F}"/>
              </a:ext>
            </a:extLst>
          </p:cNvPr>
          <p:cNvSpPr txBox="1"/>
          <p:nvPr/>
        </p:nvSpPr>
        <p:spPr>
          <a:xfrm rot="18604500">
            <a:off x="5711183" y="316939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7BC207-9E3A-4BD1-B279-692DBE77E329}"/>
              </a:ext>
            </a:extLst>
          </p:cNvPr>
          <p:cNvSpPr/>
          <p:nvPr/>
        </p:nvSpPr>
        <p:spPr>
          <a:xfrm>
            <a:off x="5563262" y="372747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3A1F60-9BF7-49BC-A658-CD3FC518A222}"/>
              </a:ext>
            </a:extLst>
          </p:cNvPr>
          <p:cNvSpPr/>
          <p:nvPr/>
        </p:nvSpPr>
        <p:spPr>
          <a:xfrm>
            <a:off x="5784528" y="390113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3E1A36-ECA5-4B2C-BAA1-160E8C876A19}"/>
              </a:ext>
            </a:extLst>
          </p:cNvPr>
          <p:cNvSpPr/>
          <p:nvPr/>
        </p:nvSpPr>
        <p:spPr>
          <a:xfrm>
            <a:off x="7242659" y="372295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903E1C3-A173-432B-8DF5-7957B072625F}"/>
              </a:ext>
            </a:extLst>
          </p:cNvPr>
          <p:cNvSpPr/>
          <p:nvPr/>
        </p:nvSpPr>
        <p:spPr>
          <a:xfrm>
            <a:off x="7461577" y="390186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451AE0-11DC-4E41-B5B5-DDEEFF45A8E8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746461" y="313828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F393B4A-14B9-4167-94D5-6FB7F5226526}"/>
              </a:ext>
            </a:extLst>
          </p:cNvPr>
          <p:cNvSpPr txBox="1"/>
          <p:nvPr/>
        </p:nvSpPr>
        <p:spPr>
          <a:xfrm rot="2626169">
            <a:off x="6797339" y="316433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A4C247-5A0D-4E46-8D55-D9F4038E8668}"/>
              </a:ext>
            </a:extLst>
          </p:cNvPr>
          <p:cNvSpPr/>
          <p:nvPr/>
        </p:nvSpPr>
        <p:spPr>
          <a:xfrm>
            <a:off x="8272030" y="45909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7C4E2F9-A6EC-4E13-BBE1-6D72550C6999}"/>
              </a:ext>
            </a:extLst>
          </p:cNvPr>
          <p:cNvSpPr/>
          <p:nvPr/>
        </p:nvSpPr>
        <p:spPr>
          <a:xfrm>
            <a:off x="8493296" y="476459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2E61F9-C2FA-4930-84E9-96DCC3C967B2}"/>
              </a:ext>
            </a:extLst>
          </p:cNvPr>
          <p:cNvCxnSpPr>
            <a:cxnSpLocks/>
          </p:cNvCxnSpPr>
          <p:nvPr/>
        </p:nvCxnSpPr>
        <p:spPr>
          <a:xfrm flipH="1">
            <a:off x="7071818" y="414512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53BD419-2B3B-4A7D-87A8-F680FB287EAE}"/>
              </a:ext>
            </a:extLst>
          </p:cNvPr>
          <p:cNvSpPr/>
          <p:nvPr/>
        </p:nvSpPr>
        <p:spPr>
          <a:xfrm>
            <a:off x="6764970" y="464044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33E9618-5301-4E2D-BBEC-80E0C9F04EE0}"/>
              </a:ext>
            </a:extLst>
          </p:cNvPr>
          <p:cNvSpPr/>
          <p:nvPr/>
        </p:nvSpPr>
        <p:spPr>
          <a:xfrm>
            <a:off x="6986236" y="481409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B444D5-3BCD-4793-8775-060121662503}"/>
              </a:ext>
            </a:extLst>
          </p:cNvPr>
          <p:cNvSpPr txBox="1"/>
          <p:nvPr/>
        </p:nvSpPr>
        <p:spPr>
          <a:xfrm rot="17510000">
            <a:off x="6969004" y="410186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23AB11-B532-4FE1-A6A0-ABF875126E65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111100110001</a:t>
            </a:r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056D7A43-69A9-458D-AA20-83949597E604}"/>
              </a:ext>
            </a:extLst>
          </p:cNvPr>
          <p:cNvSpPr/>
          <p:nvPr/>
        </p:nvSpPr>
        <p:spPr>
          <a:xfrm>
            <a:off x="7658388" y="4110195"/>
            <a:ext cx="1763908" cy="1325563"/>
          </a:xfrm>
          <a:prstGeom prst="mathMultiply">
            <a:avLst/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17DD6-F0B8-574B-901D-F0F0E7073E2E}"/>
              </a:ext>
            </a:extLst>
          </p:cNvPr>
          <p:cNvSpPr txBox="1"/>
          <p:nvPr/>
        </p:nvSpPr>
        <p:spPr>
          <a:xfrm>
            <a:off x="7424153" y="1969370"/>
            <a:ext cx="3964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Attention! This node is now useless, and should be merged with the child! (</a:t>
            </a:r>
            <a:r>
              <a:rPr lang="en-US" dirty="0" err="1">
                <a:solidFill>
                  <a:srgbClr val="7030A0"/>
                </a:solidFill>
              </a:rPr>
              <a:t>i.e</a:t>
            </a:r>
            <a:r>
              <a:rPr lang="en-US" dirty="0">
                <a:solidFill>
                  <a:srgbClr val="7030A0"/>
                </a:solidFill>
              </a:rPr>
              <a:t> deletion in a Patricia </a:t>
            </a:r>
            <a:r>
              <a:rPr lang="en-US" dirty="0" err="1">
                <a:solidFill>
                  <a:srgbClr val="7030A0"/>
                </a:solidFill>
              </a:rPr>
              <a:t>trie</a:t>
            </a:r>
            <a:r>
              <a:rPr lang="en-US" dirty="0">
                <a:solidFill>
                  <a:srgbClr val="7030A0"/>
                </a:solidFill>
              </a:rPr>
              <a:t> is </a:t>
            </a:r>
            <a:r>
              <a:rPr lang="en-US" b="1" i="1" dirty="0">
                <a:solidFill>
                  <a:srgbClr val="7030A0"/>
                </a:solidFill>
              </a:rPr>
              <a:t>not </a:t>
            </a:r>
            <a:r>
              <a:rPr lang="en-US" dirty="0">
                <a:solidFill>
                  <a:srgbClr val="7030A0"/>
                </a:solidFill>
              </a:rPr>
              <a:t>a tail-recursive operation!)</a:t>
            </a: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C7EB5CFF-AC3C-744A-8EE0-89F566996008}"/>
              </a:ext>
            </a:extLst>
          </p:cNvPr>
          <p:cNvSpPr/>
          <p:nvPr/>
        </p:nvSpPr>
        <p:spPr>
          <a:xfrm rot="8354119">
            <a:off x="7644981" y="2851003"/>
            <a:ext cx="1494264" cy="1249900"/>
          </a:xfrm>
          <a:prstGeom prst="circular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85405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8E1C-D090-493E-96E4-5F108C3F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#5(c): Throw away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BAB9C0-D2C7-4147-A7CD-7B306B19D3E5}"/>
              </a:ext>
            </a:extLst>
          </p:cNvPr>
          <p:cNvSpPr/>
          <p:nvPr/>
        </p:nvSpPr>
        <p:spPr>
          <a:xfrm>
            <a:off x="5157523" y="220627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8192D1-6474-4E37-B370-7BDA41F55297}"/>
              </a:ext>
            </a:extLst>
          </p:cNvPr>
          <p:cNvSpPr txBox="1"/>
          <p:nvPr/>
        </p:nvSpPr>
        <p:spPr>
          <a:xfrm>
            <a:off x="6205634" y="1778345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ECEAC5B-D746-4BF0-841E-6C1D84F663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42807" y="207117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A1694C-F4CF-4789-A587-9844C6B46ADC}"/>
              </a:ext>
            </a:extLst>
          </p:cNvPr>
          <p:cNvCxnSpPr>
            <a:stCxn id="4" idx="3"/>
          </p:cNvCxnSpPr>
          <p:nvPr/>
        </p:nvCxnSpPr>
        <p:spPr>
          <a:xfrm flipH="1">
            <a:off x="4418052" y="255240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ABEB67-49BC-49D5-90F5-9A92439220E7}"/>
              </a:ext>
            </a:extLst>
          </p:cNvPr>
          <p:cNvSpPr txBox="1"/>
          <p:nvPr/>
        </p:nvSpPr>
        <p:spPr>
          <a:xfrm rot="19938013">
            <a:off x="4419299" y="236774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45DF26-458C-4A8F-A47E-DBFBE20687E2}"/>
              </a:ext>
            </a:extLst>
          </p:cNvPr>
          <p:cNvSpPr/>
          <p:nvPr/>
        </p:nvSpPr>
        <p:spPr>
          <a:xfrm>
            <a:off x="5376441" y="238518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4B1D8-3D38-4B5A-A337-0A76A5EC9ADC}"/>
              </a:ext>
            </a:extLst>
          </p:cNvPr>
          <p:cNvSpPr/>
          <p:nvPr/>
        </p:nvSpPr>
        <p:spPr>
          <a:xfrm>
            <a:off x="4004414" y="295713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3682AA-703A-4BFB-9281-65B968BD7FE9}"/>
              </a:ext>
            </a:extLst>
          </p:cNvPr>
          <p:cNvSpPr/>
          <p:nvPr/>
        </p:nvSpPr>
        <p:spPr>
          <a:xfrm>
            <a:off x="4213094" y="314889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0BE362-A3EA-4BCE-91D7-5638184A7F29}"/>
              </a:ext>
            </a:extLst>
          </p:cNvPr>
          <p:cNvSpPr txBox="1"/>
          <p:nvPr/>
        </p:nvSpPr>
        <p:spPr>
          <a:xfrm rot="19938013">
            <a:off x="3541958" y="315637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633F18-5152-443F-B39E-5920FDD5C062}"/>
              </a:ext>
            </a:extLst>
          </p:cNvPr>
          <p:cNvCxnSpPr>
            <a:cxnSpLocks/>
          </p:cNvCxnSpPr>
          <p:nvPr/>
        </p:nvCxnSpPr>
        <p:spPr>
          <a:xfrm flipH="1">
            <a:off x="3583165" y="330278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EB97688-9210-467E-914A-B78FC7BC7AF8}"/>
              </a:ext>
            </a:extLst>
          </p:cNvPr>
          <p:cNvSpPr/>
          <p:nvPr/>
        </p:nvSpPr>
        <p:spPr>
          <a:xfrm>
            <a:off x="3108118" y="352471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54D43A-A227-4918-9DEA-A048C4AAECFC}"/>
              </a:ext>
            </a:extLst>
          </p:cNvPr>
          <p:cNvSpPr/>
          <p:nvPr/>
        </p:nvSpPr>
        <p:spPr>
          <a:xfrm>
            <a:off x="3316798" y="371647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E3C4DC-4E13-4F9C-A021-EC3CBA26E2B0}"/>
              </a:ext>
            </a:extLst>
          </p:cNvPr>
          <p:cNvCxnSpPr>
            <a:cxnSpLocks/>
          </p:cNvCxnSpPr>
          <p:nvPr/>
        </p:nvCxnSpPr>
        <p:spPr>
          <a:xfrm>
            <a:off x="5607664" y="256222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03F5A7-AA61-492D-A4E2-5D29DC9FF83B}"/>
              </a:ext>
            </a:extLst>
          </p:cNvPr>
          <p:cNvSpPr txBox="1"/>
          <p:nvPr/>
        </p:nvSpPr>
        <p:spPr>
          <a:xfrm rot="1898300">
            <a:off x="5731587" y="246771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E05D44-77B3-40BA-BC29-7B075DA778ED}"/>
              </a:ext>
            </a:extLst>
          </p:cNvPr>
          <p:cNvSpPr/>
          <p:nvPr/>
        </p:nvSpPr>
        <p:spPr>
          <a:xfrm>
            <a:off x="6213723" y="29355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48DAB8-A1B7-4207-BDC9-896DAAB81A94}"/>
              </a:ext>
            </a:extLst>
          </p:cNvPr>
          <p:cNvSpPr/>
          <p:nvPr/>
        </p:nvSpPr>
        <p:spPr>
          <a:xfrm>
            <a:off x="6434989" y="310918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F1E9F7-5B94-4689-8E16-A34EDE3C5BF8}"/>
              </a:ext>
            </a:extLst>
          </p:cNvPr>
          <p:cNvCxnSpPr>
            <a:cxnSpLocks/>
          </p:cNvCxnSpPr>
          <p:nvPr/>
        </p:nvCxnSpPr>
        <p:spPr>
          <a:xfrm flipH="1">
            <a:off x="5959063" y="332231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92305A-2839-4855-A641-C0F529C0870F}"/>
              </a:ext>
            </a:extLst>
          </p:cNvPr>
          <p:cNvSpPr txBox="1"/>
          <p:nvPr/>
        </p:nvSpPr>
        <p:spPr>
          <a:xfrm rot="18604500">
            <a:off x="5711183" y="316939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7BC207-9E3A-4BD1-B279-692DBE77E329}"/>
              </a:ext>
            </a:extLst>
          </p:cNvPr>
          <p:cNvSpPr/>
          <p:nvPr/>
        </p:nvSpPr>
        <p:spPr>
          <a:xfrm>
            <a:off x="5563262" y="372747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3A1F60-9BF7-49BC-A658-CD3FC518A222}"/>
              </a:ext>
            </a:extLst>
          </p:cNvPr>
          <p:cNvSpPr/>
          <p:nvPr/>
        </p:nvSpPr>
        <p:spPr>
          <a:xfrm>
            <a:off x="5784528" y="390113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3E1A36-ECA5-4B2C-BAA1-160E8C876A19}"/>
              </a:ext>
            </a:extLst>
          </p:cNvPr>
          <p:cNvSpPr/>
          <p:nvPr/>
        </p:nvSpPr>
        <p:spPr>
          <a:xfrm>
            <a:off x="7242659" y="372295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903E1C3-A173-432B-8DF5-7957B072625F}"/>
              </a:ext>
            </a:extLst>
          </p:cNvPr>
          <p:cNvSpPr/>
          <p:nvPr/>
        </p:nvSpPr>
        <p:spPr>
          <a:xfrm>
            <a:off x="7461577" y="390186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451AE0-11DC-4E41-B5B5-DDEEFF45A8E8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746461" y="313828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F393B4A-14B9-4167-94D5-6FB7F5226526}"/>
              </a:ext>
            </a:extLst>
          </p:cNvPr>
          <p:cNvSpPr txBox="1"/>
          <p:nvPr/>
        </p:nvSpPr>
        <p:spPr>
          <a:xfrm rot="2626169">
            <a:off x="6797339" y="316433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2E61F9-C2FA-4930-84E9-96DCC3C967B2}"/>
              </a:ext>
            </a:extLst>
          </p:cNvPr>
          <p:cNvCxnSpPr>
            <a:cxnSpLocks/>
          </p:cNvCxnSpPr>
          <p:nvPr/>
        </p:nvCxnSpPr>
        <p:spPr>
          <a:xfrm flipH="1">
            <a:off x="7071818" y="414512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53BD419-2B3B-4A7D-87A8-F680FB287EAE}"/>
              </a:ext>
            </a:extLst>
          </p:cNvPr>
          <p:cNvSpPr/>
          <p:nvPr/>
        </p:nvSpPr>
        <p:spPr>
          <a:xfrm>
            <a:off x="6764970" y="464044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33E9618-5301-4E2D-BBEC-80E0C9F04EE0}"/>
              </a:ext>
            </a:extLst>
          </p:cNvPr>
          <p:cNvSpPr/>
          <p:nvPr/>
        </p:nvSpPr>
        <p:spPr>
          <a:xfrm>
            <a:off x="6986236" y="481409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B444D5-3BCD-4793-8775-060121662503}"/>
              </a:ext>
            </a:extLst>
          </p:cNvPr>
          <p:cNvSpPr txBox="1"/>
          <p:nvPr/>
        </p:nvSpPr>
        <p:spPr>
          <a:xfrm rot="17510000">
            <a:off x="6969004" y="410186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23AB11-B532-4FE1-A6A0-ABF875126E65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111100110001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17DD6-F0B8-574B-901D-F0F0E7073E2E}"/>
              </a:ext>
            </a:extLst>
          </p:cNvPr>
          <p:cNvSpPr txBox="1"/>
          <p:nvPr/>
        </p:nvSpPr>
        <p:spPr>
          <a:xfrm>
            <a:off x="7424153" y="1969370"/>
            <a:ext cx="3964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Attention! This node is now useless, and should be merged with the child! (</a:t>
            </a:r>
            <a:r>
              <a:rPr lang="en-US" dirty="0" err="1">
                <a:solidFill>
                  <a:srgbClr val="7030A0"/>
                </a:solidFill>
              </a:rPr>
              <a:t>i.e</a:t>
            </a:r>
            <a:r>
              <a:rPr lang="en-US" dirty="0">
                <a:solidFill>
                  <a:srgbClr val="7030A0"/>
                </a:solidFill>
              </a:rPr>
              <a:t> deletion in a Patricia </a:t>
            </a:r>
            <a:r>
              <a:rPr lang="en-US" dirty="0" err="1">
                <a:solidFill>
                  <a:srgbClr val="7030A0"/>
                </a:solidFill>
              </a:rPr>
              <a:t>trie</a:t>
            </a:r>
            <a:r>
              <a:rPr lang="en-US" dirty="0">
                <a:solidFill>
                  <a:srgbClr val="7030A0"/>
                </a:solidFill>
              </a:rPr>
              <a:t> is </a:t>
            </a:r>
            <a:r>
              <a:rPr lang="en-US" b="1" i="1" dirty="0">
                <a:solidFill>
                  <a:srgbClr val="7030A0"/>
                </a:solidFill>
              </a:rPr>
              <a:t>not </a:t>
            </a:r>
            <a:r>
              <a:rPr lang="en-US" dirty="0">
                <a:solidFill>
                  <a:srgbClr val="7030A0"/>
                </a:solidFill>
              </a:rPr>
              <a:t>a tail-recursive operation!)</a:t>
            </a: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C7EB5CFF-AC3C-744A-8EE0-89F566996008}"/>
              </a:ext>
            </a:extLst>
          </p:cNvPr>
          <p:cNvSpPr/>
          <p:nvPr/>
        </p:nvSpPr>
        <p:spPr>
          <a:xfrm rot="8354119">
            <a:off x="7644981" y="2851003"/>
            <a:ext cx="1494264" cy="1249900"/>
          </a:xfrm>
          <a:prstGeom prst="circular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Multiplication Sign 36">
            <a:extLst>
              <a:ext uri="{FF2B5EF4-FFF2-40B4-BE49-F238E27FC236}">
                <a16:creationId xmlns:a16="http://schemas.microsoft.com/office/drawing/2014/main" id="{DAB44C50-DF93-9D47-89E3-241475B80DCC}"/>
              </a:ext>
            </a:extLst>
          </p:cNvPr>
          <p:cNvSpPr/>
          <p:nvPr/>
        </p:nvSpPr>
        <p:spPr>
          <a:xfrm>
            <a:off x="6573226" y="3304785"/>
            <a:ext cx="1763908" cy="1325563"/>
          </a:xfrm>
          <a:prstGeom prst="mathMultiply">
            <a:avLst/>
          </a:prstGeom>
          <a:solidFill>
            <a:srgbClr val="8A37F9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4218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8E1C-D090-493E-96E4-5F108C3F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#5(c): Throw away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BAB9C0-D2C7-4147-A7CD-7B306B19D3E5}"/>
              </a:ext>
            </a:extLst>
          </p:cNvPr>
          <p:cNvSpPr/>
          <p:nvPr/>
        </p:nvSpPr>
        <p:spPr>
          <a:xfrm>
            <a:off x="5157523" y="220627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8192D1-6474-4E37-B370-7BDA41F55297}"/>
              </a:ext>
            </a:extLst>
          </p:cNvPr>
          <p:cNvSpPr txBox="1"/>
          <p:nvPr/>
        </p:nvSpPr>
        <p:spPr>
          <a:xfrm>
            <a:off x="6205634" y="1778345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ECEAC5B-D746-4BF0-841E-6C1D84F663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42807" y="207117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A1694C-F4CF-4789-A587-9844C6B46ADC}"/>
              </a:ext>
            </a:extLst>
          </p:cNvPr>
          <p:cNvCxnSpPr>
            <a:stCxn id="4" idx="3"/>
          </p:cNvCxnSpPr>
          <p:nvPr/>
        </p:nvCxnSpPr>
        <p:spPr>
          <a:xfrm flipH="1">
            <a:off x="4418052" y="255240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ABEB67-49BC-49D5-90F5-9A92439220E7}"/>
              </a:ext>
            </a:extLst>
          </p:cNvPr>
          <p:cNvSpPr txBox="1"/>
          <p:nvPr/>
        </p:nvSpPr>
        <p:spPr>
          <a:xfrm rot="19938013">
            <a:off x="4419299" y="236774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45DF26-458C-4A8F-A47E-DBFBE20687E2}"/>
              </a:ext>
            </a:extLst>
          </p:cNvPr>
          <p:cNvSpPr/>
          <p:nvPr/>
        </p:nvSpPr>
        <p:spPr>
          <a:xfrm>
            <a:off x="5376441" y="238518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4B1D8-3D38-4B5A-A337-0A76A5EC9ADC}"/>
              </a:ext>
            </a:extLst>
          </p:cNvPr>
          <p:cNvSpPr/>
          <p:nvPr/>
        </p:nvSpPr>
        <p:spPr>
          <a:xfrm>
            <a:off x="4004414" y="295713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3682AA-703A-4BFB-9281-65B968BD7FE9}"/>
              </a:ext>
            </a:extLst>
          </p:cNvPr>
          <p:cNvSpPr/>
          <p:nvPr/>
        </p:nvSpPr>
        <p:spPr>
          <a:xfrm>
            <a:off x="4213094" y="314889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0BE362-A3EA-4BCE-91D7-5638184A7F29}"/>
              </a:ext>
            </a:extLst>
          </p:cNvPr>
          <p:cNvSpPr txBox="1"/>
          <p:nvPr/>
        </p:nvSpPr>
        <p:spPr>
          <a:xfrm rot="19938013">
            <a:off x="3541958" y="315637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633F18-5152-443F-B39E-5920FDD5C062}"/>
              </a:ext>
            </a:extLst>
          </p:cNvPr>
          <p:cNvCxnSpPr>
            <a:cxnSpLocks/>
          </p:cNvCxnSpPr>
          <p:nvPr/>
        </p:nvCxnSpPr>
        <p:spPr>
          <a:xfrm flipH="1">
            <a:off x="3583165" y="330278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EB97688-9210-467E-914A-B78FC7BC7AF8}"/>
              </a:ext>
            </a:extLst>
          </p:cNvPr>
          <p:cNvSpPr/>
          <p:nvPr/>
        </p:nvSpPr>
        <p:spPr>
          <a:xfrm>
            <a:off x="3108118" y="352471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54D43A-A227-4918-9DEA-A048C4AAECFC}"/>
              </a:ext>
            </a:extLst>
          </p:cNvPr>
          <p:cNvSpPr/>
          <p:nvPr/>
        </p:nvSpPr>
        <p:spPr>
          <a:xfrm>
            <a:off x="3316798" y="371647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E3C4DC-4E13-4F9C-A021-EC3CBA26E2B0}"/>
              </a:ext>
            </a:extLst>
          </p:cNvPr>
          <p:cNvCxnSpPr>
            <a:cxnSpLocks/>
          </p:cNvCxnSpPr>
          <p:nvPr/>
        </p:nvCxnSpPr>
        <p:spPr>
          <a:xfrm>
            <a:off x="5607664" y="256222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03F5A7-AA61-492D-A4E2-5D29DC9FF83B}"/>
              </a:ext>
            </a:extLst>
          </p:cNvPr>
          <p:cNvSpPr txBox="1"/>
          <p:nvPr/>
        </p:nvSpPr>
        <p:spPr>
          <a:xfrm rot="1898300">
            <a:off x="5731587" y="246771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E05D44-77B3-40BA-BC29-7B075DA778ED}"/>
              </a:ext>
            </a:extLst>
          </p:cNvPr>
          <p:cNvSpPr/>
          <p:nvPr/>
        </p:nvSpPr>
        <p:spPr>
          <a:xfrm>
            <a:off x="6213723" y="29355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48DAB8-A1B7-4207-BDC9-896DAAB81A94}"/>
              </a:ext>
            </a:extLst>
          </p:cNvPr>
          <p:cNvSpPr/>
          <p:nvPr/>
        </p:nvSpPr>
        <p:spPr>
          <a:xfrm>
            <a:off x="6434989" y="310918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F1E9F7-5B94-4689-8E16-A34EDE3C5BF8}"/>
              </a:ext>
            </a:extLst>
          </p:cNvPr>
          <p:cNvCxnSpPr>
            <a:cxnSpLocks/>
          </p:cNvCxnSpPr>
          <p:nvPr/>
        </p:nvCxnSpPr>
        <p:spPr>
          <a:xfrm flipH="1">
            <a:off x="5959063" y="332231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92305A-2839-4855-A641-C0F529C0870F}"/>
              </a:ext>
            </a:extLst>
          </p:cNvPr>
          <p:cNvSpPr txBox="1"/>
          <p:nvPr/>
        </p:nvSpPr>
        <p:spPr>
          <a:xfrm rot="18604500">
            <a:off x="5711183" y="316939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7BC207-9E3A-4BD1-B279-692DBE77E329}"/>
              </a:ext>
            </a:extLst>
          </p:cNvPr>
          <p:cNvSpPr/>
          <p:nvPr/>
        </p:nvSpPr>
        <p:spPr>
          <a:xfrm>
            <a:off x="5563262" y="372747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3A1F60-9BF7-49BC-A658-CD3FC518A222}"/>
              </a:ext>
            </a:extLst>
          </p:cNvPr>
          <p:cNvSpPr/>
          <p:nvPr/>
        </p:nvSpPr>
        <p:spPr>
          <a:xfrm>
            <a:off x="5784528" y="390113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451AE0-11DC-4E41-B5B5-DDEEFF45A8E8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746461" y="313828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F393B4A-14B9-4167-94D5-6FB7F5226526}"/>
              </a:ext>
            </a:extLst>
          </p:cNvPr>
          <p:cNvSpPr txBox="1"/>
          <p:nvPr/>
        </p:nvSpPr>
        <p:spPr>
          <a:xfrm rot="2626169">
            <a:off x="6783553" y="3198659"/>
            <a:ext cx="84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  <a:r>
              <a:rPr lang="en-US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53BD419-2B3B-4A7D-87A8-F680FB287EAE}"/>
              </a:ext>
            </a:extLst>
          </p:cNvPr>
          <p:cNvSpPr/>
          <p:nvPr/>
        </p:nvSpPr>
        <p:spPr>
          <a:xfrm>
            <a:off x="7366268" y="368760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33E9618-5301-4E2D-BBEC-80E0C9F04EE0}"/>
              </a:ext>
            </a:extLst>
          </p:cNvPr>
          <p:cNvSpPr/>
          <p:nvPr/>
        </p:nvSpPr>
        <p:spPr>
          <a:xfrm>
            <a:off x="7587534" y="386125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23AB11-B532-4FE1-A6A0-ABF875126E65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111100110001</a:t>
            </a:r>
          </a:p>
        </p:txBody>
      </p:sp>
    </p:spTree>
    <p:extLst>
      <p:ext uri="{BB962C8B-B14F-4D97-AF65-F5344CB8AC3E}">
        <p14:creationId xmlns:p14="http://schemas.microsoft.com/office/powerpoint/2010/main" val="4211418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Patricia node structure</a:t>
            </a:r>
          </a:p>
        </p:txBody>
      </p:sp>
      <p:sp>
        <p:nvSpPr>
          <p:cNvPr id="63" name="Rounded Rectangle 6">
            <a:extLst>
              <a:ext uri="{FF2B5EF4-FFF2-40B4-BE49-F238E27FC236}">
                <a16:creationId xmlns:a16="http://schemas.microsoft.com/office/drawing/2014/main" id="{18E30CF5-0CC5-EB42-BB10-BD62D61F5F21}"/>
              </a:ext>
            </a:extLst>
          </p:cNvPr>
          <p:cNvSpPr/>
          <p:nvPr/>
        </p:nvSpPr>
        <p:spPr>
          <a:xfrm>
            <a:off x="4197155" y="2246896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E239AE36-0AFC-904E-868A-96F7CAC088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8366" y="2374111"/>
          <a:ext cx="3164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E3E60593-89A5-8A44-84FF-FB1FC96909A8}"/>
              </a:ext>
            </a:extLst>
          </p:cNvPr>
          <p:cNvSpPr txBox="1"/>
          <p:nvPr/>
        </p:nvSpPr>
        <p:spPr>
          <a:xfrm>
            <a:off x="7577849" y="2204068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C14433-87C0-8B4B-A68A-56234A2FBC82}"/>
              </a:ext>
            </a:extLst>
          </p:cNvPr>
          <p:cNvSpPr txBox="1"/>
          <p:nvPr/>
        </p:nvSpPr>
        <p:spPr>
          <a:xfrm>
            <a:off x="8443664" y="2004779"/>
            <a:ext cx="8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“”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AD8B2EE-DE40-6741-B444-312C82AC7CA2}"/>
              </a:ext>
            </a:extLst>
          </p:cNvPr>
          <p:cNvCxnSpPr>
            <a:cxnSpLocks/>
          </p:cNvCxnSpPr>
          <p:nvPr/>
        </p:nvCxnSpPr>
        <p:spPr>
          <a:xfrm flipH="1">
            <a:off x="3363403" y="2629577"/>
            <a:ext cx="1057522" cy="31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">
            <a:extLst>
              <a:ext uri="{FF2B5EF4-FFF2-40B4-BE49-F238E27FC236}">
                <a16:creationId xmlns:a16="http://schemas.microsoft.com/office/drawing/2014/main" id="{90C95F6E-1CD3-224A-84B6-A4726BE35023}"/>
              </a:ext>
            </a:extLst>
          </p:cNvPr>
          <p:cNvSpPr/>
          <p:nvPr/>
        </p:nvSpPr>
        <p:spPr>
          <a:xfrm>
            <a:off x="1481024" y="2983185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le 68">
                <a:extLst>
                  <a:ext uri="{FF2B5EF4-FFF2-40B4-BE49-F238E27FC236}">
                    <a16:creationId xmlns:a16="http://schemas.microsoft.com/office/drawing/2014/main" id="{A4B398A1-96F8-C84A-8B38-91083ACA320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le 68">
                <a:extLst>
                  <a:ext uri="{FF2B5EF4-FFF2-40B4-BE49-F238E27FC236}">
                    <a16:creationId xmlns:a16="http://schemas.microsoft.com/office/drawing/2014/main" id="{A4B398A1-96F8-C84A-8B38-91083ACA320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3043" t="-6667" r="-326087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8A66F0CB-4828-9845-ADDD-55D3A3DE27F5}"/>
              </a:ext>
            </a:extLst>
          </p:cNvPr>
          <p:cNvSpPr txBox="1"/>
          <p:nvPr/>
        </p:nvSpPr>
        <p:spPr>
          <a:xfrm>
            <a:off x="4576860" y="1717941"/>
            <a:ext cx="78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546C72D-9C56-7640-B937-AD873DB7FC0C}"/>
              </a:ext>
            </a:extLst>
          </p:cNvPr>
          <p:cNvCxnSpPr>
            <a:cxnSpLocks/>
          </p:cNvCxnSpPr>
          <p:nvPr/>
        </p:nvCxnSpPr>
        <p:spPr>
          <a:xfrm>
            <a:off x="5041127" y="2004779"/>
            <a:ext cx="339822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24">
            <a:extLst>
              <a:ext uri="{FF2B5EF4-FFF2-40B4-BE49-F238E27FC236}">
                <a16:creationId xmlns:a16="http://schemas.microsoft.com/office/drawing/2014/main" id="{2527BA0B-141C-2A43-BD5E-92EE3DB40D2B}"/>
              </a:ext>
            </a:extLst>
          </p:cNvPr>
          <p:cNvCxnSpPr>
            <a:cxnSpLocks/>
          </p:cNvCxnSpPr>
          <p:nvPr/>
        </p:nvCxnSpPr>
        <p:spPr>
          <a:xfrm flipV="1">
            <a:off x="7816678" y="2226904"/>
            <a:ext cx="675861" cy="163606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09256BA-71C9-F645-9362-38CAFCCAAF25}"/>
              </a:ext>
            </a:extLst>
          </p:cNvPr>
          <p:cNvSpPr txBox="1"/>
          <p:nvPr/>
        </p:nvSpPr>
        <p:spPr>
          <a:xfrm>
            <a:off x="5331419" y="3087173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app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E94FAB-1E68-F34F-873F-2222546F544B}"/>
              </a:ext>
            </a:extLst>
          </p:cNvPr>
          <p:cNvCxnSpPr>
            <a:cxnSpLocks/>
          </p:cNvCxnSpPr>
          <p:nvPr/>
        </p:nvCxnSpPr>
        <p:spPr>
          <a:xfrm flipH="1">
            <a:off x="1913489" y="3393771"/>
            <a:ext cx="1069575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6">
            <a:extLst>
              <a:ext uri="{FF2B5EF4-FFF2-40B4-BE49-F238E27FC236}">
                <a16:creationId xmlns:a16="http://schemas.microsoft.com/office/drawing/2014/main" id="{A8440107-8E96-CF46-8BF9-0D9BA8C96B0E}"/>
              </a:ext>
            </a:extLst>
          </p:cNvPr>
          <p:cNvSpPr/>
          <p:nvPr/>
        </p:nvSpPr>
        <p:spPr>
          <a:xfrm>
            <a:off x="339633" y="4215617"/>
            <a:ext cx="2733197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271B50E5-1A45-FE46-A47F-5FD775B1F3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9279" y="4312828"/>
          <a:ext cx="24218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FA8AFF53-FD05-3640-B972-3D67BE51CF1C}"/>
              </a:ext>
            </a:extLst>
          </p:cNvPr>
          <p:cNvSpPr txBox="1"/>
          <p:nvPr/>
        </p:nvSpPr>
        <p:spPr>
          <a:xfrm>
            <a:off x="2744214" y="4227930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255F899-C31A-384F-A5CB-C4782087D80C}"/>
              </a:ext>
            </a:extLst>
          </p:cNvPr>
          <p:cNvSpPr txBox="1"/>
          <p:nvPr/>
        </p:nvSpPr>
        <p:spPr>
          <a:xfrm>
            <a:off x="2872706" y="3781804"/>
            <a:ext cx="9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ian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79" name="Connector: Curved 46">
            <a:extLst>
              <a:ext uri="{FF2B5EF4-FFF2-40B4-BE49-F238E27FC236}">
                <a16:creationId xmlns:a16="http://schemas.microsoft.com/office/drawing/2014/main" id="{9AB2DE76-C966-DE47-944C-A514EF50212D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2942224" y="4181914"/>
            <a:ext cx="419487" cy="204026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A03F185-BE53-4B4F-AB2B-A170CA433EFE}"/>
              </a:ext>
            </a:extLst>
          </p:cNvPr>
          <p:cNvCxnSpPr>
            <a:cxnSpLocks/>
          </p:cNvCxnSpPr>
          <p:nvPr/>
        </p:nvCxnSpPr>
        <p:spPr>
          <a:xfrm>
            <a:off x="3654256" y="3410964"/>
            <a:ext cx="1781092" cy="7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6">
            <a:extLst>
              <a:ext uri="{FF2B5EF4-FFF2-40B4-BE49-F238E27FC236}">
                <a16:creationId xmlns:a16="http://schemas.microsoft.com/office/drawing/2014/main" id="{7BCBDF35-5EF5-F14E-B95B-C1B3975BB143}"/>
              </a:ext>
            </a:extLst>
          </p:cNvPr>
          <p:cNvSpPr/>
          <p:nvPr/>
        </p:nvSpPr>
        <p:spPr>
          <a:xfrm>
            <a:off x="4265837" y="4210140"/>
            <a:ext cx="2334614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EB87FE37-DAFF-2841-8180-3008AFA4B7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9058" y="4325510"/>
          <a:ext cx="1969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2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A2F07427-D409-E844-BFD8-632A04FAF3DB}"/>
              </a:ext>
            </a:extLst>
          </p:cNvPr>
          <p:cNvSpPr txBox="1"/>
          <p:nvPr/>
        </p:nvSpPr>
        <p:spPr>
          <a:xfrm>
            <a:off x="6239007" y="4175494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84" name="Freeform: Shape 59">
            <a:extLst>
              <a:ext uri="{FF2B5EF4-FFF2-40B4-BE49-F238E27FC236}">
                <a16:creationId xmlns:a16="http://schemas.microsoft.com/office/drawing/2014/main" id="{23C7A093-A5F4-2348-B225-EA77C6FCB67F}"/>
              </a:ext>
            </a:extLst>
          </p:cNvPr>
          <p:cNvSpPr/>
          <p:nvPr/>
        </p:nvSpPr>
        <p:spPr>
          <a:xfrm>
            <a:off x="6493486" y="4005795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61A2B72-C191-384D-B5EE-DD773B2EE273}"/>
              </a:ext>
            </a:extLst>
          </p:cNvPr>
          <p:cNvSpPr txBox="1"/>
          <p:nvPr/>
        </p:nvSpPr>
        <p:spPr>
          <a:xfrm>
            <a:off x="8857132" y="3781514"/>
            <a:ext cx="38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FE45F11-40B4-7143-BB06-CCF1DCD17C3C}"/>
              </a:ext>
            </a:extLst>
          </p:cNvPr>
          <p:cNvCxnSpPr/>
          <p:nvPr/>
        </p:nvCxnSpPr>
        <p:spPr>
          <a:xfrm flipH="1">
            <a:off x="4441931" y="4620540"/>
            <a:ext cx="187969" cy="533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6">
            <a:extLst>
              <a:ext uri="{FF2B5EF4-FFF2-40B4-BE49-F238E27FC236}">
                <a16:creationId xmlns:a16="http://schemas.microsoft.com/office/drawing/2014/main" id="{59D436DC-913C-BE45-9F03-66D362EC3C87}"/>
              </a:ext>
            </a:extLst>
          </p:cNvPr>
          <p:cNvSpPr/>
          <p:nvPr/>
        </p:nvSpPr>
        <p:spPr>
          <a:xfrm>
            <a:off x="2836181" y="5327202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B2C10DE2-C607-6441-95C7-F76A4882155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9403" y="5442572"/>
          <a:ext cx="31641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TextBox 88">
            <a:extLst>
              <a:ext uri="{FF2B5EF4-FFF2-40B4-BE49-F238E27FC236}">
                <a16:creationId xmlns:a16="http://schemas.microsoft.com/office/drawing/2014/main" id="{400F632A-C10E-904C-95F1-E47F91D3F8BE}"/>
              </a:ext>
            </a:extLst>
          </p:cNvPr>
          <p:cNvSpPr txBox="1"/>
          <p:nvPr/>
        </p:nvSpPr>
        <p:spPr>
          <a:xfrm>
            <a:off x="6096000" y="532578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B21FF"/>
                </a:solidFill>
              </a:rPr>
              <a:t>*</a:t>
            </a:r>
          </a:p>
        </p:txBody>
      </p:sp>
      <p:sp>
        <p:nvSpPr>
          <p:cNvPr id="90" name="Freeform: Shape 67">
            <a:extLst>
              <a:ext uri="{FF2B5EF4-FFF2-40B4-BE49-F238E27FC236}">
                <a16:creationId xmlns:a16="http://schemas.microsoft.com/office/drawing/2014/main" id="{8C494A53-BB34-0941-BC31-1C3277ECBCD7}"/>
              </a:ext>
            </a:extLst>
          </p:cNvPr>
          <p:cNvSpPr/>
          <p:nvPr/>
        </p:nvSpPr>
        <p:spPr>
          <a:xfrm>
            <a:off x="6345969" y="5116114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rgbClr val="FB21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4E4A0C0-298B-C14C-9102-C701C5B17594}"/>
              </a:ext>
            </a:extLst>
          </p:cNvPr>
          <p:cNvSpPr txBox="1"/>
          <p:nvPr/>
        </p:nvSpPr>
        <p:spPr>
          <a:xfrm>
            <a:off x="5811504" y="4899619"/>
            <a:ext cx="75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B21FF"/>
                </a:solidFill>
              </a:rPr>
              <a:t>bees</a:t>
            </a:r>
          </a:p>
        </p:txBody>
      </p:sp>
      <p:sp>
        <p:nvSpPr>
          <p:cNvPr id="92" name="Freeform: Shape 72">
            <a:extLst>
              <a:ext uri="{FF2B5EF4-FFF2-40B4-BE49-F238E27FC236}">
                <a16:creationId xmlns:a16="http://schemas.microsoft.com/office/drawing/2014/main" id="{9A8EF6E9-2D10-7849-8188-FF77D1E938C4}"/>
              </a:ext>
            </a:extLst>
          </p:cNvPr>
          <p:cNvSpPr/>
          <p:nvPr/>
        </p:nvSpPr>
        <p:spPr>
          <a:xfrm>
            <a:off x="5017273" y="2925776"/>
            <a:ext cx="524786" cy="238843"/>
          </a:xfrm>
          <a:custGeom>
            <a:avLst/>
            <a:gdLst>
              <a:gd name="connsiteX0" fmla="*/ 0 w 524786"/>
              <a:gd name="connsiteY0" fmla="*/ 199087 h 238843"/>
              <a:gd name="connsiteX1" fmla="*/ 381663 w 524786"/>
              <a:gd name="connsiteY1" fmla="*/ 304 h 238843"/>
              <a:gd name="connsiteX2" fmla="*/ 524786 w 524786"/>
              <a:gd name="connsiteY2" fmla="*/ 238843 h 23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238843">
                <a:moveTo>
                  <a:pt x="0" y="199087"/>
                </a:moveTo>
                <a:cubicBezTo>
                  <a:pt x="147099" y="96382"/>
                  <a:pt x="294199" y="-6322"/>
                  <a:pt x="381663" y="304"/>
                </a:cubicBezTo>
                <a:cubicBezTo>
                  <a:pt x="469127" y="6930"/>
                  <a:pt x="496956" y="122886"/>
                  <a:pt x="524786" y="238843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3E5B35C-8256-A24F-B21C-02C2191EF2BE}"/>
              </a:ext>
            </a:extLst>
          </p:cNvPr>
          <p:cNvCxnSpPr>
            <a:cxnSpLocks/>
          </p:cNvCxnSpPr>
          <p:nvPr/>
        </p:nvCxnSpPr>
        <p:spPr>
          <a:xfrm>
            <a:off x="6053513" y="2584359"/>
            <a:ext cx="2101095" cy="34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6">
            <a:extLst>
              <a:ext uri="{FF2B5EF4-FFF2-40B4-BE49-F238E27FC236}">
                <a16:creationId xmlns:a16="http://schemas.microsoft.com/office/drawing/2014/main" id="{A80D728C-AD82-F142-89C9-330CC9BFB635}"/>
              </a:ext>
            </a:extLst>
          </p:cNvPr>
          <p:cNvSpPr/>
          <p:nvPr/>
        </p:nvSpPr>
        <p:spPr>
          <a:xfrm>
            <a:off x="7908458" y="2964989"/>
            <a:ext cx="346475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5" name="Table 94">
                <a:extLst>
                  <a:ext uri="{FF2B5EF4-FFF2-40B4-BE49-F238E27FC236}">
                    <a16:creationId xmlns:a16="http://schemas.microsoft.com/office/drawing/2014/main" id="{BBFEB145-52B2-4740-ADF4-7BC7292FA486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1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5" name="Table 94">
                <a:extLst>
                  <a:ext uri="{FF2B5EF4-FFF2-40B4-BE49-F238E27FC236}">
                    <a16:creationId xmlns:a16="http://schemas.microsoft.com/office/drawing/2014/main" id="{BBFEB145-52B2-4740-ADF4-7BC7292FA486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6522" t="-6667" r="-513043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F8E451EC-BF89-E84D-BED5-A520649CE09E}"/>
              </a:ext>
            </a:extLst>
          </p:cNvPr>
          <p:cNvSpPr txBox="1"/>
          <p:nvPr/>
        </p:nvSpPr>
        <p:spPr>
          <a:xfrm>
            <a:off x="10999123" y="2929572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97" name="Connector: Curved 82">
            <a:extLst>
              <a:ext uri="{FF2B5EF4-FFF2-40B4-BE49-F238E27FC236}">
                <a16:creationId xmlns:a16="http://schemas.microsoft.com/office/drawing/2014/main" id="{8C3A09A9-BA08-9F46-BD1B-CB873266909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73699" y="2567383"/>
            <a:ext cx="502051" cy="419461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07F95BA-805B-CA43-A686-BA23F6E71BAD}"/>
              </a:ext>
            </a:extLst>
          </p:cNvPr>
          <p:cNvCxnSpPr/>
          <p:nvPr/>
        </p:nvCxnSpPr>
        <p:spPr>
          <a:xfrm flipH="1">
            <a:off x="8340918" y="3393771"/>
            <a:ext cx="723112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6">
            <a:extLst>
              <a:ext uri="{FF2B5EF4-FFF2-40B4-BE49-F238E27FC236}">
                <a16:creationId xmlns:a16="http://schemas.microsoft.com/office/drawing/2014/main" id="{1D00C08D-70AC-554A-8097-89C8E22B44F3}"/>
              </a:ext>
            </a:extLst>
          </p:cNvPr>
          <p:cNvSpPr/>
          <p:nvPr/>
        </p:nvSpPr>
        <p:spPr>
          <a:xfrm>
            <a:off x="7227000" y="4188182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205A7B4D-ED13-CB45-82CD-3F7AB32438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0221" y="4303552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" name="TextBox 100">
            <a:extLst>
              <a:ext uri="{FF2B5EF4-FFF2-40B4-BE49-F238E27FC236}">
                <a16:creationId xmlns:a16="http://schemas.microsoft.com/office/drawing/2014/main" id="{C3C59486-C97A-6F4C-9714-C002C570D81C}"/>
              </a:ext>
            </a:extLst>
          </p:cNvPr>
          <p:cNvSpPr txBox="1"/>
          <p:nvPr/>
        </p:nvSpPr>
        <p:spPr>
          <a:xfrm>
            <a:off x="8995385" y="4165378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80AC5D2-88D0-AF4A-956C-06AB6161D629}"/>
              </a:ext>
            </a:extLst>
          </p:cNvPr>
          <p:cNvSpPr txBox="1"/>
          <p:nvPr/>
        </p:nvSpPr>
        <p:spPr>
          <a:xfrm>
            <a:off x="6085690" y="3906689"/>
            <a:ext cx="900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le</a:t>
            </a:r>
          </a:p>
        </p:txBody>
      </p:sp>
      <p:sp>
        <p:nvSpPr>
          <p:cNvPr id="103" name="Freeform: Shape 97">
            <a:extLst>
              <a:ext uri="{FF2B5EF4-FFF2-40B4-BE49-F238E27FC236}">
                <a16:creationId xmlns:a16="http://schemas.microsoft.com/office/drawing/2014/main" id="{04CB5D7F-D16C-A84E-84D7-4A23A9D0DA97}"/>
              </a:ext>
            </a:extLst>
          </p:cNvPr>
          <p:cNvSpPr/>
          <p:nvPr/>
        </p:nvSpPr>
        <p:spPr>
          <a:xfrm>
            <a:off x="9223798" y="4007346"/>
            <a:ext cx="340559" cy="299453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2F3F914-B261-CE44-A32B-6C5F534FEF32}"/>
              </a:ext>
            </a:extLst>
          </p:cNvPr>
          <p:cNvCxnSpPr>
            <a:cxnSpLocks/>
          </p:cNvCxnSpPr>
          <p:nvPr/>
        </p:nvCxnSpPr>
        <p:spPr>
          <a:xfrm>
            <a:off x="9804825" y="3379992"/>
            <a:ext cx="906151" cy="69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6">
            <a:extLst>
              <a:ext uri="{FF2B5EF4-FFF2-40B4-BE49-F238E27FC236}">
                <a16:creationId xmlns:a16="http://schemas.microsoft.com/office/drawing/2014/main" id="{31C5AA05-6F1B-F74C-8784-72D81A32AE9A}"/>
              </a:ext>
            </a:extLst>
          </p:cNvPr>
          <p:cNvSpPr/>
          <p:nvPr/>
        </p:nvSpPr>
        <p:spPr>
          <a:xfrm>
            <a:off x="9701234" y="4197458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6" name="Table 105">
            <a:extLst>
              <a:ext uri="{FF2B5EF4-FFF2-40B4-BE49-F238E27FC236}">
                <a16:creationId xmlns:a16="http://schemas.microsoft.com/office/drawing/2014/main" id="{BD953C6B-E2AF-B34F-A131-8ABF056EEF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54455" y="4312828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506EF0AE-46FA-1442-9A5D-8D567EF7DD7F}"/>
              </a:ext>
            </a:extLst>
          </p:cNvPr>
          <p:cNvSpPr txBox="1"/>
          <p:nvPr/>
        </p:nvSpPr>
        <p:spPr>
          <a:xfrm>
            <a:off x="11446558" y="420510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8" name="Freeform: Shape 103">
            <a:extLst>
              <a:ext uri="{FF2B5EF4-FFF2-40B4-BE49-F238E27FC236}">
                <a16:creationId xmlns:a16="http://schemas.microsoft.com/office/drawing/2014/main" id="{B64DA96A-EBE4-EC4C-A220-BE7C567085DB}"/>
              </a:ext>
            </a:extLst>
          </p:cNvPr>
          <p:cNvSpPr/>
          <p:nvPr/>
        </p:nvSpPr>
        <p:spPr>
          <a:xfrm>
            <a:off x="11654573" y="3961221"/>
            <a:ext cx="314580" cy="400111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F1B6EDD-38D1-2D47-96A3-A51BD041A4DB}"/>
              </a:ext>
            </a:extLst>
          </p:cNvPr>
          <p:cNvSpPr txBox="1"/>
          <p:nvPr/>
        </p:nvSpPr>
        <p:spPr>
          <a:xfrm>
            <a:off x="11277225" y="3781514"/>
            <a:ext cx="4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th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31D9CE5-AC31-A944-A220-C1CE1D2BD42C}"/>
              </a:ext>
            </a:extLst>
          </p:cNvPr>
          <p:cNvSpPr txBox="1"/>
          <p:nvPr/>
        </p:nvSpPr>
        <p:spPr>
          <a:xfrm>
            <a:off x="4770748" y="3028139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9449DA4-01D9-0743-A705-1576223ECB82}"/>
              </a:ext>
            </a:extLst>
          </p:cNvPr>
          <p:cNvSpPr txBox="1"/>
          <p:nvPr/>
        </p:nvSpPr>
        <p:spPr>
          <a:xfrm>
            <a:off x="10369511" y="2135586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mo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D52FC14-F6E7-9F4B-A928-65CFF2AF1DEE}"/>
              </a:ext>
            </a:extLst>
          </p:cNvPr>
          <p:cNvSpPr/>
          <p:nvPr/>
        </p:nvSpPr>
        <p:spPr>
          <a:xfrm>
            <a:off x="11085114" y="3301927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35FA9F6-1317-3E42-8348-BE3F5E4A1E5F}"/>
              </a:ext>
            </a:extLst>
          </p:cNvPr>
          <p:cNvSpPr/>
          <p:nvPr/>
        </p:nvSpPr>
        <p:spPr>
          <a:xfrm>
            <a:off x="7624876" y="2561588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29E1E8F-A44C-B643-98C2-4161E2BC1C04}"/>
              </a:ext>
            </a:extLst>
          </p:cNvPr>
          <p:cNvSpPr/>
          <p:nvPr/>
        </p:nvSpPr>
        <p:spPr>
          <a:xfrm>
            <a:off x="4842344" y="3349349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897328B-9A56-3B40-A6DB-0943FC896E6E}"/>
              </a:ext>
            </a:extLst>
          </p:cNvPr>
          <p:cNvSpPr/>
          <p:nvPr/>
        </p:nvSpPr>
        <p:spPr>
          <a:xfrm>
            <a:off x="2808135" y="453532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19C0211-2170-C249-B7F6-C97B811BB633}"/>
              </a:ext>
            </a:extLst>
          </p:cNvPr>
          <p:cNvSpPr/>
          <p:nvPr/>
        </p:nvSpPr>
        <p:spPr>
          <a:xfrm>
            <a:off x="6361672" y="45126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C980DCA-EB45-AB46-8839-135EAFEFF7F6}"/>
              </a:ext>
            </a:extLst>
          </p:cNvPr>
          <p:cNvSpPr/>
          <p:nvPr/>
        </p:nvSpPr>
        <p:spPr>
          <a:xfrm>
            <a:off x="6182473" y="564044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8F8000C-2FD8-F44D-820A-89D1D7F65FB2}"/>
              </a:ext>
            </a:extLst>
          </p:cNvPr>
          <p:cNvSpPr/>
          <p:nvPr/>
        </p:nvSpPr>
        <p:spPr>
          <a:xfrm>
            <a:off x="9133083" y="44967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5E866DB-A39A-9E47-8258-D10494E94B55}"/>
              </a:ext>
            </a:extLst>
          </p:cNvPr>
          <p:cNvSpPr/>
          <p:nvPr/>
        </p:nvSpPr>
        <p:spPr>
          <a:xfrm>
            <a:off x="11574533" y="4530790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4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0B4A-3DBB-4E2C-9E34-F5188004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Search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EE79-853F-4AE9-9D18-CB4CABD7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79" y="1179428"/>
            <a:ext cx="11664564" cy="5454522"/>
          </a:xfrm>
        </p:spPr>
        <p:txBody>
          <a:bodyPr>
            <a:normAutofit/>
          </a:bodyPr>
          <a:lstStyle/>
          <a:p>
            <a:r>
              <a:rPr lang="en-US" sz="2000" dirty="0"/>
              <a:t>Search for </a:t>
            </a:r>
            <a:r>
              <a:rPr lang="en-US" sz="2000" dirty="0">
                <a:solidFill>
                  <a:srgbClr val="E211F0"/>
                </a:solidFill>
              </a:rPr>
              <a:t>“</a:t>
            </a:r>
            <a:r>
              <a:rPr lang="en-US" sz="2000" dirty="0" err="1">
                <a:solidFill>
                  <a:srgbClr val="E211F0"/>
                </a:solidFill>
              </a:rPr>
              <a:t>applebees</a:t>
            </a:r>
            <a:r>
              <a:rPr lang="en-US" sz="2000" dirty="0">
                <a:solidFill>
                  <a:srgbClr val="E211F0"/>
                </a:solidFill>
              </a:rPr>
              <a:t>”</a:t>
            </a:r>
            <a:r>
              <a:rPr lang="en-US" sz="2000" dirty="0"/>
              <a:t>, which should succeed.</a:t>
            </a:r>
            <a:endParaRPr lang="en-US" sz="2000" b="1" dirty="0">
              <a:solidFill>
                <a:srgbClr val="8A37F9"/>
              </a:solidFill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8F095DE-3390-492F-8B13-F442FD9B31E9}"/>
              </a:ext>
            </a:extLst>
          </p:cNvPr>
          <p:cNvSpPr/>
          <p:nvPr/>
        </p:nvSpPr>
        <p:spPr>
          <a:xfrm>
            <a:off x="4197155" y="2246896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ACB3B-8D1E-416A-BB0A-4466A762DE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8366" y="2374111"/>
          <a:ext cx="3164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525F8A-C949-4085-A8A4-DF7800696984}"/>
              </a:ext>
            </a:extLst>
          </p:cNvPr>
          <p:cNvSpPr txBox="1"/>
          <p:nvPr/>
        </p:nvSpPr>
        <p:spPr>
          <a:xfrm>
            <a:off x="7577849" y="2204068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1C352-04E0-4E37-9602-A74956D54BD6}"/>
              </a:ext>
            </a:extLst>
          </p:cNvPr>
          <p:cNvSpPr txBox="1"/>
          <p:nvPr/>
        </p:nvSpPr>
        <p:spPr>
          <a:xfrm>
            <a:off x="8443664" y="2004779"/>
            <a:ext cx="8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“”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59D846-CE76-4F7C-BD4C-542F12EED38E}"/>
              </a:ext>
            </a:extLst>
          </p:cNvPr>
          <p:cNvCxnSpPr>
            <a:cxnSpLocks/>
          </p:cNvCxnSpPr>
          <p:nvPr/>
        </p:nvCxnSpPr>
        <p:spPr>
          <a:xfrm flipH="1">
            <a:off x="3363403" y="2629577"/>
            <a:ext cx="1057522" cy="31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8828F470-0E88-45EA-BCE2-6403E5464FC4}"/>
              </a:ext>
            </a:extLst>
          </p:cNvPr>
          <p:cNvSpPr/>
          <p:nvPr/>
        </p:nvSpPr>
        <p:spPr>
          <a:xfrm>
            <a:off x="1481024" y="2983185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5918" t="-8065" r="-3183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4827635-D9D0-475C-ADCA-23818FDD9A64}"/>
              </a:ext>
            </a:extLst>
          </p:cNvPr>
          <p:cNvSpPr txBox="1"/>
          <p:nvPr/>
        </p:nvSpPr>
        <p:spPr>
          <a:xfrm>
            <a:off x="4576860" y="1717941"/>
            <a:ext cx="78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E5FAFF-74E9-46BF-A6AD-8212D31C7106}"/>
              </a:ext>
            </a:extLst>
          </p:cNvPr>
          <p:cNvCxnSpPr>
            <a:cxnSpLocks/>
          </p:cNvCxnSpPr>
          <p:nvPr/>
        </p:nvCxnSpPr>
        <p:spPr>
          <a:xfrm>
            <a:off x="5041127" y="2004779"/>
            <a:ext cx="339822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512D68F-5520-4C7C-AC81-24F8441F7AD7}"/>
              </a:ext>
            </a:extLst>
          </p:cNvPr>
          <p:cNvCxnSpPr>
            <a:cxnSpLocks/>
          </p:cNvCxnSpPr>
          <p:nvPr/>
        </p:nvCxnSpPr>
        <p:spPr>
          <a:xfrm flipV="1">
            <a:off x="7816678" y="2226904"/>
            <a:ext cx="675861" cy="163606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005EFF-DDFB-4C02-A1E9-E5F67A558975}"/>
              </a:ext>
            </a:extLst>
          </p:cNvPr>
          <p:cNvSpPr txBox="1"/>
          <p:nvPr/>
        </p:nvSpPr>
        <p:spPr>
          <a:xfrm>
            <a:off x="5331419" y="3087173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2F9C8B-B750-4664-8DA6-9B5CC05D1E55}"/>
              </a:ext>
            </a:extLst>
          </p:cNvPr>
          <p:cNvCxnSpPr>
            <a:cxnSpLocks/>
          </p:cNvCxnSpPr>
          <p:nvPr/>
        </p:nvCxnSpPr>
        <p:spPr>
          <a:xfrm flipH="1">
            <a:off x="1913489" y="3393771"/>
            <a:ext cx="1069575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60480440-F1D9-44FF-8B8D-E71E6ACEC1DE}"/>
              </a:ext>
            </a:extLst>
          </p:cNvPr>
          <p:cNvSpPr/>
          <p:nvPr/>
        </p:nvSpPr>
        <p:spPr>
          <a:xfrm>
            <a:off x="339633" y="4215617"/>
            <a:ext cx="2733197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DE1429B-8528-4081-821F-8227177AE5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9279" y="4312828"/>
          <a:ext cx="24218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82C9B00-3F5A-4E54-B0E5-5C47B2011DDB}"/>
              </a:ext>
            </a:extLst>
          </p:cNvPr>
          <p:cNvSpPr txBox="1"/>
          <p:nvPr/>
        </p:nvSpPr>
        <p:spPr>
          <a:xfrm>
            <a:off x="2744214" y="4227930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B6199-5B6F-405B-B1ED-076BB9D71D36}"/>
              </a:ext>
            </a:extLst>
          </p:cNvPr>
          <p:cNvSpPr txBox="1"/>
          <p:nvPr/>
        </p:nvSpPr>
        <p:spPr>
          <a:xfrm>
            <a:off x="2872706" y="3781804"/>
            <a:ext cx="9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ian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CFABD79-6EA7-4B97-A9BB-983FC0F51210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942224" y="4181914"/>
            <a:ext cx="419487" cy="204026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416D9E-4156-4F3B-AC31-B6762D4FE529}"/>
              </a:ext>
            </a:extLst>
          </p:cNvPr>
          <p:cNvCxnSpPr>
            <a:cxnSpLocks/>
          </p:cNvCxnSpPr>
          <p:nvPr/>
        </p:nvCxnSpPr>
        <p:spPr>
          <a:xfrm>
            <a:off x="3654256" y="3410964"/>
            <a:ext cx="1781092" cy="7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17FD4534-0F03-4828-9600-45EFFB8D2013}"/>
              </a:ext>
            </a:extLst>
          </p:cNvPr>
          <p:cNvSpPr/>
          <p:nvPr/>
        </p:nvSpPr>
        <p:spPr>
          <a:xfrm>
            <a:off x="4265837" y="4210140"/>
            <a:ext cx="2334614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A6065A47-7BD2-48BD-A25E-02398EA942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9058" y="4325510"/>
          <a:ext cx="1969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2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9104A10-D1D9-4890-BD02-D8FCAA4E22CC}"/>
              </a:ext>
            </a:extLst>
          </p:cNvPr>
          <p:cNvSpPr txBox="1"/>
          <p:nvPr/>
        </p:nvSpPr>
        <p:spPr>
          <a:xfrm>
            <a:off x="6239007" y="4175494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8A81241-709C-4151-A78F-4376AB535346}"/>
              </a:ext>
            </a:extLst>
          </p:cNvPr>
          <p:cNvSpPr/>
          <p:nvPr/>
        </p:nvSpPr>
        <p:spPr>
          <a:xfrm>
            <a:off x="6493486" y="4005795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1C6BB-425A-4440-8999-93F033BE9FDB}"/>
              </a:ext>
            </a:extLst>
          </p:cNvPr>
          <p:cNvSpPr txBox="1"/>
          <p:nvPr/>
        </p:nvSpPr>
        <p:spPr>
          <a:xfrm>
            <a:off x="8857132" y="3781514"/>
            <a:ext cx="38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A0795A-49A3-4B92-AD78-D7ACEBF1F013}"/>
              </a:ext>
            </a:extLst>
          </p:cNvPr>
          <p:cNvCxnSpPr/>
          <p:nvPr/>
        </p:nvCxnSpPr>
        <p:spPr>
          <a:xfrm flipH="1">
            <a:off x="4441931" y="4620540"/>
            <a:ext cx="187969" cy="533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6B5E850F-AF29-4561-AB33-F6EE615D6BE4}"/>
              </a:ext>
            </a:extLst>
          </p:cNvPr>
          <p:cNvSpPr/>
          <p:nvPr/>
        </p:nvSpPr>
        <p:spPr>
          <a:xfrm>
            <a:off x="2836181" y="5327202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2E39BD9-C67B-44FD-A895-7A150E26E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9403" y="5442572"/>
          <a:ext cx="31641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786BE04-91D5-405B-8B46-A7C6FDC7F67F}"/>
              </a:ext>
            </a:extLst>
          </p:cNvPr>
          <p:cNvSpPr txBox="1"/>
          <p:nvPr/>
        </p:nvSpPr>
        <p:spPr>
          <a:xfrm>
            <a:off x="6096000" y="532578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B21FF"/>
                </a:solidFill>
              </a:rPr>
              <a:t>*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68704A-1106-4762-9B9D-489EC8D0D42C}"/>
              </a:ext>
            </a:extLst>
          </p:cNvPr>
          <p:cNvSpPr/>
          <p:nvPr/>
        </p:nvSpPr>
        <p:spPr>
          <a:xfrm>
            <a:off x="6345969" y="5116114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rgbClr val="FB21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6393C2-B5EA-45E2-9ADC-1F4AC654FD6C}"/>
              </a:ext>
            </a:extLst>
          </p:cNvPr>
          <p:cNvSpPr txBox="1"/>
          <p:nvPr/>
        </p:nvSpPr>
        <p:spPr>
          <a:xfrm>
            <a:off x="5811504" y="4899619"/>
            <a:ext cx="75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B21FF"/>
                </a:solidFill>
              </a:rPr>
              <a:t>bees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C211C95-BF36-420F-8419-C5C01BBFA5BE}"/>
              </a:ext>
            </a:extLst>
          </p:cNvPr>
          <p:cNvSpPr/>
          <p:nvPr/>
        </p:nvSpPr>
        <p:spPr>
          <a:xfrm>
            <a:off x="5017273" y="2925776"/>
            <a:ext cx="524786" cy="238843"/>
          </a:xfrm>
          <a:custGeom>
            <a:avLst/>
            <a:gdLst>
              <a:gd name="connsiteX0" fmla="*/ 0 w 524786"/>
              <a:gd name="connsiteY0" fmla="*/ 199087 h 238843"/>
              <a:gd name="connsiteX1" fmla="*/ 381663 w 524786"/>
              <a:gd name="connsiteY1" fmla="*/ 304 h 238843"/>
              <a:gd name="connsiteX2" fmla="*/ 524786 w 524786"/>
              <a:gd name="connsiteY2" fmla="*/ 238843 h 23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238843">
                <a:moveTo>
                  <a:pt x="0" y="199087"/>
                </a:moveTo>
                <a:cubicBezTo>
                  <a:pt x="147099" y="96382"/>
                  <a:pt x="294199" y="-6322"/>
                  <a:pt x="381663" y="304"/>
                </a:cubicBezTo>
                <a:cubicBezTo>
                  <a:pt x="469127" y="6930"/>
                  <a:pt x="496956" y="122886"/>
                  <a:pt x="524786" y="238843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568F4F-4103-4E88-A4E2-B21AF2B09A01}"/>
              </a:ext>
            </a:extLst>
          </p:cNvPr>
          <p:cNvCxnSpPr>
            <a:cxnSpLocks/>
          </p:cNvCxnSpPr>
          <p:nvPr/>
        </p:nvCxnSpPr>
        <p:spPr>
          <a:xfrm>
            <a:off x="6053513" y="2584359"/>
            <a:ext cx="2101095" cy="34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55AB10C1-9DD9-446E-9333-83108C629ECD}"/>
              </a:ext>
            </a:extLst>
          </p:cNvPr>
          <p:cNvSpPr/>
          <p:nvPr/>
        </p:nvSpPr>
        <p:spPr>
          <a:xfrm>
            <a:off x="7908458" y="2964989"/>
            <a:ext cx="346475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1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4167" t="-8197" r="-51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3F4A42C-907C-44DB-B623-1CEC7FA9AE11}"/>
              </a:ext>
            </a:extLst>
          </p:cNvPr>
          <p:cNvSpPr txBox="1"/>
          <p:nvPr/>
        </p:nvSpPr>
        <p:spPr>
          <a:xfrm>
            <a:off x="10999123" y="2929572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745067E3-0FCA-4C70-BF3D-034A548781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73699" y="2567383"/>
            <a:ext cx="502051" cy="419461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A558FA-EA4A-4D29-A306-D6F9AA1DF242}"/>
              </a:ext>
            </a:extLst>
          </p:cNvPr>
          <p:cNvCxnSpPr/>
          <p:nvPr/>
        </p:nvCxnSpPr>
        <p:spPr>
          <a:xfrm flipH="1">
            <a:off x="8340918" y="3393771"/>
            <a:ext cx="723112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33D24597-1C4D-44DD-859B-5F8F5869CA5A}"/>
              </a:ext>
            </a:extLst>
          </p:cNvPr>
          <p:cNvSpPr/>
          <p:nvPr/>
        </p:nvSpPr>
        <p:spPr>
          <a:xfrm>
            <a:off x="7227000" y="4188182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6B996992-E8D3-40B4-9E39-3CD1942949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0221" y="4303552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F9055B77-64E4-4C22-8AD9-8623664820B3}"/>
              </a:ext>
            </a:extLst>
          </p:cNvPr>
          <p:cNvSpPr txBox="1"/>
          <p:nvPr/>
        </p:nvSpPr>
        <p:spPr>
          <a:xfrm>
            <a:off x="8995385" y="4165378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149DC6-257E-4245-BAF4-B6D137D8EAD5}"/>
              </a:ext>
            </a:extLst>
          </p:cNvPr>
          <p:cNvSpPr txBox="1"/>
          <p:nvPr/>
        </p:nvSpPr>
        <p:spPr>
          <a:xfrm>
            <a:off x="6085690" y="3906689"/>
            <a:ext cx="900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le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406A88B-CA11-491D-A1BE-345F66E2A711}"/>
              </a:ext>
            </a:extLst>
          </p:cNvPr>
          <p:cNvSpPr/>
          <p:nvPr/>
        </p:nvSpPr>
        <p:spPr>
          <a:xfrm>
            <a:off x="9223798" y="4007346"/>
            <a:ext cx="340559" cy="299453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779C18-453C-4094-B5A1-B697ACD8ED99}"/>
              </a:ext>
            </a:extLst>
          </p:cNvPr>
          <p:cNvCxnSpPr>
            <a:cxnSpLocks/>
          </p:cNvCxnSpPr>
          <p:nvPr/>
        </p:nvCxnSpPr>
        <p:spPr>
          <a:xfrm>
            <a:off x="9804825" y="3379992"/>
            <a:ext cx="906151" cy="69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6">
            <a:extLst>
              <a:ext uri="{FF2B5EF4-FFF2-40B4-BE49-F238E27FC236}">
                <a16:creationId xmlns:a16="http://schemas.microsoft.com/office/drawing/2014/main" id="{8AD55D74-01CE-41E3-B9E4-096B6FA5136B}"/>
              </a:ext>
            </a:extLst>
          </p:cNvPr>
          <p:cNvSpPr/>
          <p:nvPr/>
        </p:nvSpPr>
        <p:spPr>
          <a:xfrm>
            <a:off x="9701234" y="4197458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CC4A5E03-DFF0-4FA0-A832-5E5C5C3642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54455" y="4312828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D66E7CE1-FDEA-4BAA-81CC-E5F902A1AD30}"/>
              </a:ext>
            </a:extLst>
          </p:cNvPr>
          <p:cNvSpPr txBox="1"/>
          <p:nvPr/>
        </p:nvSpPr>
        <p:spPr>
          <a:xfrm>
            <a:off x="11446558" y="420510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B4D3A2C-AFB4-4F08-BA7E-6F0B721007B4}"/>
              </a:ext>
            </a:extLst>
          </p:cNvPr>
          <p:cNvSpPr/>
          <p:nvPr/>
        </p:nvSpPr>
        <p:spPr>
          <a:xfrm>
            <a:off x="11654573" y="3961221"/>
            <a:ext cx="314580" cy="400111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454DF0-E4CE-4431-9726-681D109D4E51}"/>
              </a:ext>
            </a:extLst>
          </p:cNvPr>
          <p:cNvSpPr txBox="1"/>
          <p:nvPr/>
        </p:nvSpPr>
        <p:spPr>
          <a:xfrm>
            <a:off x="11277225" y="3781514"/>
            <a:ext cx="4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th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5A7FF6-53C8-404C-9A02-F2B8A2B6301F}"/>
              </a:ext>
            </a:extLst>
          </p:cNvPr>
          <p:cNvSpPr txBox="1"/>
          <p:nvPr/>
        </p:nvSpPr>
        <p:spPr>
          <a:xfrm>
            <a:off x="4770748" y="3028139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A1BFB5-FCA4-4306-82A6-DDB70E6D5E32}"/>
              </a:ext>
            </a:extLst>
          </p:cNvPr>
          <p:cNvSpPr txBox="1"/>
          <p:nvPr/>
        </p:nvSpPr>
        <p:spPr>
          <a:xfrm>
            <a:off x="10369511" y="2135586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mo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125DD4E-9C6F-47DC-86BA-B276A2592856}"/>
              </a:ext>
            </a:extLst>
          </p:cNvPr>
          <p:cNvSpPr/>
          <p:nvPr/>
        </p:nvSpPr>
        <p:spPr>
          <a:xfrm>
            <a:off x="11085114" y="3301927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8A8A45-BD6F-4348-B0EA-85A04D408C22}"/>
              </a:ext>
            </a:extLst>
          </p:cNvPr>
          <p:cNvSpPr/>
          <p:nvPr/>
        </p:nvSpPr>
        <p:spPr>
          <a:xfrm>
            <a:off x="7624876" y="2561588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79E508-ADD8-4D8A-93A3-5B914143C05D}"/>
              </a:ext>
            </a:extLst>
          </p:cNvPr>
          <p:cNvSpPr/>
          <p:nvPr/>
        </p:nvSpPr>
        <p:spPr>
          <a:xfrm>
            <a:off x="4842344" y="3349349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C5FCCDD-5331-4FFB-938A-C091C90A4BD6}"/>
              </a:ext>
            </a:extLst>
          </p:cNvPr>
          <p:cNvSpPr/>
          <p:nvPr/>
        </p:nvSpPr>
        <p:spPr>
          <a:xfrm>
            <a:off x="2808135" y="453532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05E7996-9DC4-4260-ACE5-4DB0EAECDFDB}"/>
              </a:ext>
            </a:extLst>
          </p:cNvPr>
          <p:cNvSpPr/>
          <p:nvPr/>
        </p:nvSpPr>
        <p:spPr>
          <a:xfrm>
            <a:off x="6361672" y="45126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1D96477-5E0B-4C7B-AB9E-0256049DAD0F}"/>
              </a:ext>
            </a:extLst>
          </p:cNvPr>
          <p:cNvSpPr/>
          <p:nvPr/>
        </p:nvSpPr>
        <p:spPr>
          <a:xfrm>
            <a:off x="6182473" y="564044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D5C45A4-B4B5-4D71-B35E-B586445DDCF4}"/>
              </a:ext>
            </a:extLst>
          </p:cNvPr>
          <p:cNvSpPr/>
          <p:nvPr/>
        </p:nvSpPr>
        <p:spPr>
          <a:xfrm>
            <a:off x="9133083" y="44967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EE90A73-49C1-49FC-9B30-775B4EB6F889}"/>
              </a:ext>
            </a:extLst>
          </p:cNvPr>
          <p:cNvSpPr/>
          <p:nvPr/>
        </p:nvSpPr>
        <p:spPr>
          <a:xfrm>
            <a:off x="11574533" y="4530790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078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0B4A-3DBB-4E2C-9E34-F5188004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Search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EE79-853F-4AE9-9D18-CB4CABD7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79" y="1179428"/>
            <a:ext cx="11664564" cy="5454522"/>
          </a:xfrm>
        </p:spPr>
        <p:txBody>
          <a:bodyPr>
            <a:normAutofit/>
          </a:bodyPr>
          <a:lstStyle/>
          <a:p>
            <a:r>
              <a:rPr lang="en-US" sz="2000" dirty="0"/>
              <a:t>Search for </a:t>
            </a:r>
            <a:r>
              <a:rPr lang="en-US" sz="2000" dirty="0">
                <a:solidFill>
                  <a:srgbClr val="E211F0"/>
                </a:solidFill>
              </a:rPr>
              <a:t>“</a:t>
            </a:r>
            <a:r>
              <a:rPr lang="en-US" sz="2000" dirty="0" err="1">
                <a:solidFill>
                  <a:srgbClr val="E211F0"/>
                </a:solidFill>
              </a:rPr>
              <a:t>applebees</a:t>
            </a:r>
            <a:r>
              <a:rPr lang="en-US" sz="2000" dirty="0">
                <a:solidFill>
                  <a:srgbClr val="E211F0"/>
                </a:solidFill>
              </a:rPr>
              <a:t>”</a:t>
            </a:r>
            <a:r>
              <a:rPr lang="en-US" sz="2000" dirty="0"/>
              <a:t>, which should succeed.</a:t>
            </a:r>
            <a:endParaRPr lang="en-US" sz="2000" b="1" dirty="0">
              <a:solidFill>
                <a:srgbClr val="8A37F9"/>
              </a:solidFill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8F095DE-3390-492F-8B13-F442FD9B31E9}"/>
              </a:ext>
            </a:extLst>
          </p:cNvPr>
          <p:cNvSpPr/>
          <p:nvPr/>
        </p:nvSpPr>
        <p:spPr>
          <a:xfrm>
            <a:off x="4197155" y="2246896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ACB3B-8D1E-416A-BB0A-4466A762DE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8366" y="2374111"/>
          <a:ext cx="3164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525F8A-C949-4085-A8A4-DF7800696984}"/>
              </a:ext>
            </a:extLst>
          </p:cNvPr>
          <p:cNvSpPr txBox="1"/>
          <p:nvPr/>
        </p:nvSpPr>
        <p:spPr>
          <a:xfrm>
            <a:off x="7577849" y="2204068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1C352-04E0-4E37-9602-A74956D54BD6}"/>
              </a:ext>
            </a:extLst>
          </p:cNvPr>
          <p:cNvSpPr txBox="1"/>
          <p:nvPr/>
        </p:nvSpPr>
        <p:spPr>
          <a:xfrm>
            <a:off x="8443664" y="2004779"/>
            <a:ext cx="8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“”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59D846-CE76-4F7C-BD4C-542F12EED38E}"/>
              </a:ext>
            </a:extLst>
          </p:cNvPr>
          <p:cNvCxnSpPr>
            <a:cxnSpLocks/>
          </p:cNvCxnSpPr>
          <p:nvPr/>
        </p:nvCxnSpPr>
        <p:spPr>
          <a:xfrm flipH="1">
            <a:off x="3363403" y="2629577"/>
            <a:ext cx="1057522" cy="31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8828F470-0E88-45EA-BCE2-6403E5464FC4}"/>
              </a:ext>
            </a:extLst>
          </p:cNvPr>
          <p:cNvSpPr/>
          <p:nvPr/>
        </p:nvSpPr>
        <p:spPr>
          <a:xfrm>
            <a:off x="1481024" y="2983185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5918" t="-8065" r="-3183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4827635-D9D0-475C-ADCA-23818FDD9A64}"/>
              </a:ext>
            </a:extLst>
          </p:cNvPr>
          <p:cNvSpPr txBox="1"/>
          <p:nvPr/>
        </p:nvSpPr>
        <p:spPr>
          <a:xfrm>
            <a:off x="4576860" y="1717941"/>
            <a:ext cx="78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E5FAFF-74E9-46BF-A6AD-8212D31C7106}"/>
              </a:ext>
            </a:extLst>
          </p:cNvPr>
          <p:cNvCxnSpPr>
            <a:cxnSpLocks/>
          </p:cNvCxnSpPr>
          <p:nvPr/>
        </p:nvCxnSpPr>
        <p:spPr>
          <a:xfrm>
            <a:off x="5041127" y="2004779"/>
            <a:ext cx="339822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512D68F-5520-4C7C-AC81-24F8441F7AD7}"/>
              </a:ext>
            </a:extLst>
          </p:cNvPr>
          <p:cNvCxnSpPr>
            <a:cxnSpLocks/>
          </p:cNvCxnSpPr>
          <p:nvPr/>
        </p:nvCxnSpPr>
        <p:spPr>
          <a:xfrm flipV="1">
            <a:off x="7816678" y="2226904"/>
            <a:ext cx="675861" cy="163606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005EFF-DDFB-4C02-A1E9-E5F67A558975}"/>
              </a:ext>
            </a:extLst>
          </p:cNvPr>
          <p:cNvSpPr txBox="1"/>
          <p:nvPr/>
        </p:nvSpPr>
        <p:spPr>
          <a:xfrm>
            <a:off x="5331419" y="3087173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2F9C8B-B750-4664-8DA6-9B5CC05D1E55}"/>
              </a:ext>
            </a:extLst>
          </p:cNvPr>
          <p:cNvCxnSpPr>
            <a:cxnSpLocks/>
          </p:cNvCxnSpPr>
          <p:nvPr/>
        </p:nvCxnSpPr>
        <p:spPr>
          <a:xfrm flipH="1">
            <a:off x="1913489" y="3393771"/>
            <a:ext cx="1069575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60480440-F1D9-44FF-8B8D-E71E6ACEC1DE}"/>
              </a:ext>
            </a:extLst>
          </p:cNvPr>
          <p:cNvSpPr/>
          <p:nvPr/>
        </p:nvSpPr>
        <p:spPr>
          <a:xfrm>
            <a:off x="339633" y="4215617"/>
            <a:ext cx="2733197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DE1429B-8528-4081-821F-8227177AE5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9279" y="4312828"/>
          <a:ext cx="24218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82C9B00-3F5A-4E54-B0E5-5C47B2011DDB}"/>
              </a:ext>
            </a:extLst>
          </p:cNvPr>
          <p:cNvSpPr txBox="1"/>
          <p:nvPr/>
        </p:nvSpPr>
        <p:spPr>
          <a:xfrm>
            <a:off x="2744214" y="4227930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B6199-5B6F-405B-B1ED-076BB9D71D36}"/>
              </a:ext>
            </a:extLst>
          </p:cNvPr>
          <p:cNvSpPr txBox="1"/>
          <p:nvPr/>
        </p:nvSpPr>
        <p:spPr>
          <a:xfrm>
            <a:off x="2872706" y="3781804"/>
            <a:ext cx="9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ian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CFABD79-6EA7-4B97-A9BB-983FC0F51210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942224" y="4181914"/>
            <a:ext cx="419487" cy="204026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416D9E-4156-4F3B-AC31-B6762D4FE529}"/>
              </a:ext>
            </a:extLst>
          </p:cNvPr>
          <p:cNvCxnSpPr>
            <a:cxnSpLocks/>
          </p:cNvCxnSpPr>
          <p:nvPr/>
        </p:nvCxnSpPr>
        <p:spPr>
          <a:xfrm>
            <a:off x="3654256" y="3410964"/>
            <a:ext cx="1781092" cy="7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17FD4534-0F03-4828-9600-45EFFB8D2013}"/>
              </a:ext>
            </a:extLst>
          </p:cNvPr>
          <p:cNvSpPr/>
          <p:nvPr/>
        </p:nvSpPr>
        <p:spPr>
          <a:xfrm>
            <a:off x="4265837" y="4210140"/>
            <a:ext cx="2334614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A6065A47-7BD2-48BD-A25E-02398EA942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9058" y="4325510"/>
          <a:ext cx="1969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2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9104A10-D1D9-4890-BD02-D8FCAA4E22CC}"/>
              </a:ext>
            </a:extLst>
          </p:cNvPr>
          <p:cNvSpPr txBox="1"/>
          <p:nvPr/>
        </p:nvSpPr>
        <p:spPr>
          <a:xfrm>
            <a:off x="6239007" y="4175494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8A81241-709C-4151-A78F-4376AB535346}"/>
              </a:ext>
            </a:extLst>
          </p:cNvPr>
          <p:cNvSpPr/>
          <p:nvPr/>
        </p:nvSpPr>
        <p:spPr>
          <a:xfrm>
            <a:off x="6493486" y="4005795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1C6BB-425A-4440-8999-93F033BE9FDB}"/>
              </a:ext>
            </a:extLst>
          </p:cNvPr>
          <p:cNvSpPr txBox="1"/>
          <p:nvPr/>
        </p:nvSpPr>
        <p:spPr>
          <a:xfrm>
            <a:off x="8857132" y="3781514"/>
            <a:ext cx="38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A0795A-49A3-4B92-AD78-D7ACEBF1F013}"/>
              </a:ext>
            </a:extLst>
          </p:cNvPr>
          <p:cNvCxnSpPr/>
          <p:nvPr/>
        </p:nvCxnSpPr>
        <p:spPr>
          <a:xfrm flipH="1">
            <a:off x="4441931" y="4620540"/>
            <a:ext cx="187969" cy="533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6B5E850F-AF29-4561-AB33-F6EE615D6BE4}"/>
              </a:ext>
            </a:extLst>
          </p:cNvPr>
          <p:cNvSpPr/>
          <p:nvPr/>
        </p:nvSpPr>
        <p:spPr>
          <a:xfrm>
            <a:off x="2836181" y="5327202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2E39BD9-C67B-44FD-A895-7A150E26E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9403" y="5442572"/>
          <a:ext cx="31641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786BE04-91D5-405B-8B46-A7C6FDC7F67F}"/>
              </a:ext>
            </a:extLst>
          </p:cNvPr>
          <p:cNvSpPr txBox="1"/>
          <p:nvPr/>
        </p:nvSpPr>
        <p:spPr>
          <a:xfrm>
            <a:off x="6096000" y="532578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B21FF"/>
                </a:solidFill>
              </a:rPr>
              <a:t>*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68704A-1106-4762-9B9D-489EC8D0D42C}"/>
              </a:ext>
            </a:extLst>
          </p:cNvPr>
          <p:cNvSpPr/>
          <p:nvPr/>
        </p:nvSpPr>
        <p:spPr>
          <a:xfrm>
            <a:off x="6345969" y="5116114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rgbClr val="FB21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6393C2-B5EA-45E2-9ADC-1F4AC654FD6C}"/>
              </a:ext>
            </a:extLst>
          </p:cNvPr>
          <p:cNvSpPr txBox="1"/>
          <p:nvPr/>
        </p:nvSpPr>
        <p:spPr>
          <a:xfrm>
            <a:off x="5811504" y="4899619"/>
            <a:ext cx="75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B21FF"/>
                </a:solidFill>
              </a:rPr>
              <a:t>bees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C211C95-BF36-420F-8419-C5C01BBFA5BE}"/>
              </a:ext>
            </a:extLst>
          </p:cNvPr>
          <p:cNvSpPr/>
          <p:nvPr/>
        </p:nvSpPr>
        <p:spPr>
          <a:xfrm>
            <a:off x="5017273" y="2925776"/>
            <a:ext cx="524786" cy="238843"/>
          </a:xfrm>
          <a:custGeom>
            <a:avLst/>
            <a:gdLst>
              <a:gd name="connsiteX0" fmla="*/ 0 w 524786"/>
              <a:gd name="connsiteY0" fmla="*/ 199087 h 238843"/>
              <a:gd name="connsiteX1" fmla="*/ 381663 w 524786"/>
              <a:gd name="connsiteY1" fmla="*/ 304 h 238843"/>
              <a:gd name="connsiteX2" fmla="*/ 524786 w 524786"/>
              <a:gd name="connsiteY2" fmla="*/ 238843 h 23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238843">
                <a:moveTo>
                  <a:pt x="0" y="199087"/>
                </a:moveTo>
                <a:cubicBezTo>
                  <a:pt x="147099" y="96382"/>
                  <a:pt x="294199" y="-6322"/>
                  <a:pt x="381663" y="304"/>
                </a:cubicBezTo>
                <a:cubicBezTo>
                  <a:pt x="469127" y="6930"/>
                  <a:pt x="496956" y="122886"/>
                  <a:pt x="524786" y="238843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568F4F-4103-4E88-A4E2-B21AF2B09A01}"/>
              </a:ext>
            </a:extLst>
          </p:cNvPr>
          <p:cNvCxnSpPr>
            <a:cxnSpLocks/>
          </p:cNvCxnSpPr>
          <p:nvPr/>
        </p:nvCxnSpPr>
        <p:spPr>
          <a:xfrm>
            <a:off x="6053513" y="2584359"/>
            <a:ext cx="2101095" cy="34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55AB10C1-9DD9-446E-9333-83108C629ECD}"/>
              </a:ext>
            </a:extLst>
          </p:cNvPr>
          <p:cNvSpPr/>
          <p:nvPr/>
        </p:nvSpPr>
        <p:spPr>
          <a:xfrm>
            <a:off x="7908458" y="2964989"/>
            <a:ext cx="346475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1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4167" t="-8197" r="-51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3F4A42C-907C-44DB-B623-1CEC7FA9AE11}"/>
              </a:ext>
            </a:extLst>
          </p:cNvPr>
          <p:cNvSpPr txBox="1"/>
          <p:nvPr/>
        </p:nvSpPr>
        <p:spPr>
          <a:xfrm>
            <a:off x="10999123" y="2929572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745067E3-0FCA-4C70-BF3D-034A548781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73699" y="2567383"/>
            <a:ext cx="502051" cy="419461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A558FA-EA4A-4D29-A306-D6F9AA1DF242}"/>
              </a:ext>
            </a:extLst>
          </p:cNvPr>
          <p:cNvCxnSpPr/>
          <p:nvPr/>
        </p:nvCxnSpPr>
        <p:spPr>
          <a:xfrm flipH="1">
            <a:off x="8340918" y="3393771"/>
            <a:ext cx="723112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33D24597-1C4D-44DD-859B-5F8F5869CA5A}"/>
              </a:ext>
            </a:extLst>
          </p:cNvPr>
          <p:cNvSpPr/>
          <p:nvPr/>
        </p:nvSpPr>
        <p:spPr>
          <a:xfrm>
            <a:off x="7227000" y="4188182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6B996992-E8D3-40B4-9E39-3CD1942949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0221" y="4303552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F9055B77-64E4-4C22-8AD9-8623664820B3}"/>
              </a:ext>
            </a:extLst>
          </p:cNvPr>
          <p:cNvSpPr txBox="1"/>
          <p:nvPr/>
        </p:nvSpPr>
        <p:spPr>
          <a:xfrm>
            <a:off x="8995385" y="4165378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149DC6-257E-4245-BAF4-B6D137D8EAD5}"/>
              </a:ext>
            </a:extLst>
          </p:cNvPr>
          <p:cNvSpPr txBox="1"/>
          <p:nvPr/>
        </p:nvSpPr>
        <p:spPr>
          <a:xfrm>
            <a:off x="6085690" y="3906689"/>
            <a:ext cx="900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le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406A88B-CA11-491D-A1BE-345F66E2A711}"/>
              </a:ext>
            </a:extLst>
          </p:cNvPr>
          <p:cNvSpPr/>
          <p:nvPr/>
        </p:nvSpPr>
        <p:spPr>
          <a:xfrm>
            <a:off x="9223798" y="4007346"/>
            <a:ext cx="340559" cy="299453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779C18-453C-4094-B5A1-B697ACD8ED99}"/>
              </a:ext>
            </a:extLst>
          </p:cNvPr>
          <p:cNvCxnSpPr>
            <a:cxnSpLocks/>
          </p:cNvCxnSpPr>
          <p:nvPr/>
        </p:nvCxnSpPr>
        <p:spPr>
          <a:xfrm>
            <a:off x="9804825" y="3379992"/>
            <a:ext cx="906151" cy="69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6">
            <a:extLst>
              <a:ext uri="{FF2B5EF4-FFF2-40B4-BE49-F238E27FC236}">
                <a16:creationId xmlns:a16="http://schemas.microsoft.com/office/drawing/2014/main" id="{8AD55D74-01CE-41E3-B9E4-096B6FA5136B}"/>
              </a:ext>
            </a:extLst>
          </p:cNvPr>
          <p:cNvSpPr/>
          <p:nvPr/>
        </p:nvSpPr>
        <p:spPr>
          <a:xfrm>
            <a:off x="9701234" y="4197458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CC4A5E03-DFF0-4FA0-A832-5E5C5C3642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54455" y="4312828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D66E7CE1-FDEA-4BAA-81CC-E5F902A1AD30}"/>
              </a:ext>
            </a:extLst>
          </p:cNvPr>
          <p:cNvSpPr txBox="1"/>
          <p:nvPr/>
        </p:nvSpPr>
        <p:spPr>
          <a:xfrm>
            <a:off x="11446558" y="420510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B4D3A2C-AFB4-4F08-BA7E-6F0B721007B4}"/>
              </a:ext>
            </a:extLst>
          </p:cNvPr>
          <p:cNvSpPr/>
          <p:nvPr/>
        </p:nvSpPr>
        <p:spPr>
          <a:xfrm>
            <a:off x="11654573" y="3961221"/>
            <a:ext cx="314580" cy="400111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454DF0-E4CE-4431-9726-681D109D4E51}"/>
              </a:ext>
            </a:extLst>
          </p:cNvPr>
          <p:cNvSpPr txBox="1"/>
          <p:nvPr/>
        </p:nvSpPr>
        <p:spPr>
          <a:xfrm>
            <a:off x="11277225" y="3781514"/>
            <a:ext cx="4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th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5A7FF6-53C8-404C-9A02-F2B8A2B6301F}"/>
              </a:ext>
            </a:extLst>
          </p:cNvPr>
          <p:cNvSpPr txBox="1"/>
          <p:nvPr/>
        </p:nvSpPr>
        <p:spPr>
          <a:xfrm>
            <a:off x="4770748" y="3028139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A1BFB5-FCA4-4306-82A6-DDB70E6D5E32}"/>
              </a:ext>
            </a:extLst>
          </p:cNvPr>
          <p:cNvSpPr txBox="1"/>
          <p:nvPr/>
        </p:nvSpPr>
        <p:spPr>
          <a:xfrm>
            <a:off x="10369511" y="2135586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mo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BD041-5FDF-49BC-B9DA-979EB7BF3010}"/>
              </a:ext>
            </a:extLst>
          </p:cNvPr>
          <p:cNvSpPr/>
          <p:nvPr/>
        </p:nvSpPr>
        <p:spPr>
          <a:xfrm>
            <a:off x="6241458" y="1383197"/>
            <a:ext cx="1336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211F0"/>
                </a:solidFill>
              </a:rPr>
              <a:t>“</a:t>
            </a:r>
            <a:r>
              <a:rPr lang="en-US" dirty="0" err="1">
                <a:solidFill>
                  <a:srgbClr val="E211F0"/>
                </a:solidFill>
              </a:rPr>
              <a:t>applebees</a:t>
            </a:r>
            <a:r>
              <a:rPr lang="en-US" dirty="0">
                <a:solidFill>
                  <a:srgbClr val="E211F0"/>
                </a:solidFill>
              </a:rPr>
              <a:t>”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0A3D30-0324-43AD-B2F8-D3780D52CE97}"/>
              </a:ext>
            </a:extLst>
          </p:cNvPr>
          <p:cNvCxnSpPr/>
          <p:nvPr/>
        </p:nvCxnSpPr>
        <p:spPr>
          <a:xfrm flipH="1">
            <a:off x="6493486" y="1786330"/>
            <a:ext cx="267919" cy="284117"/>
          </a:xfrm>
          <a:prstGeom prst="straightConnector1">
            <a:avLst/>
          </a:prstGeom>
          <a:ln>
            <a:solidFill>
              <a:srgbClr val="E211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07AE9A3-9308-471D-A1A0-70681E15B32E}"/>
              </a:ext>
            </a:extLst>
          </p:cNvPr>
          <p:cNvSpPr/>
          <p:nvPr/>
        </p:nvSpPr>
        <p:spPr>
          <a:xfrm>
            <a:off x="11085114" y="3301927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6AB711D-E725-4649-B3D9-43BEADC0BFBB}"/>
              </a:ext>
            </a:extLst>
          </p:cNvPr>
          <p:cNvSpPr/>
          <p:nvPr/>
        </p:nvSpPr>
        <p:spPr>
          <a:xfrm>
            <a:off x="7624876" y="2561588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7A2DCA-5022-41F8-BEC9-61F3D351CA55}"/>
              </a:ext>
            </a:extLst>
          </p:cNvPr>
          <p:cNvSpPr/>
          <p:nvPr/>
        </p:nvSpPr>
        <p:spPr>
          <a:xfrm>
            <a:off x="4842344" y="3349349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353E47E-72AB-4893-98E2-9F91D5DF4FE3}"/>
              </a:ext>
            </a:extLst>
          </p:cNvPr>
          <p:cNvSpPr/>
          <p:nvPr/>
        </p:nvSpPr>
        <p:spPr>
          <a:xfrm>
            <a:off x="2808135" y="453532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ED51A2C-D766-4FC1-ADF3-B45300A5CFE5}"/>
              </a:ext>
            </a:extLst>
          </p:cNvPr>
          <p:cNvSpPr/>
          <p:nvPr/>
        </p:nvSpPr>
        <p:spPr>
          <a:xfrm>
            <a:off x="6361672" y="45126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4A92669-CAE5-456F-B497-4C7D61F078BE}"/>
              </a:ext>
            </a:extLst>
          </p:cNvPr>
          <p:cNvSpPr/>
          <p:nvPr/>
        </p:nvSpPr>
        <p:spPr>
          <a:xfrm>
            <a:off x="6182473" y="564044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40885E6-F49B-4BDC-A01E-DC5938F2E4EE}"/>
              </a:ext>
            </a:extLst>
          </p:cNvPr>
          <p:cNvSpPr/>
          <p:nvPr/>
        </p:nvSpPr>
        <p:spPr>
          <a:xfrm>
            <a:off x="9133083" y="44967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25A69B7-7D5A-4104-8E26-12566D8CDF09}"/>
              </a:ext>
            </a:extLst>
          </p:cNvPr>
          <p:cNvSpPr/>
          <p:nvPr/>
        </p:nvSpPr>
        <p:spPr>
          <a:xfrm>
            <a:off x="11574533" y="4530790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815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0B4A-3DBB-4E2C-9E34-F5188004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Search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EE79-853F-4AE9-9D18-CB4CABD7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79" y="1179428"/>
            <a:ext cx="11664564" cy="5454522"/>
          </a:xfrm>
        </p:spPr>
        <p:txBody>
          <a:bodyPr>
            <a:normAutofit/>
          </a:bodyPr>
          <a:lstStyle/>
          <a:p>
            <a:r>
              <a:rPr lang="en-US" sz="2000" dirty="0"/>
              <a:t>Search for </a:t>
            </a:r>
            <a:r>
              <a:rPr lang="en-US" sz="2000" dirty="0">
                <a:solidFill>
                  <a:srgbClr val="E211F0"/>
                </a:solidFill>
              </a:rPr>
              <a:t>“</a:t>
            </a:r>
            <a:r>
              <a:rPr lang="en-US" sz="2000" dirty="0" err="1">
                <a:solidFill>
                  <a:srgbClr val="E211F0"/>
                </a:solidFill>
              </a:rPr>
              <a:t>applebees</a:t>
            </a:r>
            <a:r>
              <a:rPr lang="en-US" sz="2000" dirty="0">
                <a:solidFill>
                  <a:srgbClr val="E211F0"/>
                </a:solidFill>
              </a:rPr>
              <a:t>”</a:t>
            </a:r>
            <a:r>
              <a:rPr lang="en-US" sz="2000" dirty="0"/>
              <a:t>, which should succeed.</a:t>
            </a:r>
            <a:endParaRPr lang="en-US" sz="2000" b="1" dirty="0">
              <a:solidFill>
                <a:srgbClr val="8A37F9"/>
              </a:solidFill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8F095DE-3390-492F-8B13-F442FD9B31E9}"/>
              </a:ext>
            </a:extLst>
          </p:cNvPr>
          <p:cNvSpPr/>
          <p:nvPr/>
        </p:nvSpPr>
        <p:spPr>
          <a:xfrm>
            <a:off x="4197155" y="2246896"/>
            <a:ext cx="3675019" cy="565262"/>
          </a:xfrm>
          <a:prstGeom prst="roundRect">
            <a:avLst/>
          </a:prstGeom>
          <a:solidFill>
            <a:srgbClr val="CC330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ACB3B-8D1E-416A-BB0A-4466A762DE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8366" y="2374111"/>
          <a:ext cx="3164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525F8A-C949-4085-A8A4-DF7800696984}"/>
              </a:ext>
            </a:extLst>
          </p:cNvPr>
          <p:cNvSpPr txBox="1"/>
          <p:nvPr/>
        </p:nvSpPr>
        <p:spPr>
          <a:xfrm>
            <a:off x="7577849" y="2204068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1C352-04E0-4E37-9602-A74956D54BD6}"/>
              </a:ext>
            </a:extLst>
          </p:cNvPr>
          <p:cNvSpPr txBox="1"/>
          <p:nvPr/>
        </p:nvSpPr>
        <p:spPr>
          <a:xfrm>
            <a:off x="8443664" y="2004779"/>
            <a:ext cx="8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“”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59D846-CE76-4F7C-BD4C-542F12EED38E}"/>
              </a:ext>
            </a:extLst>
          </p:cNvPr>
          <p:cNvCxnSpPr>
            <a:cxnSpLocks/>
          </p:cNvCxnSpPr>
          <p:nvPr/>
        </p:nvCxnSpPr>
        <p:spPr>
          <a:xfrm flipH="1">
            <a:off x="3363403" y="2629577"/>
            <a:ext cx="1057522" cy="31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8828F470-0E88-45EA-BCE2-6403E5464FC4}"/>
              </a:ext>
            </a:extLst>
          </p:cNvPr>
          <p:cNvSpPr/>
          <p:nvPr/>
        </p:nvSpPr>
        <p:spPr>
          <a:xfrm>
            <a:off x="1481024" y="2983185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5918" t="-8065" r="-3183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4827635-D9D0-475C-ADCA-23818FDD9A64}"/>
              </a:ext>
            </a:extLst>
          </p:cNvPr>
          <p:cNvSpPr txBox="1"/>
          <p:nvPr/>
        </p:nvSpPr>
        <p:spPr>
          <a:xfrm>
            <a:off x="4576860" y="1717941"/>
            <a:ext cx="78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E5FAFF-74E9-46BF-A6AD-8212D31C7106}"/>
              </a:ext>
            </a:extLst>
          </p:cNvPr>
          <p:cNvCxnSpPr>
            <a:cxnSpLocks/>
          </p:cNvCxnSpPr>
          <p:nvPr/>
        </p:nvCxnSpPr>
        <p:spPr>
          <a:xfrm>
            <a:off x="5041127" y="2004779"/>
            <a:ext cx="339822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512D68F-5520-4C7C-AC81-24F8441F7AD7}"/>
              </a:ext>
            </a:extLst>
          </p:cNvPr>
          <p:cNvCxnSpPr>
            <a:cxnSpLocks/>
          </p:cNvCxnSpPr>
          <p:nvPr/>
        </p:nvCxnSpPr>
        <p:spPr>
          <a:xfrm flipV="1">
            <a:off x="7816678" y="2226904"/>
            <a:ext cx="675861" cy="163606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005EFF-DDFB-4C02-A1E9-E5F67A558975}"/>
              </a:ext>
            </a:extLst>
          </p:cNvPr>
          <p:cNvSpPr txBox="1"/>
          <p:nvPr/>
        </p:nvSpPr>
        <p:spPr>
          <a:xfrm>
            <a:off x="5331419" y="3087173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2F9C8B-B750-4664-8DA6-9B5CC05D1E55}"/>
              </a:ext>
            </a:extLst>
          </p:cNvPr>
          <p:cNvCxnSpPr>
            <a:cxnSpLocks/>
          </p:cNvCxnSpPr>
          <p:nvPr/>
        </p:nvCxnSpPr>
        <p:spPr>
          <a:xfrm flipH="1">
            <a:off x="1913489" y="3393771"/>
            <a:ext cx="1069575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60480440-F1D9-44FF-8B8D-E71E6ACEC1DE}"/>
              </a:ext>
            </a:extLst>
          </p:cNvPr>
          <p:cNvSpPr/>
          <p:nvPr/>
        </p:nvSpPr>
        <p:spPr>
          <a:xfrm>
            <a:off x="339633" y="4215617"/>
            <a:ext cx="2733197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DE1429B-8528-4081-821F-8227177AE5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9279" y="4312828"/>
          <a:ext cx="24218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82C9B00-3F5A-4E54-B0E5-5C47B2011DDB}"/>
              </a:ext>
            </a:extLst>
          </p:cNvPr>
          <p:cNvSpPr txBox="1"/>
          <p:nvPr/>
        </p:nvSpPr>
        <p:spPr>
          <a:xfrm>
            <a:off x="2744214" y="4227930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B6199-5B6F-405B-B1ED-076BB9D71D36}"/>
              </a:ext>
            </a:extLst>
          </p:cNvPr>
          <p:cNvSpPr txBox="1"/>
          <p:nvPr/>
        </p:nvSpPr>
        <p:spPr>
          <a:xfrm>
            <a:off x="2872706" y="3781804"/>
            <a:ext cx="9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ian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CFABD79-6EA7-4B97-A9BB-983FC0F51210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942224" y="4181914"/>
            <a:ext cx="419487" cy="204026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416D9E-4156-4F3B-AC31-B6762D4FE529}"/>
              </a:ext>
            </a:extLst>
          </p:cNvPr>
          <p:cNvCxnSpPr>
            <a:cxnSpLocks/>
          </p:cNvCxnSpPr>
          <p:nvPr/>
        </p:nvCxnSpPr>
        <p:spPr>
          <a:xfrm>
            <a:off x="3654256" y="3410964"/>
            <a:ext cx="1781092" cy="7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17FD4534-0F03-4828-9600-45EFFB8D2013}"/>
              </a:ext>
            </a:extLst>
          </p:cNvPr>
          <p:cNvSpPr/>
          <p:nvPr/>
        </p:nvSpPr>
        <p:spPr>
          <a:xfrm>
            <a:off x="4265837" y="4210140"/>
            <a:ext cx="2334614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A6065A47-7BD2-48BD-A25E-02398EA942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9058" y="4325510"/>
          <a:ext cx="1969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2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9104A10-D1D9-4890-BD02-D8FCAA4E22CC}"/>
              </a:ext>
            </a:extLst>
          </p:cNvPr>
          <p:cNvSpPr txBox="1"/>
          <p:nvPr/>
        </p:nvSpPr>
        <p:spPr>
          <a:xfrm>
            <a:off x="6239007" y="4175494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8A81241-709C-4151-A78F-4376AB535346}"/>
              </a:ext>
            </a:extLst>
          </p:cNvPr>
          <p:cNvSpPr/>
          <p:nvPr/>
        </p:nvSpPr>
        <p:spPr>
          <a:xfrm>
            <a:off x="6493486" y="4005795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1C6BB-425A-4440-8999-93F033BE9FDB}"/>
              </a:ext>
            </a:extLst>
          </p:cNvPr>
          <p:cNvSpPr txBox="1"/>
          <p:nvPr/>
        </p:nvSpPr>
        <p:spPr>
          <a:xfrm>
            <a:off x="8857132" y="3781514"/>
            <a:ext cx="38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A0795A-49A3-4B92-AD78-D7ACEBF1F013}"/>
              </a:ext>
            </a:extLst>
          </p:cNvPr>
          <p:cNvCxnSpPr/>
          <p:nvPr/>
        </p:nvCxnSpPr>
        <p:spPr>
          <a:xfrm flipH="1">
            <a:off x="4441931" y="4620540"/>
            <a:ext cx="187969" cy="533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6B5E850F-AF29-4561-AB33-F6EE615D6BE4}"/>
              </a:ext>
            </a:extLst>
          </p:cNvPr>
          <p:cNvSpPr/>
          <p:nvPr/>
        </p:nvSpPr>
        <p:spPr>
          <a:xfrm>
            <a:off x="2836181" y="5327202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2E39BD9-C67B-44FD-A895-7A150E26E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9403" y="5442572"/>
          <a:ext cx="31641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786BE04-91D5-405B-8B46-A7C6FDC7F67F}"/>
              </a:ext>
            </a:extLst>
          </p:cNvPr>
          <p:cNvSpPr txBox="1"/>
          <p:nvPr/>
        </p:nvSpPr>
        <p:spPr>
          <a:xfrm>
            <a:off x="6096000" y="532578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B21FF"/>
                </a:solidFill>
              </a:rPr>
              <a:t>*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68704A-1106-4762-9B9D-489EC8D0D42C}"/>
              </a:ext>
            </a:extLst>
          </p:cNvPr>
          <p:cNvSpPr/>
          <p:nvPr/>
        </p:nvSpPr>
        <p:spPr>
          <a:xfrm>
            <a:off x="6345969" y="5116114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rgbClr val="FB21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6393C2-B5EA-45E2-9ADC-1F4AC654FD6C}"/>
              </a:ext>
            </a:extLst>
          </p:cNvPr>
          <p:cNvSpPr txBox="1"/>
          <p:nvPr/>
        </p:nvSpPr>
        <p:spPr>
          <a:xfrm>
            <a:off x="5811504" y="4899619"/>
            <a:ext cx="75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B21FF"/>
                </a:solidFill>
              </a:rPr>
              <a:t>bees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C211C95-BF36-420F-8419-C5C01BBFA5BE}"/>
              </a:ext>
            </a:extLst>
          </p:cNvPr>
          <p:cNvSpPr/>
          <p:nvPr/>
        </p:nvSpPr>
        <p:spPr>
          <a:xfrm>
            <a:off x="5017273" y="2925776"/>
            <a:ext cx="524786" cy="238843"/>
          </a:xfrm>
          <a:custGeom>
            <a:avLst/>
            <a:gdLst>
              <a:gd name="connsiteX0" fmla="*/ 0 w 524786"/>
              <a:gd name="connsiteY0" fmla="*/ 199087 h 238843"/>
              <a:gd name="connsiteX1" fmla="*/ 381663 w 524786"/>
              <a:gd name="connsiteY1" fmla="*/ 304 h 238843"/>
              <a:gd name="connsiteX2" fmla="*/ 524786 w 524786"/>
              <a:gd name="connsiteY2" fmla="*/ 238843 h 23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238843">
                <a:moveTo>
                  <a:pt x="0" y="199087"/>
                </a:moveTo>
                <a:cubicBezTo>
                  <a:pt x="147099" y="96382"/>
                  <a:pt x="294199" y="-6322"/>
                  <a:pt x="381663" y="304"/>
                </a:cubicBezTo>
                <a:cubicBezTo>
                  <a:pt x="469127" y="6930"/>
                  <a:pt x="496956" y="122886"/>
                  <a:pt x="524786" y="238843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568F4F-4103-4E88-A4E2-B21AF2B09A01}"/>
              </a:ext>
            </a:extLst>
          </p:cNvPr>
          <p:cNvCxnSpPr>
            <a:cxnSpLocks/>
          </p:cNvCxnSpPr>
          <p:nvPr/>
        </p:nvCxnSpPr>
        <p:spPr>
          <a:xfrm>
            <a:off x="6053513" y="2584359"/>
            <a:ext cx="2101095" cy="34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55AB10C1-9DD9-446E-9333-83108C629ECD}"/>
              </a:ext>
            </a:extLst>
          </p:cNvPr>
          <p:cNvSpPr/>
          <p:nvPr/>
        </p:nvSpPr>
        <p:spPr>
          <a:xfrm>
            <a:off x="7908458" y="2964989"/>
            <a:ext cx="346475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1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4167" t="-8197" r="-51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3F4A42C-907C-44DB-B623-1CEC7FA9AE11}"/>
              </a:ext>
            </a:extLst>
          </p:cNvPr>
          <p:cNvSpPr txBox="1"/>
          <p:nvPr/>
        </p:nvSpPr>
        <p:spPr>
          <a:xfrm>
            <a:off x="10999123" y="2929572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745067E3-0FCA-4C70-BF3D-034A548781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73699" y="2567383"/>
            <a:ext cx="502051" cy="419461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A558FA-EA4A-4D29-A306-D6F9AA1DF242}"/>
              </a:ext>
            </a:extLst>
          </p:cNvPr>
          <p:cNvCxnSpPr/>
          <p:nvPr/>
        </p:nvCxnSpPr>
        <p:spPr>
          <a:xfrm flipH="1">
            <a:off x="8340918" y="3393771"/>
            <a:ext cx="723112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33D24597-1C4D-44DD-859B-5F8F5869CA5A}"/>
              </a:ext>
            </a:extLst>
          </p:cNvPr>
          <p:cNvSpPr/>
          <p:nvPr/>
        </p:nvSpPr>
        <p:spPr>
          <a:xfrm>
            <a:off x="7227000" y="4188182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6B996992-E8D3-40B4-9E39-3CD1942949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0221" y="4303552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F9055B77-64E4-4C22-8AD9-8623664820B3}"/>
              </a:ext>
            </a:extLst>
          </p:cNvPr>
          <p:cNvSpPr txBox="1"/>
          <p:nvPr/>
        </p:nvSpPr>
        <p:spPr>
          <a:xfrm>
            <a:off x="8995385" y="4165378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149DC6-257E-4245-BAF4-B6D137D8EAD5}"/>
              </a:ext>
            </a:extLst>
          </p:cNvPr>
          <p:cNvSpPr txBox="1"/>
          <p:nvPr/>
        </p:nvSpPr>
        <p:spPr>
          <a:xfrm>
            <a:off x="6085690" y="3906689"/>
            <a:ext cx="900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le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406A88B-CA11-491D-A1BE-345F66E2A711}"/>
              </a:ext>
            </a:extLst>
          </p:cNvPr>
          <p:cNvSpPr/>
          <p:nvPr/>
        </p:nvSpPr>
        <p:spPr>
          <a:xfrm>
            <a:off x="9223798" y="4007346"/>
            <a:ext cx="340559" cy="299453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779C18-453C-4094-B5A1-B697ACD8ED99}"/>
              </a:ext>
            </a:extLst>
          </p:cNvPr>
          <p:cNvCxnSpPr>
            <a:cxnSpLocks/>
          </p:cNvCxnSpPr>
          <p:nvPr/>
        </p:nvCxnSpPr>
        <p:spPr>
          <a:xfrm>
            <a:off x="9804825" y="3379992"/>
            <a:ext cx="906151" cy="69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6">
            <a:extLst>
              <a:ext uri="{FF2B5EF4-FFF2-40B4-BE49-F238E27FC236}">
                <a16:creationId xmlns:a16="http://schemas.microsoft.com/office/drawing/2014/main" id="{8AD55D74-01CE-41E3-B9E4-096B6FA5136B}"/>
              </a:ext>
            </a:extLst>
          </p:cNvPr>
          <p:cNvSpPr/>
          <p:nvPr/>
        </p:nvSpPr>
        <p:spPr>
          <a:xfrm>
            <a:off x="9701234" y="4197458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CC4A5E03-DFF0-4FA0-A832-5E5C5C3642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54455" y="4312828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D66E7CE1-FDEA-4BAA-81CC-E5F902A1AD30}"/>
              </a:ext>
            </a:extLst>
          </p:cNvPr>
          <p:cNvSpPr txBox="1"/>
          <p:nvPr/>
        </p:nvSpPr>
        <p:spPr>
          <a:xfrm>
            <a:off x="11446558" y="420510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B4D3A2C-AFB4-4F08-BA7E-6F0B721007B4}"/>
              </a:ext>
            </a:extLst>
          </p:cNvPr>
          <p:cNvSpPr/>
          <p:nvPr/>
        </p:nvSpPr>
        <p:spPr>
          <a:xfrm>
            <a:off x="11654573" y="3961221"/>
            <a:ext cx="314580" cy="400111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454DF0-E4CE-4431-9726-681D109D4E51}"/>
              </a:ext>
            </a:extLst>
          </p:cNvPr>
          <p:cNvSpPr txBox="1"/>
          <p:nvPr/>
        </p:nvSpPr>
        <p:spPr>
          <a:xfrm>
            <a:off x="11277225" y="3781514"/>
            <a:ext cx="4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th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5A7FF6-53C8-404C-9A02-F2B8A2B6301F}"/>
              </a:ext>
            </a:extLst>
          </p:cNvPr>
          <p:cNvSpPr txBox="1"/>
          <p:nvPr/>
        </p:nvSpPr>
        <p:spPr>
          <a:xfrm>
            <a:off x="4770748" y="3028139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A1BFB5-FCA4-4306-82A6-DDB70E6D5E32}"/>
              </a:ext>
            </a:extLst>
          </p:cNvPr>
          <p:cNvSpPr txBox="1"/>
          <p:nvPr/>
        </p:nvSpPr>
        <p:spPr>
          <a:xfrm>
            <a:off x="10369511" y="2135586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mo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4E9914-14E5-44A8-B715-82DAB67310C0}"/>
              </a:ext>
            </a:extLst>
          </p:cNvPr>
          <p:cNvSpPr/>
          <p:nvPr/>
        </p:nvSpPr>
        <p:spPr>
          <a:xfrm>
            <a:off x="6241458" y="1383197"/>
            <a:ext cx="1336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211F0"/>
                </a:solidFill>
              </a:rPr>
              <a:t>“</a:t>
            </a:r>
            <a:r>
              <a:rPr lang="en-US" dirty="0" err="1">
                <a:solidFill>
                  <a:srgbClr val="E211F0"/>
                </a:solidFill>
              </a:rPr>
              <a:t>applebees</a:t>
            </a:r>
            <a:r>
              <a:rPr lang="en-US" dirty="0">
                <a:solidFill>
                  <a:srgbClr val="E211F0"/>
                </a:solidFill>
              </a:rPr>
              <a:t>”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319058E-9BA7-41B7-885A-FC5822FA4DA7}"/>
              </a:ext>
            </a:extLst>
          </p:cNvPr>
          <p:cNvCxnSpPr/>
          <p:nvPr/>
        </p:nvCxnSpPr>
        <p:spPr>
          <a:xfrm flipH="1">
            <a:off x="6493486" y="1786330"/>
            <a:ext cx="267919" cy="284117"/>
          </a:xfrm>
          <a:prstGeom prst="straightConnector1">
            <a:avLst/>
          </a:prstGeom>
          <a:ln>
            <a:solidFill>
              <a:srgbClr val="E211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0F557412-5328-4150-8A5C-18BBA472FA7B}"/>
              </a:ext>
            </a:extLst>
          </p:cNvPr>
          <p:cNvSpPr/>
          <p:nvPr/>
        </p:nvSpPr>
        <p:spPr>
          <a:xfrm>
            <a:off x="11085114" y="3301927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6F9708F-437D-4072-8239-A491CB597C14}"/>
              </a:ext>
            </a:extLst>
          </p:cNvPr>
          <p:cNvSpPr/>
          <p:nvPr/>
        </p:nvSpPr>
        <p:spPr>
          <a:xfrm>
            <a:off x="7624876" y="2561588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30DF439-DEFD-4702-A40F-33788231C385}"/>
              </a:ext>
            </a:extLst>
          </p:cNvPr>
          <p:cNvSpPr/>
          <p:nvPr/>
        </p:nvSpPr>
        <p:spPr>
          <a:xfrm>
            <a:off x="4842344" y="3349349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BA602D2-2F81-4C11-99D2-53BC1914F4A5}"/>
              </a:ext>
            </a:extLst>
          </p:cNvPr>
          <p:cNvSpPr/>
          <p:nvPr/>
        </p:nvSpPr>
        <p:spPr>
          <a:xfrm>
            <a:off x="2808135" y="453532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547870C-B78B-47B9-BD7C-792C23A42773}"/>
              </a:ext>
            </a:extLst>
          </p:cNvPr>
          <p:cNvSpPr/>
          <p:nvPr/>
        </p:nvSpPr>
        <p:spPr>
          <a:xfrm>
            <a:off x="6361672" y="45126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885FB18-14B8-4972-A08E-86B88977F123}"/>
              </a:ext>
            </a:extLst>
          </p:cNvPr>
          <p:cNvSpPr/>
          <p:nvPr/>
        </p:nvSpPr>
        <p:spPr>
          <a:xfrm>
            <a:off x="6182473" y="564044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DF46787-37B7-42C6-BD4C-48FD51E5AC7D}"/>
              </a:ext>
            </a:extLst>
          </p:cNvPr>
          <p:cNvSpPr/>
          <p:nvPr/>
        </p:nvSpPr>
        <p:spPr>
          <a:xfrm>
            <a:off x="9133083" y="44967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D1F4D54-1896-46EC-9BAA-4BE36A7C9D43}"/>
              </a:ext>
            </a:extLst>
          </p:cNvPr>
          <p:cNvSpPr/>
          <p:nvPr/>
        </p:nvSpPr>
        <p:spPr>
          <a:xfrm>
            <a:off x="11574533" y="4530790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3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0B4A-3DBB-4E2C-9E34-F5188004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Search examples</a:t>
            </a: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8F095DE-3390-492F-8B13-F442FD9B31E9}"/>
              </a:ext>
            </a:extLst>
          </p:cNvPr>
          <p:cNvSpPr/>
          <p:nvPr/>
        </p:nvSpPr>
        <p:spPr>
          <a:xfrm>
            <a:off x="4197155" y="2246896"/>
            <a:ext cx="3675019" cy="565262"/>
          </a:xfrm>
          <a:prstGeom prst="roundRect">
            <a:avLst/>
          </a:prstGeom>
          <a:solidFill>
            <a:srgbClr val="CC330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ACB3B-8D1E-416A-BB0A-4466A762DE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8366" y="2374111"/>
          <a:ext cx="3164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525F8A-C949-4085-A8A4-DF7800696984}"/>
              </a:ext>
            </a:extLst>
          </p:cNvPr>
          <p:cNvSpPr txBox="1"/>
          <p:nvPr/>
        </p:nvSpPr>
        <p:spPr>
          <a:xfrm>
            <a:off x="7577849" y="2204068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1C352-04E0-4E37-9602-A74956D54BD6}"/>
              </a:ext>
            </a:extLst>
          </p:cNvPr>
          <p:cNvSpPr txBox="1"/>
          <p:nvPr/>
        </p:nvSpPr>
        <p:spPr>
          <a:xfrm>
            <a:off x="8443664" y="2004779"/>
            <a:ext cx="8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“”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59D846-CE76-4F7C-BD4C-542F12EED38E}"/>
              </a:ext>
            </a:extLst>
          </p:cNvPr>
          <p:cNvCxnSpPr>
            <a:cxnSpLocks/>
          </p:cNvCxnSpPr>
          <p:nvPr/>
        </p:nvCxnSpPr>
        <p:spPr>
          <a:xfrm flipH="1">
            <a:off x="3363403" y="2629577"/>
            <a:ext cx="1057522" cy="316202"/>
          </a:xfrm>
          <a:prstGeom prst="straightConnector1">
            <a:avLst/>
          </a:prstGeom>
          <a:ln w="28575">
            <a:solidFill>
              <a:srgbClr val="CC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8828F470-0E88-45EA-BCE2-6403E5464FC4}"/>
              </a:ext>
            </a:extLst>
          </p:cNvPr>
          <p:cNvSpPr/>
          <p:nvPr/>
        </p:nvSpPr>
        <p:spPr>
          <a:xfrm>
            <a:off x="1481024" y="2983185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5918" t="-8065" r="-3183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4827635-D9D0-475C-ADCA-23818FDD9A64}"/>
              </a:ext>
            </a:extLst>
          </p:cNvPr>
          <p:cNvSpPr txBox="1"/>
          <p:nvPr/>
        </p:nvSpPr>
        <p:spPr>
          <a:xfrm>
            <a:off x="4576860" y="1717941"/>
            <a:ext cx="78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E5FAFF-74E9-46BF-A6AD-8212D31C7106}"/>
              </a:ext>
            </a:extLst>
          </p:cNvPr>
          <p:cNvCxnSpPr>
            <a:cxnSpLocks/>
          </p:cNvCxnSpPr>
          <p:nvPr/>
        </p:nvCxnSpPr>
        <p:spPr>
          <a:xfrm>
            <a:off x="5041127" y="2004779"/>
            <a:ext cx="339822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512D68F-5520-4C7C-AC81-24F8441F7AD7}"/>
              </a:ext>
            </a:extLst>
          </p:cNvPr>
          <p:cNvCxnSpPr>
            <a:cxnSpLocks/>
          </p:cNvCxnSpPr>
          <p:nvPr/>
        </p:nvCxnSpPr>
        <p:spPr>
          <a:xfrm flipV="1">
            <a:off x="7816678" y="2226904"/>
            <a:ext cx="675861" cy="163606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005EFF-DDFB-4C02-A1E9-E5F67A558975}"/>
              </a:ext>
            </a:extLst>
          </p:cNvPr>
          <p:cNvSpPr txBox="1"/>
          <p:nvPr/>
        </p:nvSpPr>
        <p:spPr>
          <a:xfrm>
            <a:off x="5331419" y="3087173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2F9C8B-B750-4664-8DA6-9B5CC05D1E55}"/>
              </a:ext>
            </a:extLst>
          </p:cNvPr>
          <p:cNvCxnSpPr>
            <a:cxnSpLocks/>
          </p:cNvCxnSpPr>
          <p:nvPr/>
        </p:nvCxnSpPr>
        <p:spPr>
          <a:xfrm flipH="1">
            <a:off x="1913489" y="3393771"/>
            <a:ext cx="1069575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60480440-F1D9-44FF-8B8D-E71E6ACEC1DE}"/>
              </a:ext>
            </a:extLst>
          </p:cNvPr>
          <p:cNvSpPr/>
          <p:nvPr/>
        </p:nvSpPr>
        <p:spPr>
          <a:xfrm>
            <a:off x="339633" y="4215617"/>
            <a:ext cx="2733197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DE1429B-8528-4081-821F-8227177AE5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9279" y="4312828"/>
          <a:ext cx="24218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82C9B00-3F5A-4E54-B0E5-5C47B2011DDB}"/>
              </a:ext>
            </a:extLst>
          </p:cNvPr>
          <p:cNvSpPr txBox="1"/>
          <p:nvPr/>
        </p:nvSpPr>
        <p:spPr>
          <a:xfrm>
            <a:off x="2744214" y="4227930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B6199-5B6F-405B-B1ED-076BB9D71D36}"/>
              </a:ext>
            </a:extLst>
          </p:cNvPr>
          <p:cNvSpPr txBox="1"/>
          <p:nvPr/>
        </p:nvSpPr>
        <p:spPr>
          <a:xfrm>
            <a:off x="2872706" y="3781804"/>
            <a:ext cx="9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ian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CFABD79-6EA7-4B97-A9BB-983FC0F51210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942224" y="4181914"/>
            <a:ext cx="419487" cy="204026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416D9E-4156-4F3B-AC31-B6762D4FE529}"/>
              </a:ext>
            </a:extLst>
          </p:cNvPr>
          <p:cNvCxnSpPr>
            <a:cxnSpLocks/>
          </p:cNvCxnSpPr>
          <p:nvPr/>
        </p:nvCxnSpPr>
        <p:spPr>
          <a:xfrm>
            <a:off x="3654256" y="3410964"/>
            <a:ext cx="1781092" cy="7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17FD4534-0F03-4828-9600-45EFFB8D2013}"/>
              </a:ext>
            </a:extLst>
          </p:cNvPr>
          <p:cNvSpPr/>
          <p:nvPr/>
        </p:nvSpPr>
        <p:spPr>
          <a:xfrm>
            <a:off x="4265837" y="4210140"/>
            <a:ext cx="2334614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A6065A47-7BD2-48BD-A25E-02398EA942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9058" y="4325510"/>
          <a:ext cx="1969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2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9104A10-D1D9-4890-BD02-D8FCAA4E22CC}"/>
              </a:ext>
            </a:extLst>
          </p:cNvPr>
          <p:cNvSpPr txBox="1"/>
          <p:nvPr/>
        </p:nvSpPr>
        <p:spPr>
          <a:xfrm>
            <a:off x="6239007" y="4175494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8A81241-709C-4151-A78F-4376AB535346}"/>
              </a:ext>
            </a:extLst>
          </p:cNvPr>
          <p:cNvSpPr/>
          <p:nvPr/>
        </p:nvSpPr>
        <p:spPr>
          <a:xfrm>
            <a:off x="6493486" y="4005795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1C6BB-425A-4440-8999-93F033BE9FDB}"/>
              </a:ext>
            </a:extLst>
          </p:cNvPr>
          <p:cNvSpPr txBox="1"/>
          <p:nvPr/>
        </p:nvSpPr>
        <p:spPr>
          <a:xfrm>
            <a:off x="8857132" y="3781514"/>
            <a:ext cx="38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A0795A-49A3-4B92-AD78-D7ACEBF1F013}"/>
              </a:ext>
            </a:extLst>
          </p:cNvPr>
          <p:cNvCxnSpPr/>
          <p:nvPr/>
        </p:nvCxnSpPr>
        <p:spPr>
          <a:xfrm flipH="1">
            <a:off x="4441931" y="4620540"/>
            <a:ext cx="187969" cy="533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6B5E850F-AF29-4561-AB33-F6EE615D6BE4}"/>
              </a:ext>
            </a:extLst>
          </p:cNvPr>
          <p:cNvSpPr/>
          <p:nvPr/>
        </p:nvSpPr>
        <p:spPr>
          <a:xfrm>
            <a:off x="2836181" y="5327202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2E39BD9-C67B-44FD-A895-7A150E26E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9403" y="5442572"/>
          <a:ext cx="31641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786BE04-91D5-405B-8B46-A7C6FDC7F67F}"/>
              </a:ext>
            </a:extLst>
          </p:cNvPr>
          <p:cNvSpPr txBox="1"/>
          <p:nvPr/>
        </p:nvSpPr>
        <p:spPr>
          <a:xfrm>
            <a:off x="6096000" y="532578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B21FF"/>
                </a:solidFill>
              </a:rPr>
              <a:t>*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68704A-1106-4762-9B9D-489EC8D0D42C}"/>
              </a:ext>
            </a:extLst>
          </p:cNvPr>
          <p:cNvSpPr/>
          <p:nvPr/>
        </p:nvSpPr>
        <p:spPr>
          <a:xfrm>
            <a:off x="6345969" y="5116114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rgbClr val="FB21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6393C2-B5EA-45E2-9ADC-1F4AC654FD6C}"/>
              </a:ext>
            </a:extLst>
          </p:cNvPr>
          <p:cNvSpPr txBox="1"/>
          <p:nvPr/>
        </p:nvSpPr>
        <p:spPr>
          <a:xfrm>
            <a:off x="5811504" y="4899619"/>
            <a:ext cx="75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B21FF"/>
                </a:solidFill>
              </a:rPr>
              <a:t>bees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C211C95-BF36-420F-8419-C5C01BBFA5BE}"/>
              </a:ext>
            </a:extLst>
          </p:cNvPr>
          <p:cNvSpPr/>
          <p:nvPr/>
        </p:nvSpPr>
        <p:spPr>
          <a:xfrm>
            <a:off x="5017273" y="2925776"/>
            <a:ext cx="524786" cy="238843"/>
          </a:xfrm>
          <a:custGeom>
            <a:avLst/>
            <a:gdLst>
              <a:gd name="connsiteX0" fmla="*/ 0 w 524786"/>
              <a:gd name="connsiteY0" fmla="*/ 199087 h 238843"/>
              <a:gd name="connsiteX1" fmla="*/ 381663 w 524786"/>
              <a:gd name="connsiteY1" fmla="*/ 304 h 238843"/>
              <a:gd name="connsiteX2" fmla="*/ 524786 w 524786"/>
              <a:gd name="connsiteY2" fmla="*/ 238843 h 23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238843">
                <a:moveTo>
                  <a:pt x="0" y="199087"/>
                </a:moveTo>
                <a:cubicBezTo>
                  <a:pt x="147099" y="96382"/>
                  <a:pt x="294199" y="-6322"/>
                  <a:pt x="381663" y="304"/>
                </a:cubicBezTo>
                <a:cubicBezTo>
                  <a:pt x="469127" y="6930"/>
                  <a:pt x="496956" y="122886"/>
                  <a:pt x="524786" y="238843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568F4F-4103-4E88-A4E2-B21AF2B09A01}"/>
              </a:ext>
            </a:extLst>
          </p:cNvPr>
          <p:cNvCxnSpPr>
            <a:cxnSpLocks/>
          </p:cNvCxnSpPr>
          <p:nvPr/>
        </p:nvCxnSpPr>
        <p:spPr>
          <a:xfrm>
            <a:off x="6053513" y="2584359"/>
            <a:ext cx="2101095" cy="34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55AB10C1-9DD9-446E-9333-83108C629ECD}"/>
              </a:ext>
            </a:extLst>
          </p:cNvPr>
          <p:cNvSpPr/>
          <p:nvPr/>
        </p:nvSpPr>
        <p:spPr>
          <a:xfrm>
            <a:off x="7908458" y="2964989"/>
            <a:ext cx="346475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1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4167" t="-8197" r="-51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3F4A42C-907C-44DB-B623-1CEC7FA9AE11}"/>
              </a:ext>
            </a:extLst>
          </p:cNvPr>
          <p:cNvSpPr txBox="1"/>
          <p:nvPr/>
        </p:nvSpPr>
        <p:spPr>
          <a:xfrm>
            <a:off x="10999123" y="2929572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745067E3-0FCA-4C70-BF3D-034A548781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73699" y="2567383"/>
            <a:ext cx="502051" cy="419461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A558FA-EA4A-4D29-A306-D6F9AA1DF242}"/>
              </a:ext>
            </a:extLst>
          </p:cNvPr>
          <p:cNvCxnSpPr/>
          <p:nvPr/>
        </p:nvCxnSpPr>
        <p:spPr>
          <a:xfrm flipH="1">
            <a:off x="8340918" y="3393771"/>
            <a:ext cx="723112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33D24597-1C4D-44DD-859B-5F8F5869CA5A}"/>
              </a:ext>
            </a:extLst>
          </p:cNvPr>
          <p:cNvSpPr/>
          <p:nvPr/>
        </p:nvSpPr>
        <p:spPr>
          <a:xfrm>
            <a:off x="7227000" y="4188182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6B996992-E8D3-40B4-9E39-3CD1942949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0221" y="4303552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F9055B77-64E4-4C22-8AD9-8623664820B3}"/>
              </a:ext>
            </a:extLst>
          </p:cNvPr>
          <p:cNvSpPr txBox="1"/>
          <p:nvPr/>
        </p:nvSpPr>
        <p:spPr>
          <a:xfrm>
            <a:off x="8995385" y="4165378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149DC6-257E-4245-BAF4-B6D137D8EAD5}"/>
              </a:ext>
            </a:extLst>
          </p:cNvPr>
          <p:cNvSpPr txBox="1"/>
          <p:nvPr/>
        </p:nvSpPr>
        <p:spPr>
          <a:xfrm>
            <a:off x="6085690" y="3906689"/>
            <a:ext cx="900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le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406A88B-CA11-491D-A1BE-345F66E2A711}"/>
              </a:ext>
            </a:extLst>
          </p:cNvPr>
          <p:cNvSpPr/>
          <p:nvPr/>
        </p:nvSpPr>
        <p:spPr>
          <a:xfrm>
            <a:off x="9223798" y="4007346"/>
            <a:ext cx="340559" cy="299453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779C18-453C-4094-B5A1-B697ACD8ED99}"/>
              </a:ext>
            </a:extLst>
          </p:cNvPr>
          <p:cNvCxnSpPr>
            <a:cxnSpLocks/>
          </p:cNvCxnSpPr>
          <p:nvPr/>
        </p:nvCxnSpPr>
        <p:spPr>
          <a:xfrm>
            <a:off x="9804825" y="3379992"/>
            <a:ext cx="906151" cy="69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6">
            <a:extLst>
              <a:ext uri="{FF2B5EF4-FFF2-40B4-BE49-F238E27FC236}">
                <a16:creationId xmlns:a16="http://schemas.microsoft.com/office/drawing/2014/main" id="{8AD55D74-01CE-41E3-B9E4-096B6FA5136B}"/>
              </a:ext>
            </a:extLst>
          </p:cNvPr>
          <p:cNvSpPr/>
          <p:nvPr/>
        </p:nvSpPr>
        <p:spPr>
          <a:xfrm>
            <a:off x="9701234" y="4197458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CC4A5E03-DFF0-4FA0-A832-5E5C5C3642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54455" y="4312828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D66E7CE1-FDEA-4BAA-81CC-E5F902A1AD30}"/>
              </a:ext>
            </a:extLst>
          </p:cNvPr>
          <p:cNvSpPr txBox="1"/>
          <p:nvPr/>
        </p:nvSpPr>
        <p:spPr>
          <a:xfrm>
            <a:off x="11446558" y="420510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B4D3A2C-AFB4-4F08-BA7E-6F0B721007B4}"/>
              </a:ext>
            </a:extLst>
          </p:cNvPr>
          <p:cNvSpPr/>
          <p:nvPr/>
        </p:nvSpPr>
        <p:spPr>
          <a:xfrm>
            <a:off x="11654573" y="3961221"/>
            <a:ext cx="314580" cy="400111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454DF0-E4CE-4431-9726-681D109D4E51}"/>
              </a:ext>
            </a:extLst>
          </p:cNvPr>
          <p:cNvSpPr txBox="1"/>
          <p:nvPr/>
        </p:nvSpPr>
        <p:spPr>
          <a:xfrm>
            <a:off x="11277225" y="3781514"/>
            <a:ext cx="4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th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5A7FF6-53C8-404C-9A02-F2B8A2B6301F}"/>
              </a:ext>
            </a:extLst>
          </p:cNvPr>
          <p:cNvSpPr txBox="1"/>
          <p:nvPr/>
        </p:nvSpPr>
        <p:spPr>
          <a:xfrm>
            <a:off x="4770748" y="3028139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A1BFB5-FCA4-4306-82A6-DDB70E6D5E32}"/>
              </a:ext>
            </a:extLst>
          </p:cNvPr>
          <p:cNvSpPr txBox="1"/>
          <p:nvPr/>
        </p:nvSpPr>
        <p:spPr>
          <a:xfrm>
            <a:off x="10369511" y="2135586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mo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A9DA60-7DF1-4AFC-82D0-128AE44DCE95}"/>
              </a:ext>
            </a:extLst>
          </p:cNvPr>
          <p:cNvSpPr/>
          <p:nvPr/>
        </p:nvSpPr>
        <p:spPr>
          <a:xfrm>
            <a:off x="6241458" y="1383197"/>
            <a:ext cx="1336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211F0"/>
                </a:solidFill>
              </a:rPr>
              <a:t>“</a:t>
            </a:r>
            <a:r>
              <a:rPr lang="en-US" dirty="0" err="1">
                <a:solidFill>
                  <a:srgbClr val="E211F0"/>
                </a:solidFill>
              </a:rPr>
              <a:t>applebees</a:t>
            </a:r>
            <a:r>
              <a:rPr lang="en-US" dirty="0">
                <a:solidFill>
                  <a:srgbClr val="E211F0"/>
                </a:solidFill>
              </a:rPr>
              <a:t>”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369ACD-9D95-49D3-AAFE-FE1EA7259F31}"/>
              </a:ext>
            </a:extLst>
          </p:cNvPr>
          <p:cNvCxnSpPr/>
          <p:nvPr/>
        </p:nvCxnSpPr>
        <p:spPr>
          <a:xfrm flipH="1">
            <a:off x="6493486" y="1786330"/>
            <a:ext cx="267919" cy="284117"/>
          </a:xfrm>
          <a:prstGeom prst="straightConnector1">
            <a:avLst/>
          </a:prstGeom>
          <a:ln>
            <a:solidFill>
              <a:srgbClr val="E211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C338E0D-5A9E-49EB-976B-622D92A3887F}"/>
              </a:ext>
            </a:extLst>
          </p:cNvPr>
          <p:cNvSpPr/>
          <p:nvPr/>
        </p:nvSpPr>
        <p:spPr>
          <a:xfrm>
            <a:off x="6978342" y="5194333"/>
            <a:ext cx="51018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3300"/>
                </a:solidFill>
              </a:rPr>
              <a:t>Root node’s key is the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null string of length 0</a:t>
            </a:r>
            <a:r>
              <a:rPr lang="en-US" sz="1600" dirty="0">
                <a:solidFill>
                  <a:srgbClr val="CC3300"/>
                </a:solidFill>
              </a:rPr>
              <a:t>, so follow the pointer at </a:t>
            </a:r>
            <a:r>
              <a:rPr lang="en-US" sz="1600" dirty="0">
                <a:solidFill>
                  <a:srgbClr val="CC3300"/>
                </a:solidFill>
                <a:latin typeface="Consolas" panose="020B0609020204030204" pitchFamily="49" charset="0"/>
              </a:rPr>
              <a:t>next[</a:t>
            </a:r>
            <a:r>
              <a:rPr lang="en-US" sz="1600" dirty="0">
                <a:solidFill>
                  <a:srgbClr val="E211F0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E211F0"/>
                </a:solidFill>
                <a:latin typeface="Consolas" panose="020B0609020204030204" pitchFamily="49" charset="0"/>
              </a:rPr>
              <a:t>applebees</a:t>
            </a:r>
            <a:r>
              <a:rPr lang="en-US" sz="1600" dirty="0">
                <a:solidFill>
                  <a:srgbClr val="E211F0"/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solidFill>
                  <a:srgbClr val="CC33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CC3300"/>
                </a:solidFill>
                <a:latin typeface="Consolas" panose="020B0609020204030204" pitchFamily="49" charset="0"/>
              </a:rPr>
              <a:t>charAt</a:t>
            </a:r>
            <a:r>
              <a:rPr lang="en-US" sz="1600" dirty="0">
                <a:solidFill>
                  <a:srgbClr val="CC33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“”</a:t>
            </a:r>
            <a:r>
              <a:rPr lang="en-US" sz="1600" dirty="0">
                <a:solidFill>
                  <a:srgbClr val="CC3300"/>
                </a:solidFill>
                <a:latin typeface="Consolas" panose="020B0609020204030204" pitchFamily="49" charset="0"/>
              </a:rPr>
              <a:t>.length)] = next[‘a’]=next[0]. </a:t>
            </a:r>
            <a:r>
              <a:rPr lang="en-US" sz="1600" dirty="0">
                <a:solidFill>
                  <a:srgbClr val="CC3300"/>
                </a:solidFill>
              </a:rPr>
              <a:t>No portion of key consumed since length of null string is 0!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7C1D6F02-53DC-4556-B7FB-BDF78D7F7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79" y="1179428"/>
            <a:ext cx="11664564" cy="5454522"/>
          </a:xfrm>
        </p:spPr>
        <p:txBody>
          <a:bodyPr>
            <a:normAutofit/>
          </a:bodyPr>
          <a:lstStyle/>
          <a:p>
            <a:r>
              <a:rPr lang="en-US" sz="2000" dirty="0"/>
              <a:t>Search for </a:t>
            </a:r>
            <a:r>
              <a:rPr lang="en-US" sz="2000" dirty="0">
                <a:solidFill>
                  <a:srgbClr val="E211F0"/>
                </a:solidFill>
              </a:rPr>
              <a:t>“</a:t>
            </a:r>
            <a:r>
              <a:rPr lang="en-US" sz="2000" dirty="0" err="1">
                <a:solidFill>
                  <a:srgbClr val="E211F0"/>
                </a:solidFill>
              </a:rPr>
              <a:t>applebees</a:t>
            </a:r>
            <a:r>
              <a:rPr lang="en-US" sz="2000" dirty="0">
                <a:solidFill>
                  <a:srgbClr val="E211F0"/>
                </a:solidFill>
              </a:rPr>
              <a:t>”</a:t>
            </a:r>
            <a:r>
              <a:rPr lang="en-US" sz="2000" dirty="0"/>
              <a:t>, which should succeed.</a:t>
            </a:r>
            <a:endParaRPr lang="en-US" sz="2000" b="1" dirty="0">
              <a:solidFill>
                <a:srgbClr val="8A37F9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0D79276-0D83-417E-A07F-2D8B5452D5BF}"/>
              </a:ext>
            </a:extLst>
          </p:cNvPr>
          <p:cNvSpPr/>
          <p:nvPr/>
        </p:nvSpPr>
        <p:spPr>
          <a:xfrm>
            <a:off x="11085114" y="3301927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6B72A49-D4BE-486D-9786-8E72C701E688}"/>
              </a:ext>
            </a:extLst>
          </p:cNvPr>
          <p:cNvSpPr/>
          <p:nvPr/>
        </p:nvSpPr>
        <p:spPr>
          <a:xfrm>
            <a:off x="7624876" y="2561588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0235995-57D1-4016-88A3-5C8ACDFF2267}"/>
              </a:ext>
            </a:extLst>
          </p:cNvPr>
          <p:cNvSpPr/>
          <p:nvPr/>
        </p:nvSpPr>
        <p:spPr>
          <a:xfrm>
            <a:off x="4842344" y="3349349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8DEBC06-7930-4A4C-86AF-B7F784E2B478}"/>
              </a:ext>
            </a:extLst>
          </p:cNvPr>
          <p:cNvSpPr/>
          <p:nvPr/>
        </p:nvSpPr>
        <p:spPr>
          <a:xfrm>
            <a:off x="2808135" y="453532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0BF19FE-8C26-46B2-80D1-675CB909D8A6}"/>
              </a:ext>
            </a:extLst>
          </p:cNvPr>
          <p:cNvSpPr/>
          <p:nvPr/>
        </p:nvSpPr>
        <p:spPr>
          <a:xfrm>
            <a:off x="6361672" y="45126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7BB3969-4B6C-48E7-9CFC-7E422EB55CC2}"/>
              </a:ext>
            </a:extLst>
          </p:cNvPr>
          <p:cNvSpPr/>
          <p:nvPr/>
        </p:nvSpPr>
        <p:spPr>
          <a:xfrm>
            <a:off x="6182473" y="564044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B3984B8-F120-4478-A9DA-C6B932AA6934}"/>
              </a:ext>
            </a:extLst>
          </p:cNvPr>
          <p:cNvSpPr/>
          <p:nvPr/>
        </p:nvSpPr>
        <p:spPr>
          <a:xfrm>
            <a:off x="9133083" y="44967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CBB6CAA-0617-4D5A-B168-DB1EE4E3283E}"/>
              </a:ext>
            </a:extLst>
          </p:cNvPr>
          <p:cNvSpPr/>
          <p:nvPr/>
        </p:nvSpPr>
        <p:spPr>
          <a:xfrm>
            <a:off x="11574533" y="4530790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93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0B4A-3DBB-4E2C-9E34-F5188004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Search examples</a:t>
            </a: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8F095DE-3390-492F-8B13-F442FD9B31E9}"/>
              </a:ext>
            </a:extLst>
          </p:cNvPr>
          <p:cNvSpPr/>
          <p:nvPr/>
        </p:nvSpPr>
        <p:spPr>
          <a:xfrm>
            <a:off x="4197155" y="2246896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ACB3B-8D1E-416A-BB0A-4466A762DE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8366" y="2374111"/>
          <a:ext cx="3164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525F8A-C949-4085-A8A4-DF7800696984}"/>
              </a:ext>
            </a:extLst>
          </p:cNvPr>
          <p:cNvSpPr txBox="1"/>
          <p:nvPr/>
        </p:nvSpPr>
        <p:spPr>
          <a:xfrm>
            <a:off x="7577849" y="2204068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1C352-04E0-4E37-9602-A74956D54BD6}"/>
              </a:ext>
            </a:extLst>
          </p:cNvPr>
          <p:cNvSpPr txBox="1"/>
          <p:nvPr/>
        </p:nvSpPr>
        <p:spPr>
          <a:xfrm>
            <a:off x="8443664" y="2004779"/>
            <a:ext cx="8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“”</a:t>
            </a:r>
          </a:p>
        </p:txBody>
      </p: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8828F470-0E88-45EA-BCE2-6403E5464FC4}"/>
              </a:ext>
            </a:extLst>
          </p:cNvPr>
          <p:cNvSpPr/>
          <p:nvPr/>
        </p:nvSpPr>
        <p:spPr>
          <a:xfrm>
            <a:off x="1481024" y="2983185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5918" t="-8065" r="-3183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4827635-D9D0-475C-ADCA-23818FDD9A64}"/>
              </a:ext>
            </a:extLst>
          </p:cNvPr>
          <p:cNvSpPr txBox="1"/>
          <p:nvPr/>
        </p:nvSpPr>
        <p:spPr>
          <a:xfrm>
            <a:off x="4576860" y="1717941"/>
            <a:ext cx="78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E5FAFF-74E9-46BF-A6AD-8212D31C7106}"/>
              </a:ext>
            </a:extLst>
          </p:cNvPr>
          <p:cNvCxnSpPr>
            <a:cxnSpLocks/>
          </p:cNvCxnSpPr>
          <p:nvPr/>
        </p:nvCxnSpPr>
        <p:spPr>
          <a:xfrm>
            <a:off x="5041127" y="2004779"/>
            <a:ext cx="339822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512D68F-5520-4C7C-AC81-24F8441F7AD7}"/>
              </a:ext>
            </a:extLst>
          </p:cNvPr>
          <p:cNvCxnSpPr>
            <a:cxnSpLocks/>
          </p:cNvCxnSpPr>
          <p:nvPr/>
        </p:nvCxnSpPr>
        <p:spPr>
          <a:xfrm flipV="1">
            <a:off x="7816678" y="2226904"/>
            <a:ext cx="675861" cy="163606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005EFF-DDFB-4C02-A1E9-E5F67A558975}"/>
              </a:ext>
            </a:extLst>
          </p:cNvPr>
          <p:cNvSpPr txBox="1"/>
          <p:nvPr/>
        </p:nvSpPr>
        <p:spPr>
          <a:xfrm>
            <a:off x="5331419" y="3087173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2F9C8B-B750-4664-8DA6-9B5CC05D1E55}"/>
              </a:ext>
            </a:extLst>
          </p:cNvPr>
          <p:cNvCxnSpPr>
            <a:cxnSpLocks/>
          </p:cNvCxnSpPr>
          <p:nvPr/>
        </p:nvCxnSpPr>
        <p:spPr>
          <a:xfrm flipH="1">
            <a:off x="1913489" y="3393771"/>
            <a:ext cx="1069575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60480440-F1D9-44FF-8B8D-E71E6ACEC1DE}"/>
              </a:ext>
            </a:extLst>
          </p:cNvPr>
          <p:cNvSpPr/>
          <p:nvPr/>
        </p:nvSpPr>
        <p:spPr>
          <a:xfrm>
            <a:off x="339633" y="4215617"/>
            <a:ext cx="2733197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DE1429B-8528-4081-821F-8227177AE5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9279" y="4312828"/>
          <a:ext cx="24218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82C9B00-3F5A-4E54-B0E5-5C47B2011DDB}"/>
              </a:ext>
            </a:extLst>
          </p:cNvPr>
          <p:cNvSpPr txBox="1"/>
          <p:nvPr/>
        </p:nvSpPr>
        <p:spPr>
          <a:xfrm>
            <a:off x="2744214" y="4227930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B6199-5B6F-405B-B1ED-076BB9D71D36}"/>
              </a:ext>
            </a:extLst>
          </p:cNvPr>
          <p:cNvSpPr txBox="1"/>
          <p:nvPr/>
        </p:nvSpPr>
        <p:spPr>
          <a:xfrm>
            <a:off x="2872706" y="3781804"/>
            <a:ext cx="9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ian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CFABD79-6EA7-4B97-A9BB-983FC0F51210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942224" y="4181914"/>
            <a:ext cx="419487" cy="204026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416D9E-4156-4F3B-AC31-B6762D4FE529}"/>
              </a:ext>
            </a:extLst>
          </p:cNvPr>
          <p:cNvCxnSpPr>
            <a:cxnSpLocks/>
          </p:cNvCxnSpPr>
          <p:nvPr/>
        </p:nvCxnSpPr>
        <p:spPr>
          <a:xfrm>
            <a:off x="3654256" y="3410964"/>
            <a:ext cx="1781092" cy="7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17FD4534-0F03-4828-9600-45EFFB8D2013}"/>
              </a:ext>
            </a:extLst>
          </p:cNvPr>
          <p:cNvSpPr/>
          <p:nvPr/>
        </p:nvSpPr>
        <p:spPr>
          <a:xfrm>
            <a:off x="4265837" y="4210140"/>
            <a:ext cx="2334614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A6065A47-7BD2-48BD-A25E-02398EA942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9058" y="4325510"/>
          <a:ext cx="1969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2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9104A10-D1D9-4890-BD02-D8FCAA4E22CC}"/>
              </a:ext>
            </a:extLst>
          </p:cNvPr>
          <p:cNvSpPr txBox="1"/>
          <p:nvPr/>
        </p:nvSpPr>
        <p:spPr>
          <a:xfrm>
            <a:off x="6239007" y="4175494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8A81241-709C-4151-A78F-4376AB535346}"/>
              </a:ext>
            </a:extLst>
          </p:cNvPr>
          <p:cNvSpPr/>
          <p:nvPr/>
        </p:nvSpPr>
        <p:spPr>
          <a:xfrm>
            <a:off x="6493486" y="4005795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1C6BB-425A-4440-8999-93F033BE9FDB}"/>
              </a:ext>
            </a:extLst>
          </p:cNvPr>
          <p:cNvSpPr txBox="1"/>
          <p:nvPr/>
        </p:nvSpPr>
        <p:spPr>
          <a:xfrm>
            <a:off x="8857132" y="3781514"/>
            <a:ext cx="38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A0795A-49A3-4B92-AD78-D7ACEBF1F013}"/>
              </a:ext>
            </a:extLst>
          </p:cNvPr>
          <p:cNvCxnSpPr/>
          <p:nvPr/>
        </p:nvCxnSpPr>
        <p:spPr>
          <a:xfrm flipH="1">
            <a:off x="4441931" y="4620540"/>
            <a:ext cx="187969" cy="533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6B5E850F-AF29-4561-AB33-F6EE615D6BE4}"/>
              </a:ext>
            </a:extLst>
          </p:cNvPr>
          <p:cNvSpPr/>
          <p:nvPr/>
        </p:nvSpPr>
        <p:spPr>
          <a:xfrm>
            <a:off x="2836181" y="5327202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2E39BD9-C67B-44FD-A895-7A150E26E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9403" y="5442572"/>
          <a:ext cx="31641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786BE04-91D5-405B-8B46-A7C6FDC7F67F}"/>
              </a:ext>
            </a:extLst>
          </p:cNvPr>
          <p:cNvSpPr txBox="1"/>
          <p:nvPr/>
        </p:nvSpPr>
        <p:spPr>
          <a:xfrm>
            <a:off x="6096000" y="532578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B21FF"/>
                </a:solidFill>
              </a:rPr>
              <a:t>*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68704A-1106-4762-9B9D-489EC8D0D42C}"/>
              </a:ext>
            </a:extLst>
          </p:cNvPr>
          <p:cNvSpPr/>
          <p:nvPr/>
        </p:nvSpPr>
        <p:spPr>
          <a:xfrm>
            <a:off x="6345969" y="5116114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rgbClr val="FB21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6393C2-B5EA-45E2-9ADC-1F4AC654FD6C}"/>
              </a:ext>
            </a:extLst>
          </p:cNvPr>
          <p:cNvSpPr txBox="1"/>
          <p:nvPr/>
        </p:nvSpPr>
        <p:spPr>
          <a:xfrm>
            <a:off x="5811504" y="4899619"/>
            <a:ext cx="75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B21FF"/>
                </a:solidFill>
              </a:rPr>
              <a:t>bees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C211C95-BF36-420F-8419-C5C01BBFA5BE}"/>
              </a:ext>
            </a:extLst>
          </p:cNvPr>
          <p:cNvSpPr/>
          <p:nvPr/>
        </p:nvSpPr>
        <p:spPr>
          <a:xfrm>
            <a:off x="5017273" y="2925776"/>
            <a:ext cx="524786" cy="238843"/>
          </a:xfrm>
          <a:custGeom>
            <a:avLst/>
            <a:gdLst>
              <a:gd name="connsiteX0" fmla="*/ 0 w 524786"/>
              <a:gd name="connsiteY0" fmla="*/ 199087 h 238843"/>
              <a:gd name="connsiteX1" fmla="*/ 381663 w 524786"/>
              <a:gd name="connsiteY1" fmla="*/ 304 h 238843"/>
              <a:gd name="connsiteX2" fmla="*/ 524786 w 524786"/>
              <a:gd name="connsiteY2" fmla="*/ 238843 h 23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238843">
                <a:moveTo>
                  <a:pt x="0" y="199087"/>
                </a:moveTo>
                <a:cubicBezTo>
                  <a:pt x="147099" y="96382"/>
                  <a:pt x="294199" y="-6322"/>
                  <a:pt x="381663" y="304"/>
                </a:cubicBezTo>
                <a:cubicBezTo>
                  <a:pt x="469127" y="6930"/>
                  <a:pt x="496956" y="122886"/>
                  <a:pt x="524786" y="238843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568F4F-4103-4E88-A4E2-B21AF2B09A01}"/>
              </a:ext>
            </a:extLst>
          </p:cNvPr>
          <p:cNvCxnSpPr>
            <a:cxnSpLocks/>
          </p:cNvCxnSpPr>
          <p:nvPr/>
        </p:nvCxnSpPr>
        <p:spPr>
          <a:xfrm>
            <a:off x="6053513" y="2584359"/>
            <a:ext cx="2101095" cy="34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55AB10C1-9DD9-446E-9333-83108C629ECD}"/>
              </a:ext>
            </a:extLst>
          </p:cNvPr>
          <p:cNvSpPr/>
          <p:nvPr/>
        </p:nvSpPr>
        <p:spPr>
          <a:xfrm>
            <a:off x="7908458" y="2964989"/>
            <a:ext cx="346475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1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4167" t="-8197" r="-51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3F4A42C-907C-44DB-B623-1CEC7FA9AE11}"/>
              </a:ext>
            </a:extLst>
          </p:cNvPr>
          <p:cNvSpPr txBox="1"/>
          <p:nvPr/>
        </p:nvSpPr>
        <p:spPr>
          <a:xfrm>
            <a:off x="10999123" y="2929572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745067E3-0FCA-4C70-BF3D-034A548781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73699" y="2567383"/>
            <a:ext cx="502051" cy="419461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A558FA-EA4A-4D29-A306-D6F9AA1DF242}"/>
              </a:ext>
            </a:extLst>
          </p:cNvPr>
          <p:cNvCxnSpPr/>
          <p:nvPr/>
        </p:nvCxnSpPr>
        <p:spPr>
          <a:xfrm flipH="1">
            <a:off x="8340918" y="3393771"/>
            <a:ext cx="723112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33D24597-1C4D-44DD-859B-5F8F5869CA5A}"/>
              </a:ext>
            </a:extLst>
          </p:cNvPr>
          <p:cNvSpPr/>
          <p:nvPr/>
        </p:nvSpPr>
        <p:spPr>
          <a:xfrm>
            <a:off x="7227000" y="4188182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6B996992-E8D3-40B4-9E39-3CD1942949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0221" y="4303552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F9055B77-64E4-4C22-8AD9-8623664820B3}"/>
              </a:ext>
            </a:extLst>
          </p:cNvPr>
          <p:cNvSpPr txBox="1"/>
          <p:nvPr/>
        </p:nvSpPr>
        <p:spPr>
          <a:xfrm>
            <a:off x="8995385" y="4165378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149DC6-257E-4245-BAF4-B6D137D8EAD5}"/>
              </a:ext>
            </a:extLst>
          </p:cNvPr>
          <p:cNvSpPr txBox="1"/>
          <p:nvPr/>
        </p:nvSpPr>
        <p:spPr>
          <a:xfrm>
            <a:off x="6085690" y="3906689"/>
            <a:ext cx="900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le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406A88B-CA11-491D-A1BE-345F66E2A711}"/>
              </a:ext>
            </a:extLst>
          </p:cNvPr>
          <p:cNvSpPr/>
          <p:nvPr/>
        </p:nvSpPr>
        <p:spPr>
          <a:xfrm>
            <a:off x="9223798" y="4007346"/>
            <a:ext cx="340559" cy="299453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779C18-453C-4094-B5A1-B697ACD8ED99}"/>
              </a:ext>
            </a:extLst>
          </p:cNvPr>
          <p:cNvCxnSpPr>
            <a:cxnSpLocks/>
          </p:cNvCxnSpPr>
          <p:nvPr/>
        </p:nvCxnSpPr>
        <p:spPr>
          <a:xfrm>
            <a:off x="9804825" y="3379992"/>
            <a:ext cx="906151" cy="69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6">
            <a:extLst>
              <a:ext uri="{FF2B5EF4-FFF2-40B4-BE49-F238E27FC236}">
                <a16:creationId xmlns:a16="http://schemas.microsoft.com/office/drawing/2014/main" id="{8AD55D74-01CE-41E3-B9E4-096B6FA5136B}"/>
              </a:ext>
            </a:extLst>
          </p:cNvPr>
          <p:cNvSpPr/>
          <p:nvPr/>
        </p:nvSpPr>
        <p:spPr>
          <a:xfrm>
            <a:off x="9701234" y="4197458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CC4A5E03-DFF0-4FA0-A832-5E5C5C3642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54455" y="4312828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D66E7CE1-FDEA-4BAA-81CC-E5F902A1AD30}"/>
              </a:ext>
            </a:extLst>
          </p:cNvPr>
          <p:cNvSpPr txBox="1"/>
          <p:nvPr/>
        </p:nvSpPr>
        <p:spPr>
          <a:xfrm>
            <a:off x="11446558" y="420510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B4D3A2C-AFB4-4F08-BA7E-6F0B721007B4}"/>
              </a:ext>
            </a:extLst>
          </p:cNvPr>
          <p:cNvSpPr/>
          <p:nvPr/>
        </p:nvSpPr>
        <p:spPr>
          <a:xfrm>
            <a:off x="11654573" y="3961221"/>
            <a:ext cx="314580" cy="400111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454DF0-E4CE-4431-9726-681D109D4E51}"/>
              </a:ext>
            </a:extLst>
          </p:cNvPr>
          <p:cNvSpPr txBox="1"/>
          <p:nvPr/>
        </p:nvSpPr>
        <p:spPr>
          <a:xfrm>
            <a:off x="11277225" y="3781514"/>
            <a:ext cx="4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th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5A7FF6-53C8-404C-9A02-F2B8A2B6301F}"/>
              </a:ext>
            </a:extLst>
          </p:cNvPr>
          <p:cNvSpPr txBox="1"/>
          <p:nvPr/>
        </p:nvSpPr>
        <p:spPr>
          <a:xfrm>
            <a:off x="4770748" y="3028139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A1BFB5-FCA4-4306-82A6-DDB70E6D5E32}"/>
              </a:ext>
            </a:extLst>
          </p:cNvPr>
          <p:cNvSpPr txBox="1"/>
          <p:nvPr/>
        </p:nvSpPr>
        <p:spPr>
          <a:xfrm>
            <a:off x="10369511" y="2135586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mo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A9DA60-7DF1-4AFC-82D0-128AE44DCE95}"/>
              </a:ext>
            </a:extLst>
          </p:cNvPr>
          <p:cNvSpPr/>
          <p:nvPr/>
        </p:nvSpPr>
        <p:spPr>
          <a:xfrm>
            <a:off x="1511070" y="2280908"/>
            <a:ext cx="1336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211F0"/>
                </a:solidFill>
              </a:rPr>
              <a:t>“</a:t>
            </a:r>
            <a:r>
              <a:rPr lang="en-US" dirty="0" err="1">
                <a:solidFill>
                  <a:srgbClr val="E211F0"/>
                </a:solidFill>
              </a:rPr>
              <a:t>applebees</a:t>
            </a:r>
            <a:r>
              <a:rPr lang="en-US" dirty="0">
                <a:solidFill>
                  <a:srgbClr val="E211F0"/>
                </a:solidFill>
              </a:rPr>
              <a:t>”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369ACD-9D95-49D3-AAFE-FE1EA7259F31}"/>
              </a:ext>
            </a:extLst>
          </p:cNvPr>
          <p:cNvCxnSpPr>
            <a:cxnSpLocks/>
          </p:cNvCxnSpPr>
          <p:nvPr/>
        </p:nvCxnSpPr>
        <p:spPr>
          <a:xfrm>
            <a:off x="2385095" y="2621081"/>
            <a:ext cx="557129" cy="226367"/>
          </a:xfrm>
          <a:prstGeom prst="straightConnector1">
            <a:avLst/>
          </a:prstGeom>
          <a:ln>
            <a:solidFill>
              <a:srgbClr val="E211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7C1D6F02-53DC-4556-B7FB-BDF78D7F7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79" y="1179428"/>
            <a:ext cx="11664564" cy="5454522"/>
          </a:xfrm>
        </p:spPr>
        <p:txBody>
          <a:bodyPr>
            <a:normAutofit/>
          </a:bodyPr>
          <a:lstStyle/>
          <a:p>
            <a:r>
              <a:rPr lang="en-US" sz="2000" dirty="0"/>
              <a:t>Search for </a:t>
            </a:r>
            <a:r>
              <a:rPr lang="en-US" sz="2000" dirty="0">
                <a:solidFill>
                  <a:srgbClr val="E211F0"/>
                </a:solidFill>
              </a:rPr>
              <a:t>“</a:t>
            </a:r>
            <a:r>
              <a:rPr lang="en-US" sz="2000" dirty="0" err="1">
                <a:solidFill>
                  <a:srgbClr val="E211F0"/>
                </a:solidFill>
              </a:rPr>
              <a:t>applebees</a:t>
            </a:r>
            <a:r>
              <a:rPr lang="en-US" sz="2000" dirty="0">
                <a:solidFill>
                  <a:srgbClr val="E211F0"/>
                </a:solidFill>
              </a:rPr>
              <a:t>”</a:t>
            </a:r>
            <a:r>
              <a:rPr lang="en-US" sz="2000" dirty="0"/>
              <a:t>, which should succeed.</a:t>
            </a:r>
            <a:endParaRPr lang="en-US" sz="2000" b="1" dirty="0">
              <a:solidFill>
                <a:srgbClr val="8A37F9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E7480B6-C23F-46EC-91D9-1ED8DE8A21DD}"/>
              </a:ext>
            </a:extLst>
          </p:cNvPr>
          <p:cNvCxnSpPr>
            <a:cxnSpLocks/>
          </p:cNvCxnSpPr>
          <p:nvPr/>
        </p:nvCxnSpPr>
        <p:spPr>
          <a:xfrm flipH="1">
            <a:off x="3363403" y="2629577"/>
            <a:ext cx="1057522" cy="31620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D8CC84B7-CB70-4A14-A668-BA0F5E8E7BBC}"/>
              </a:ext>
            </a:extLst>
          </p:cNvPr>
          <p:cNvSpPr/>
          <p:nvPr/>
        </p:nvSpPr>
        <p:spPr>
          <a:xfrm>
            <a:off x="11085114" y="3301927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666B9AB-1E13-4E43-9CC2-56E3E88F13D9}"/>
              </a:ext>
            </a:extLst>
          </p:cNvPr>
          <p:cNvSpPr/>
          <p:nvPr/>
        </p:nvSpPr>
        <p:spPr>
          <a:xfrm>
            <a:off x="7624876" y="2561588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6F53478-8195-47DE-9AEF-09BB5A9AB557}"/>
              </a:ext>
            </a:extLst>
          </p:cNvPr>
          <p:cNvSpPr/>
          <p:nvPr/>
        </p:nvSpPr>
        <p:spPr>
          <a:xfrm>
            <a:off x="4842344" y="3349349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72804AA-3EC1-41AB-A069-1ED7FEDE7239}"/>
              </a:ext>
            </a:extLst>
          </p:cNvPr>
          <p:cNvSpPr/>
          <p:nvPr/>
        </p:nvSpPr>
        <p:spPr>
          <a:xfrm>
            <a:off x="2808135" y="453532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4B9D909-35CA-401D-8758-776D23FCC8E8}"/>
              </a:ext>
            </a:extLst>
          </p:cNvPr>
          <p:cNvSpPr/>
          <p:nvPr/>
        </p:nvSpPr>
        <p:spPr>
          <a:xfrm>
            <a:off x="6361672" y="45126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ECD5048-57DD-4AB4-8514-F8703692BF41}"/>
              </a:ext>
            </a:extLst>
          </p:cNvPr>
          <p:cNvSpPr/>
          <p:nvPr/>
        </p:nvSpPr>
        <p:spPr>
          <a:xfrm>
            <a:off x="6182473" y="564044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9596D36-327A-43E0-8788-B6F669351C54}"/>
              </a:ext>
            </a:extLst>
          </p:cNvPr>
          <p:cNvSpPr/>
          <p:nvPr/>
        </p:nvSpPr>
        <p:spPr>
          <a:xfrm>
            <a:off x="9133083" y="44967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78159E3-1842-4E14-83DB-E73813BC2F95}"/>
              </a:ext>
            </a:extLst>
          </p:cNvPr>
          <p:cNvSpPr/>
          <p:nvPr/>
        </p:nvSpPr>
        <p:spPr>
          <a:xfrm>
            <a:off x="11574533" y="4530790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728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0B4A-3DBB-4E2C-9E34-F5188004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Search examples</a:t>
            </a: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8F095DE-3390-492F-8B13-F442FD9B31E9}"/>
              </a:ext>
            </a:extLst>
          </p:cNvPr>
          <p:cNvSpPr/>
          <p:nvPr/>
        </p:nvSpPr>
        <p:spPr>
          <a:xfrm>
            <a:off x="4197155" y="2246896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ACB3B-8D1E-416A-BB0A-4466A762DE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8366" y="2374111"/>
          <a:ext cx="3164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525F8A-C949-4085-A8A4-DF7800696984}"/>
              </a:ext>
            </a:extLst>
          </p:cNvPr>
          <p:cNvSpPr txBox="1"/>
          <p:nvPr/>
        </p:nvSpPr>
        <p:spPr>
          <a:xfrm>
            <a:off x="7577849" y="2204068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1C352-04E0-4E37-9602-A74956D54BD6}"/>
              </a:ext>
            </a:extLst>
          </p:cNvPr>
          <p:cNvSpPr txBox="1"/>
          <p:nvPr/>
        </p:nvSpPr>
        <p:spPr>
          <a:xfrm>
            <a:off x="8443664" y="2004779"/>
            <a:ext cx="8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“”</a:t>
            </a:r>
          </a:p>
        </p:txBody>
      </p: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8828F470-0E88-45EA-BCE2-6403E5464FC4}"/>
              </a:ext>
            </a:extLst>
          </p:cNvPr>
          <p:cNvSpPr/>
          <p:nvPr/>
        </p:nvSpPr>
        <p:spPr>
          <a:xfrm>
            <a:off x="1481024" y="2983185"/>
            <a:ext cx="3675019" cy="565262"/>
          </a:xfrm>
          <a:prstGeom prst="roundRect">
            <a:avLst/>
          </a:prstGeom>
          <a:solidFill>
            <a:srgbClr val="CC33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5918" t="-8065" r="-3183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4827635-D9D0-475C-ADCA-23818FDD9A64}"/>
              </a:ext>
            </a:extLst>
          </p:cNvPr>
          <p:cNvSpPr txBox="1"/>
          <p:nvPr/>
        </p:nvSpPr>
        <p:spPr>
          <a:xfrm>
            <a:off x="4576860" y="1717941"/>
            <a:ext cx="78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E5FAFF-74E9-46BF-A6AD-8212D31C7106}"/>
              </a:ext>
            </a:extLst>
          </p:cNvPr>
          <p:cNvCxnSpPr>
            <a:cxnSpLocks/>
          </p:cNvCxnSpPr>
          <p:nvPr/>
        </p:nvCxnSpPr>
        <p:spPr>
          <a:xfrm>
            <a:off x="5041127" y="2004779"/>
            <a:ext cx="339822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512D68F-5520-4C7C-AC81-24F8441F7AD7}"/>
              </a:ext>
            </a:extLst>
          </p:cNvPr>
          <p:cNvCxnSpPr>
            <a:cxnSpLocks/>
          </p:cNvCxnSpPr>
          <p:nvPr/>
        </p:nvCxnSpPr>
        <p:spPr>
          <a:xfrm flipV="1">
            <a:off x="7816678" y="2226904"/>
            <a:ext cx="675861" cy="163606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005EFF-DDFB-4C02-A1E9-E5F67A558975}"/>
              </a:ext>
            </a:extLst>
          </p:cNvPr>
          <p:cNvSpPr txBox="1"/>
          <p:nvPr/>
        </p:nvSpPr>
        <p:spPr>
          <a:xfrm>
            <a:off x="5331419" y="3087173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2F9C8B-B750-4664-8DA6-9B5CC05D1E55}"/>
              </a:ext>
            </a:extLst>
          </p:cNvPr>
          <p:cNvCxnSpPr>
            <a:cxnSpLocks/>
          </p:cNvCxnSpPr>
          <p:nvPr/>
        </p:nvCxnSpPr>
        <p:spPr>
          <a:xfrm flipH="1">
            <a:off x="1913489" y="3393771"/>
            <a:ext cx="1069575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60480440-F1D9-44FF-8B8D-E71E6ACEC1DE}"/>
              </a:ext>
            </a:extLst>
          </p:cNvPr>
          <p:cNvSpPr/>
          <p:nvPr/>
        </p:nvSpPr>
        <p:spPr>
          <a:xfrm>
            <a:off x="339633" y="4215617"/>
            <a:ext cx="2733197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DE1429B-8528-4081-821F-8227177AE5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9279" y="4312828"/>
          <a:ext cx="24218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82C9B00-3F5A-4E54-B0E5-5C47B2011DDB}"/>
              </a:ext>
            </a:extLst>
          </p:cNvPr>
          <p:cNvSpPr txBox="1"/>
          <p:nvPr/>
        </p:nvSpPr>
        <p:spPr>
          <a:xfrm>
            <a:off x="2744214" y="4227930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B6199-5B6F-405B-B1ED-076BB9D71D36}"/>
              </a:ext>
            </a:extLst>
          </p:cNvPr>
          <p:cNvSpPr txBox="1"/>
          <p:nvPr/>
        </p:nvSpPr>
        <p:spPr>
          <a:xfrm>
            <a:off x="2872706" y="3781804"/>
            <a:ext cx="9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ian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CFABD79-6EA7-4B97-A9BB-983FC0F51210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942224" y="4181914"/>
            <a:ext cx="419487" cy="204026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416D9E-4156-4F3B-AC31-B6762D4FE529}"/>
              </a:ext>
            </a:extLst>
          </p:cNvPr>
          <p:cNvCxnSpPr>
            <a:cxnSpLocks/>
          </p:cNvCxnSpPr>
          <p:nvPr/>
        </p:nvCxnSpPr>
        <p:spPr>
          <a:xfrm>
            <a:off x="3654256" y="3410964"/>
            <a:ext cx="1781092" cy="710883"/>
          </a:xfrm>
          <a:prstGeom prst="straightConnector1">
            <a:avLst/>
          </a:prstGeom>
          <a:ln w="28575">
            <a:solidFill>
              <a:srgbClr val="CC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17FD4534-0F03-4828-9600-45EFFB8D2013}"/>
              </a:ext>
            </a:extLst>
          </p:cNvPr>
          <p:cNvSpPr/>
          <p:nvPr/>
        </p:nvSpPr>
        <p:spPr>
          <a:xfrm>
            <a:off x="4265837" y="4210140"/>
            <a:ext cx="2334614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A6065A47-7BD2-48BD-A25E-02398EA942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9058" y="4325510"/>
          <a:ext cx="1969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2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9104A10-D1D9-4890-BD02-D8FCAA4E22CC}"/>
              </a:ext>
            </a:extLst>
          </p:cNvPr>
          <p:cNvSpPr txBox="1"/>
          <p:nvPr/>
        </p:nvSpPr>
        <p:spPr>
          <a:xfrm>
            <a:off x="6239007" y="4175494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8A81241-709C-4151-A78F-4376AB535346}"/>
              </a:ext>
            </a:extLst>
          </p:cNvPr>
          <p:cNvSpPr/>
          <p:nvPr/>
        </p:nvSpPr>
        <p:spPr>
          <a:xfrm>
            <a:off x="6493486" y="4005795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1C6BB-425A-4440-8999-93F033BE9FDB}"/>
              </a:ext>
            </a:extLst>
          </p:cNvPr>
          <p:cNvSpPr txBox="1"/>
          <p:nvPr/>
        </p:nvSpPr>
        <p:spPr>
          <a:xfrm>
            <a:off x="8857132" y="3781514"/>
            <a:ext cx="38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A0795A-49A3-4B92-AD78-D7ACEBF1F013}"/>
              </a:ext>
            </a:extLst>
          </p:cNvPr>
          <p:cNvCxnSpPr/>
          <p:nvPr/>
        </p:nvCxnSpPr>
        <p:spPr>
          <a:xfrm flipH="1">
            <a:off x="4441931" y="4620540"/>
            <a:ext cx="187969" cy="533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6B5E850F-AF29-4561-AB33-F6EE615D6BE4}"/>
              </a:ext>
            </a:extLst>
          </p:cNvPr>
          <p:cNvSpPr/>
          <p:nvPr/>
        </p:nvSpPr>
        <p:spPr>
          <a:xfrm>
            <a:off x="2836181" y="5327202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2E39BD9-C67B-44FD-A895-7A150E26E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9403" y="5442572"/>
          <a:ext cx="31641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786BE04-91D5-405B-8B46-A7C6FDC7F67F}"/>
              </a:ext>
            </a:extLst>
          </p:cNvPr>
          <p:cNvSpPr txBox="1"/>
          <p:nvPr/>
        </p:nvSpPr>
        <p:spPr>
          <a:xfrm>
            <a:off x="6096000" y="532578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B21FF"/>
                </a:solidFill>
              </a:rPr>
              <a:t>*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68704A-1106-4762-9B9D-489EC8D0D42C}"/>
              </a:ext>
            </a:extLst>
          </p:cNvPr>
          <p:cNvSpPr/>
          <p:nvPr/>
        </p:nvSpPr>
        <p:spPr>
          <a:xfrm>
            <a:off x="6345969" y="5116114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rgbClr val="FB21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6393C2-B5EA-45E2-9ADC-1F4AC654FD6C}"/>
              </a:ext>
            </a:extLst>
          </p:cNvPr>
          <p:cNvSpPr txBox="1"/>
          <p:nvPr/>
        </p:nvSpPr>
        <p:spPr>
          <a:xfrm>
            <a:off x="5811504" y="4899619"/>
            <a:ext cx="75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B21FF"/>
                </a:solidFill>
              </a:rPr>
              <a:t>bees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C211C95-BF36-420F-8419-C5C01BBFA5BE}"/>
              </a:ext>
            </a:extLst>
          </p:cNvPr>
          <p:cNvSpPr/>
          <p:nvPr/>
        </p:nvSpPr>
        <p:spPr>
          <a:xfrm>
            <a:off x="5017273" y="2925776"/>
            <a:ext cx="524786" cy="238843"/>
          </a:xfrm>
          <a:custGeom>
            <a:avLst/>
            <a:gdLst>
              <a:gd name="connsiteX0" fmla="*/ 0 w 524786"/>
              <a:gd name="connsiteY0" fmla="*/ 199087 h 238843"/>
              <a:gd name="connsiteX1" fmla="*/ 381663 w 524786"/>
              <a:gd name="connsiteY1" fmla="*/ 304 h 238843"/>
              <a:gd name="connsiteX2" fmla="*/ 524786 w 524786"/>
              <a:gd name="connsiteY2" fmla="*/ 238843 h 23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238843">
                <a:moveTo>
                  <a:pt x="0" y="199087"/>
                </a:moveTo>
                <a:cubicBezTo>
                  <a:pt x="147099" y="96382"/>
                  <a:pt x="294199" y="-6322"/>
                  <a:pt x="381663" y="304"/>
                </a:cubicBezTo>
                <a:cubicBezTo>
                  <a:pt x="469127" y="6930"/>
                  <a:pt x="496956" y="122886"/>
                  <a:pt x="524786" y="238843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568F4F-4103-4E88-A4E2-B21AF2B09A01}"/>
              </a:ext>
            </a:extLst>
          </p:cNvPr>
          <p:cNvCxnSpPr>
            <a:cxnSpLocks/>
          </p:cNvCxnSpPr>
          <p:nvPr/>
        </p:nvCxnSpPr>
        <p:spPr>
          <a:xfrm>
            <a:off x="6053513" y="2584359"/>
            <a:ext cx="2101095" cy="34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55AB10C1-9DD9-446E-9333-83108C629ECD}"/>
              </a:ext>
            </a:extLst>
          </p:cNvPr>
          <p:cNvSpPr/>
          <p:nvPr/>
        </p:nvSpPr>
        <p:spPr>
          <a:xfrm>
            <a:off x="7908458" y="2964989"/>
            <a:ext cx="346475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1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4167" t="-8197" r="-51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3F4A42C-907C-44DB-B623-1CEC7FA9AE11}"/>
              </a:ext>
            </a:extLst>
          </p:cNvPr>
          <p:cNvSpPr txBox="1"/>
          <p:nvPr/>
        </p:nvSpPr>
        <p:spPr>
          <a:xfrm>
            <a:off x="10999123" y="2929572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745067E3-0FCA-4C70-BF3D-034A548781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73699" y="2567383"/>
            <a:ext cx="502051" cy="419461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A558FA-EA4A-4D29-A306-D6F9AA1DF242}"/>
              </a:ext>
            </a:extLst>
          </p:cNvPr>
          <p:cNvCxnSpPr/>
          <p:nvPr/>
        </p:nvCxnSpPr>
        <p:spPr>
          <a:xfrm flipH="1">
            <a:off x="8340918" y="3393771"/>
            <a:ext cx="723112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33D24597-1C4D-44DD-859B-5F8F5869CA5A}"/>
              </a:ext>
            </a:extLst>
          </p:cNvPr>
          <p:cNvSpPr/>
          <p:nvPr/>
        </p:nvSpPr>
        <p:spPr>
          <a:xfrm>
            <a:off x="7227000" y="4188182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6B996992-E8D3-40B4-9E39-3CD1942949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0221" y="4303552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F9055B77-64E4-4C22-8AD9-8623664820B3}"/>
              </a:ext>
            </a:extLst>
          </p:cNvPr>
          <p:cNvSpPr txBox="1"/>
          <p:nvPr/>
        </p:nvSpPr>
        <p:spPr>
          <a:xfrm>
            <a:off x="8995385" y="4165378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149DC6-257E-4245-BAF4-B6D137D8EAD5}"/>
              </a:ext>
            </a:extLst>
          </p:cNvPr>
          <p:cNvSpPr txBox="1"/>
          <p:nvPr/>
        </p:nvSpPr>
        <p:spPr>
          <a:xfrm>
            <a:off x="6085690" y="3906689"/>
            <a:ext cx="900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le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406A88B-CA11-491D-A1BE-345F66E2A711}"/>
              </a:ext>
            </a:extLst>
          </p:cNvPr>
          <p:cNvSpPr/>
          <p:nvPr/>
        </p:nvSpPr>
        <p:spPr>
          <a:xfrm>
            <a:off x="9223798" y="4007346"/>
            <a:ext cx="340559" cy="299453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779C18-453C-4094-B5A1-B697ACD8ED99}"/>
              </a:ext>
            </a:extLst>
          </p:cNvPr>
          <p:cNvCxnSpPr>
            <a:cxnSpLocks/>
          </p:cNvCxnSpPr>
          <p:nvPr/>
        </p:nvCxnSpPr>
        <p:spPr>
          <a:xfrm>
            <a:off x="9804825" y="3379992"/>
            <a:ext cx="906151" cy="69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6">
            <a:extLst>
              <a:ext uri="{FF2B5EF4-FFF2-40B4-BE49-F238E27FC236}">
                <a16:creationId xmlns:a16="http://schemas.microsoft.com/office/drawing/2014/main" id="{8AD55D74-01CE-41E3-B9E4-096B6FA5136B}"/>
              </a:ext>
            </a:extLst>
          </p:cNvPr>
          <p:cNvSpPr/>
          <p:nvPr/>
        </p:nvSpPr>
        <p:spPr>
          <a:xfrm>
            <a:off x="9701234" y="4197458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CC4A5E03-DFF0-4FA0-A832-5E5C5C3642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54455" y="4312828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D66E7CE1-FDEA-4BAA-81CC-E5F902A1AD30}"/>
              </a:ext>
            </a:extLst>
          </p:cNvPr>
          <p:cNvSpPr txBox="1"/>
          <p:nvPr/>
        </p:nvSpPr>
        <p:spPr>
          <a:xfrm>
            <a:off x="11446558" y="420510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B4D3A2C-AFB4-4F08-BA7E-6F0B721007B4}"/>
              </a:ext>
            </a:extLst>
          </p:cNvPr>
          <p:cNvSpPr/>
          <p:nvPr/>
        </p:nvSpPr>
        <p:spPr>
          <a:xfrm>
            <a:off x="11654573" y="3961221"/>
            <a:ext cx="314580" cy="400111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454DF0-E4CE-4431-9726-681D109D4E51}"/>
              </a:ext>
            </a:extLst>
          </p:cNvPr>
          <p:cNvSpPr txBox="1"/>
          <p:nvPr/>
        </p:nvSpPr>
        <p:spPr>
          <a:xfrm>
            <a:off x="11277225" y="3781514"/>
            <a:ext cx="4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th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5A7FF6-53C8-404C-9A02-F2B8A2B6301F}"/>
              </a:ext>
            </a:extLst>
          </p:cNvPr>
          <p:cNvSpPr txBox="1"/>
          <p:nvPr/>
        </p:nvSpPr>
        <p:spPr>
          <a:xfrm>
            <a:off x="4770748" y="3028139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A1BFB5-FCA4-4306-82A6-DDB70E6D5E32}"/>
              </a:ext>
            </a:extLst>
          </p:cNvPr>
          <p:cNvSpPr txBox="1"/>
          <p:nvPr/>
        </p:nvSpPr>
        <p:spPr>
          <a:xfrm>
            <a:off x="10369511" y="2135586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mo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A9DA60-7DF1-4AFC-82D0-128AE44DCE95}"/>
              </a:ext>
            </a:extLst>
          </p:cNvPr>
          <p:cNvSpPr/>
          <p:nvPr/>
        </p:nvSpPr>
        <p:spPr>
          <a:xfrm>
            <a:off x="1511070" y="2280908"/>
            <a:ext cx="1336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211F0"/>
                </a:solidFill>
              </a:rPr>
              <a:t>“</a:t>
            </a:r>
            <a:r>
              <a:rPr lang="en-US" dirty="0" err="1">
                <a:solidFill>
                  <a:srgbClr val="E211F0"/>
                </a:solidFill>
              </a:rPr>
              <a:t>applebees</a:t>
            </a:r>
            <a:r>
              <a:rPr lang="en-US" dirty="0">
                <a:solidFill>
                  <a:srgbClr val="E211F0"/>
                </a:solidFill>
              </a:rPr>
              <a:t>”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369ACD-9D95-49D3-AAFE-FE1EA7259F31}"/>
              </a:ext>
            </a:extLst>
          </p:cNvPr>
          <p:cNvCxnSpPr>
            <a:cxnSpLocks/>
          </p:cNvCxnSpPr>
          <p:nvPr/>
        </p:nvCxnSpPr>
        <p:spPr>
          <a:xfrm>
            <a:off x="2385095" y="2621081"/>
            <a:ext cx="557129" cy="226367"/>
          </a:xfrm>
          <a:prstGeom prst="straightConnector1">
            <a:avLst/>
          </a:prstGeom>
          <a:ln>
            <a:solidFill>
              <a:srgbClr val="E211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7C1D6F02-53DC-4556-B7FB-BDF78D7F7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79" y="1179428"/>
            <a:ext cx="11664564" cy="5454522"/>
          </a:xfrm>
        </p:spPr>
        <p:txBody>
          <a:bodyPr>
            <a:normAutofit/>
          </a:bodyPr>
          <a:lstStyle/>
          <a:p>
            <a:r>
              <a:rPr lang="en-US" sz="2000" dirty="0"/>
              <a:t>Search for </a:t>
            </a:r>
            <a:r>
              <a:rPr lang="en-US" sz="2000" dirty="0">
                <a:solidFill>
                  <a:srgbClr val="E211F0"/>
                </a:solidFill>
              </a:rPr>
              <a:t>“</a:t>
            </a:r>
            <a:r>
              <a:rPr lang="en-US" sz="2000" dirty="0" err="1">
                <a:solidFill>
                  <a:srgbClr val="E211F0"/>
                </a:solidFill>
              </a:rPr>
              <a:t>applebees</a:t>
            </a:r>
            <a:r>
              <a:rPr lang="en-US" sz="2000" dirty="0">
                <a:solidFill>
                  <a:srgbClr val="E211F0"/>
                </a:solidFill>
              </a:rPr>
              <a:t>”</a:t>
            </a:r>
            <a:r>
              <a:rPr lang="en-US" sz="2000" dirty="0"/>
              <a:t>, which should succeed.</a:t>
            </a:r>
            <a:endParaRPr lang="en-US" sz="2000" b="1" dirty="0">
              <a:solidFill>
                <a:srgbClr val="8A37F9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A4DAF18-994F-4D0F-B93B-AD47B67502F2}"/>
              </a:ext>
            </a:extLst>
          </p:cNvPr>
          <p:cNvCxnSpPr>
            <a:cxnSpLocks/>
          </p:cNvCxnSpPr>
          <p:nvPr/>
        </p:nvCxnSpPr>
        <p:spPr>
          <a:xfrm flipH="1">
            <a:off x="3363403" y="2629577"/>
            <a:ext cx="1057522" cy="31620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45B97E7-62B6-4372-8537-7FF54B24B3AB}"/>
                  </a:ext>
                </a:extLst>
              </p:cNvPr>
              <p:cNvSpPr/>
              <p:nvPr/>
            </p:nvSpPr>
            <p:spPr>
              <a:xfrm>
                <a:off x="6978342" y="5194333"/>
                <a:ext cx="5101861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CC3300"/>
                    </a:solidFill>
                  </a:rPr>
                  <a:t>Since “</a:t>
                </a:r>
                <a:r>
                  <a:rPr lang="en-US" sz="1600" dirty="0" err="1">
                    <a:solidFill>
                      <a:srgbClr val="CC3300"/>
                    </a:solidFill>
                  </a:rPr>
                  <a:t>app”.length</a:t>
                </a:r>
                <a:r>
                  <a:rPr lang="en-US" sz="1600" dirty="0">
                    <a:solidFill>
                      <a:srgbClr val="CC3300"/>
                    </a:solidFill>
                  </a:rPr>
                  <a:t>()=3, we consume the first three characters of “</a:t>
                </a:r>
                <a:r>
                  <a:rPr lang="en-US" sz="1600" dirty="0" err="1">
                    <a:solidFill>
                      <a:srgbClr val="CC3300"/>
                    </a:solidFill>
                  </a:rPr>
                  <a:t>applebees</a:t>
                </a:r>
                <a:r>
                  <a:rPr lang="en-US" sz="1600" dirty="0">
                    <a:solidFill>
                      <a:srgbClr val="CC3300"/>
                    </a:solidFill>
                  </a:rPr>
                  <a:t>” (shocker, they correspond exactly to “app”) and follow the pointer at </a:t>
                </a:r>
                <a:r>
                  <a:rPr lang="en-US" sz="1600" dirty="0">
                    <a:solidFill>
                      <a:srgbClr val="CC3300"/>
                    </a:solidFill>
                    <a:latin typeface="Consolas" panose="020B0609020204030204" pitchFamily="49" charset="0"/>
                  </a:rPr>
                  <a:t>next[“</a:t>
                </a:r>
                <a:r>
                  <a:rPr lang="en-US" sz="1600" dirty="0" err="1">
                    <a:solidFill>
                      <a:srgbClr val="CC3300"/>
                    </a:solidFill>
                    <a:latin typeface="Consolas" panose="020B0609020204030204" pitchFamily="49" charset="0"/>
                  </a:rPr>
                  <a:t>applebees</a:t>
                </a:r>
                <a:r>
                  <a:rPr lang="en-US" sz="1600" dirty="0">
                    <a:solidFill>
                      <a:srgbClr val="CC3300"/>
                    </a:solidFill>
                    <a:latin typeface="Consolas" panose="020B0609020204030204" pitchFamily="49" charset="0"/>
                  </a:rPr>
                  <a:t>”.</a:t>
                </a:r>
                <a:r>
                  <a:rPr lang="en-US" sz="1600" dirty="0" err="1">
                    <a:solidFill>
                      <a:srgbClr val="CC3300"/>
                    </a:solidFill>
                    <a:latin typeface="Consolas" panose="020B0609020204030204" pitchFamily="49" charset="0"/>
                  </a:rPr>
                  <a:t>charAt</a:t>
                </a:r>
                <a:r>
                  <a:rPr lang="en-US" sz="1600" dirty="0">
                    <a:solidFill>
                      <a:srgbClr val="CC3300"/>
                    </a:solidFill>
                    <a:latin typeface="Consolas" panose="020B0609020204030204" pitchFamily="49" charset="0"/>
                  </a:rPr>
                  <a:t>(“</a:t>
                </a:r>
                <a:r>
                  <a:rPr lang="en-US" sz="1600" dirty="0" err="1">
                    <a:solidFill>
                      <a:srgbClr val="CC3300"/>
                    </a:solidFill>
                    <a:latin typeface="Consolas" panose="020B0609020204030204" pitchFamily="49" charset="0"/>
                  </a:rPr>
                  <a:t>app”.length</a:t>
                </a:r>
                <a:r>
                  <a:rPr lang="en-US" sz="1600" dirty="0">
                    <a:solidFill>
                      <a:srgbClr val="CC3300"/>
                    </a:solidFill>
                    <a:latin typeface="Consolas" panose="020B0609020204030204" pitchFamily="49" charset="0"/>
                  </a:rPr>
                  <a:t>()) = next[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600" b="0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ℓ′</m:t>
                    </m:r>
                  </m:oMath>
                </a14:m>
                <a:r>
                  <a:rPr lang="en-US" sz="1600" dirty="0">
                    <a:solidFill>
                      <a:srgbClr val="CC3300"/>
                    </a:solidFill>
                    <a:latin typeface="Consolas" panose="020B0609020204030204" pitchFamily="49" charset="0"/>
                  </a:rPr>
                  <a:t>]=next[11]</a:t>
                </a: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45B97E7-62B6-4372-8537-7FF54B24B3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342" y="5194333"/>
                <a:ext cx="5101861" cy="1323439"/>
              </a:xfrm>
              <a:prstGeom prst="rect">
                <a:avLst/>
              </a:prstGeom>
              <a:blipFill>
                <a:blip r:embed="rId4"/>
                <a:stretch>
                  <a:fillRect l="-717" t="-1382" b="-4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680D6D49-155D-41B4-8961-CB178E700009}"/>
              </a:ext>
            </a:extLst>
          </p:cNvPr>
          <p:cNvSpPr/>
          <p:nvPr/>
        </p:nvSpPr>
        <p:spPr>
          <a:xfrm>
            <a:off x="11085114" y="3301927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8143580-80A8-4E49-AA0C-08F4135F8B01}"/>
              </a:ext>
            </a:extLst>
          </p:cNvPr>
          <p:cNvSpPr/>
          <p:nvPr/>
        </p:nvSpPr>
        <p:spPr>
          <a:xfrm>
            <a:off x="7624876" y="2561588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9F30E66-0708-45F9-A4DA-EAC442C14B3A}"/>
              </a:ext>
            </a:extLst>
          </p:cNvPr>
          <p:cNvSpPr/>
          <p:nvPr/>
        </p:nvSpPr>
        <p:spPr>
          <a:xfrm>
            <a:off x="4842344" y="3349349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00D99EC-FEA3-4D51-AE3F-850E96496815}"/>
              </a:ext>
            </a:extLst>
          </p:cNvPr>
          <p:cNvSpPr/>
          <p:nvPr/>
        </p:nvSpPr>
        <p:spPr>
          <a:xfrm>
            <a:off x="2808135" y="453532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0993EC9-2A7F-405C-8122-5C691545C377}"/>
              </a:ext>
            </a:extLst>
          </p:cNvPr>
          <p:cNvSpPr/>
          <p:nvPr/>
        </p:nvSpPr>
        <p:spPr>
          <a:xfrm>
            <a:off x="6361672" y="45126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CAAAAB7-7E84-44A1-94E5-6702648B159C}"/>
              </a:ext>
            </a:extLst>
          </p:cNvPr>
          <p:cNvSpPr/>
          <p:nvPr/>
        </p:nvSpPr>
        <p:spPr>
          <a:xfrm>
            <a:off x="6182473" y="564044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E17F11E-5F29-4F81-9B1E-103AFA331793}"/>
              </a:ext>
            </a:extLst>
          </p:cNvPr>
          <p:cNvSpPr/>
          <p:nvPr/>
        </p:nvSpPr>
        <p:spPr>
          <a:xfrm>
            <a:off x="9133083" y="44967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7895A3C-F77D-4654-B063-D938A1408C55}"/>
              </a:ext>
            </a:extLst>
          </p:cNvPr>
          <p:cNvSpPr/>
          <p:nvPr/>
        </p:nvSpPr>
        <p:spPr>
          <a:xfrm>
            <a:off x="11574533" y="4530790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919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0B4A-3DBB-4E2C-9E34-F5188004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Search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EE79-853F-4AE9-9D18-CB4CABD7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79" y="1179428"/>
            <a:ext cx="11664564" cy="5454522"/>
          </a:xfrm>
        </p:spPr>
        <p:txBody>
          <a:bodyPr>
            <a:normAutofit/>
          </a:bodyPr>
          <a:lstStyle/>
          <a:p>
            <a:r>
              <a:rPr lang="en-US" sz="2000" dirty="0"/>
              <a:t>Search for </a:t>
            </a:r>
            <a:r>
              <a:rPr lang="en-US" sz="2000" dirty="0">
                <a:solidFill>
                  <a:srgbClr val="E211F0"/>
                </a:solidFill>
              </a:rPr>
              <a:t>“</a:t>
            </a:r>
            <a:r>
              <a:rPr lang="en-US" sz="2000" dirty="0" err="1">
                <a:solidFill>
                  <a:srgbClr val="E211F0"/>
                </a:solidFill>
              </a:rPr>
              <a:t>applebees</a:t>
            </a:r>
            <a:r>
              <a:rPr lang="en-US" sz="2000" dirty="0">
                <a:solidFill>
                  <a:srgbClr val="E211F0"/>
                </a:solidFill>
              </a:rPr>
              <a:t>”</a:t>
            </a:r>
            <a:r>
              <a:rPr lang="en-US" sz="2000" dirty="0"/>
              <a:t>, which should succeed.</a:t>
            </a:r>
            <a:endParaRPr lang="en-US" sz="2000" b="1" dirty="0">
              <a:solidFill>
                <a:srgbClr val="8A37F9"/>
              </a:solidFill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8F095DE-3390-492F-8B13-F442FD9B31E9}"/>
              </a:ext>
            </a:extLst>
          </p:cNvPr>
          <p:cNvSpPr/>
          <p:nvPr/>
        </p:nvSpPr>
        <p:spPr>
          <a:xfrm>
            <a:off x="4197155" y="2246896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ACB3B-8D1E-416A-BB0A-4466A762DE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8366" y="2374111"/>
          <a:ext cx="3164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525F8A-C949-4085-A8A4-DF7800696984}"/>
              </a:ext>
            </a:extLst>
          </p:cNvPr>
          <p:cNvSpPr txBox="1"/>
          <p:nvPr/>
        </p:nvSpPr>
        <p:spPr>
          <a:xfrm>
            <a:off x="7577849" y="2204068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1C352-04E0-4E37-9602-A74956D54BD6}"/>
              </a:ext>
            </a:extLst>
          </p:cNvPr>
          <p:cNvSpPr txBox="1"/>
          <p:nvPr/>
        </p:nvSpPr>
        <p:spPr>
          <a:xfrm>
            <a:off x="8443664" y="2004779"/>
            <a:ext cx="8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“”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59D846-CE76-4F7C-BD4C-542F12EED38E}"/>
              </a:ext>
            </a:extLst>
          </p:cNvPr>
          <p:cNvCxnSpPr>
            <a:cxnSpLocks/>
          </p:cNvCxnSpPr>
          <p:nvPr/>
        </p:nvCxnSpPr>
        <p:spPr>
          <a:xfrm flipH="1">
            <a:off x="3363403" y="2629577"/>
            <a:ext cx="1057522" cy="31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8828F470-0E88-45EA-BCE2-6403E5464FC4}"/>
              </a:ext>
            </a:extLst>
          </p:cNvPr>
          <p:cNvSpPr/>
          <p:nvPr/>
        </p:nvSpPr>
        <p:spPr>
          <a:xfrm>
            <a:off x="1481024" y="2983185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5918" t="-8065" r="-3183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4827635-D9D0-475C-ADCA-23818FDD9A64}"/>
              </a:ext>
            </a:extLst>
          </p:cNvPr>
          <p:cNvSpPr txBox="1"/>
          <p:nvPr/>
        </p:nvSpPr>
        <p:spPr>
          <a:xfrm>
            <a:off x="4576860" y="1717941"/>
            <a:ext cx="78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E5FAFF-74E9-46BF-A6AD-8212D31C7106}"/>
              </a:ext>
            </a:extLst>
          </p:cNvPr>
          <p:cNvCxnSpPr>
            <a:cxnSpLocks/>
          </p:cNvCxnSpPr>
          <p:nvPr/>
        </p:nvCxnSpPr>
        <p:spPr>
          <a:xfrm>
            <a:off x="5041127" y="2004779"/>
            <a:ext cx="339822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512D68F-5520-4C7C-AC81-24F8441F7AD7}"/>
              </a:ext>
            </a:extLst>
          </p:cNvPr>
          <p:cNvCxnSpPr>
            <a:cxnSpLocks/>
          </p:cNvCxnSpPr>
          <p:nvPr/>
        </p:nvCxnSpPr>
        <p:spPr>
          <a:xfrm flipV="1">
            <a:off x="7816678" y="2226904"/>
            <a:ext cx="675861" cy="163606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005EFF-DDFB-4C02-A1E9-E5F67A558975}"/>
              </a:ext>
            </a:extLst>
          </p:cNvPr>
          <p:cNvSpPr txBox="1"/>
          <p:nvPr/>
        </p:nvSpPr>
        <p:spPr>
          <a:xfrm>
            <a:off x="5331419" y="3087173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2F9C8B-B750-4664-8DA6-9B5CC05D1E55}"/>
              </a:ext>
            </a:extLst>
          </p:cNvPr>
          <p:cNvCxnSpPr>
            <a:cxnSpLocks/>
          </p:cNvCxnSpPr>
          <p:nvPr/>
        </p:nvCxnSpPr>
        <p:spPr>
          <a:xfrm flipH="1">
            <a:off x="1913489" y="3393771"/>
            <a:ext cx="1069575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60480440-F1D9-44FF-8B8D-E71E6ACEC1DE}"/>
              </a:ext>
            </a:extLst>
          </p:cNvPr>
          <p:cNvSpPr/>
          <p:nvPr/>
        </p:nvSpPr>
        <p:spPr>
          <a:xfrm>
            <a:off x="339633" y="4215617"/>
            <a:ext cx="2733197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DE1429B-8528-4081-821F-8227177AE5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9279" y="4312828"/>
          <a:ext cx="24218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82C9B00-3F5A-4E54-B0E5-5C47B2011DDB}"/>
              </a:ext>
            </a:extLst>
          </p:cNvPr>
          <p:cNvSpPr txBox="1"/>
          <p:nvPr/>
        </p:nvSpPr>
        <p:spPr>
          <a:xfrm>
            <a:off x="2744214" y="4227930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B6199-5B6F-405B-B1ED-076BB9D71D36}"/>
              </a:ext>
            </a:extLst>
          </p:cNvPr>
          <p:cNvSpPr txBox="1"/>
          <p:nvPr/>
        </p:nvSpPr>
        <p:spPr>
          <a:xfrm>
            <a:off x="2872706" y="3781804"/>
            <a:ext cx="9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ian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CFABD79-6EA7-4B97-A9BB-983FC0F51210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942224" y="4181914"/>
            <a:ext cx="419487" cy="204026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416D9E-4156-4F3B-AC31-B6762D4FE529}"/>
              </a:ext>
            </a:extLst>
          </p:cNvPr>
          <p:cNvCxnSpPr>
            <a:cxnSpLocks/>
          </p:cNvCxnSpPr>
          <p:nvPr/>
        </p:nvCxnSpPr>
        <p:spPr>
          <a:xfrm>
            <a:off x="3654256" y="3410964"/>
            <a:ext cx="1781092" cy="7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17FD4534-0F03-4828-9600-45EFFB8D2013}"/>
              </a:ext>
            </a:extLst>
          </p:cNvPr>
          <p:cNvSpPr/>
          <p:nvPr/>
        </p:nvSpPr>
        <p:spPr>
          <a:xfrm>
            <a:off x="4265837" y="4210140"/>
            <a:ext cx="2334614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A6065A47-7BD2-48BD-A25E-02398EA942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9058" y="4325510"/>
          <a:ext cx="1969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2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9104A10-D1D9-4890-BD02-D8FCAA4E22CC}"/>
              </a:ext>
            </a:extLst>
          </p:cNvPr>
          <p:cNvSpPr txBox="1"/>
          <p:nvPr/>
        </p:nvSpPr>
        <p:spPr>
          <a:xfrm>
            <a:off x="6239007" y="4175494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8A81241-709C-4151-A78F-4376AB535346}"/>
              </a:ext>
            </a:extLst>
          </p:cNvPr>
          <p:cNvSpPr/>
          <p:nvPr/>
        </p:nvSpPr>
        <p:spPr>
          <a:xfrm>
            <a:off x="6493486" y="4005795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1C6BB-425A-4440-8999-93F033BE9FDB}"/>
              </a:ext>
            </a:extLst>
          </p:cNvPr>
          <p:cNvSpPr txBox="1"/>
          <p:nvPr/>
        </p:nvSpPr>
        <p:spPr>
          <a:xfrm>
            <a:off x="8857132" y="3781514"/>
            <a:ext cx="38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A0795A-49A3-4B92-AD78-D7ACEBF1F013}"/>
              </a:ext>
            </a:extLst>
          </p:cNvPr>
          <p:cNvCxnSpPr/>
          <p:nvPr/>
        </p:nvCxnSpPr>
        <p:spPr>
          <a:xfrm flipH="1">
            <a:off x="4441931" y="4620540"/>
            <a:ext cx="187969" cy="533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6B5E850F-AF29-4561-AB33-F6EE615D6BE4}"/>
              </a:ext>
            </a:extLst>
          </p:cNvPr>
          <p:cNvSpPr/>
          <p:nvPr/>
        </p:nvSpPr>
        <p:spPr>
          <a:xfrm>
            <a:off x="2836181" y="5327202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2E39BD9-C67B-44FD-A895-7A150E26E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9403" y="5442572"/>
          <a:ext cx="31641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786BE04-91D5-405B-8B46-A7C6FDC7F67F}"/>
              </a:ext>
            </a:extLst>
          </p:cNvPr>
          <p:cNvSpPr txBox="1"/>
          <p:nvPr/>
        </p:nvSpPr>
        <p:spPr>
          <a:xfrm>
            <a:off x="6096000" y="532578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B21FF"/>
                </a:solidFill>
              </a:rPr>
              <a:t>*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68704A-1106-4762-9B9D-489EC8D0D42C}"/>
              </a:ext>
            </a:extLst>
          </p:cNvPr>
          <p:cNvSpPr/>
          <p:nvPr/>
        </p:nvSpPr>
        <p:spPr>
          <a:xfrm>
            <a:off x="6345969" y="5116114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rgbClr val="FB21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6393C2-B5EA-45E2-9ADC-1F4AC654FD6C}"/>
              </a:ext>
            </a:extLst>
          </p:cNvPr>
          <p:cNvSpPr txBox="1"/>
          <p:nvPr/>
        </p:nvSpPr>
        <p:spPr>
          <a:xfrm>
            <a:off x="5811504" y="4899619"/>
            <a:ext cx="75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B21FF"/>
                </a:solidFill>
              </a:rPr>
              <a:t>bees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C211C95-BF36-420F-8419-C5C01BBFA5BE}"/>
              </a:ext>
            </a:extLst>
          </p:cNvPr>
          <p:cNvSpPr/>
          <p:nvPr/>
        </p:nvSpPr>
        <p:spPr>
          <a:xfrm>
            <a:off x="5017273" y="2925776"/>
            <a:ext cx="524786" cy="238843"/>
          </a:xfrm>
          <a:custGeom>
            <a:avLst/>
            <a:gdLst>
              <a:gd name="connsiteX0" fmla="*/ 0 w 524786"/>
              <a:gd name="connsiteY0" fmla="*/ 199087 h 238843"/>
              <a:gd name="connsiteX1" fmla="*/ 381663 w 524786"/>
              <a:gd name="connsiteY1" fmla="*/ 304 h 238843"/>
              <a:gd name="connsiteX2" fmla="*/ 524786 w 524786"/>
              <a:gd name="connsiteY2" fmla="*/ 238843 h 23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238843">
                <a:moveTo>
                  <a:pt x="0" y="199087"/>
                </a:moveTo>
                <a:cubicBezTo>
                  <a:pt x="147099" y="96382"/>
                  <a:pt x="294199" y="-6322"/>
                  <a:pt x="381663" y="304"/>
                </a:cubicBezTo>
                <a:cubicBezTo>
                  <a:pt x="469127" y="6930"/>
                  <a:pt x="496956" y="122886"/>
                  <a:pt x="524786" y="238843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568F4F-4103-4E88-A4E2-B21AF2B09A01}"/>
              </a:ext>
            </a:extLst>
          </p:cNvPr>
          <p:cNvCxnSpPr>
            <a:cxnSpLocks/>
          </p:cNvCxnSpPr>
          <p:nvPr/>
        </p:nvCxnSpPr>
        <p:spPr>
          <a:xfrm>
            <a:off x="6053513" y="2584359"/>
            <a:ext cx="2101095" cy="34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55AB10C1-9DD9-446E-9333-83108C629ECD}"/>
              </a:ext>
            </a:extLst>
          </p:cNvPr>
          <p:cNvSpPr/>
          <p:nvPr/>
        </p:nvSpPr>
        <p:spPr>
          <a:xfrm>
            <a:off x="7908458" y="2964989"/>
            <a:ext cx="346475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1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4167" t="-8197" r="-51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3F4A42C-907C-44DB-B623-1CEC7FA9AE11}"/>
              </a:ext>
            </a:extLst>
          </p:cNvPr>
          <p:cNvSpPr txBox="1"/>
          <p:nvPr/>
        </p:nvSpPr>
        <p:spPr>
          <a:xfrm>
            <a:off x="10999123" y="2929572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745067E3-0FCA-4C70-BF3D-034A548781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73699" y="2567383"/>
            <a:ext cx="502051" cy="419461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A558FA-EA4A-4D29-A306-D6F9AA1DF242}"/>
              </a:ext>
            </a:extLst>
          </p:cNvPr>
          <p:cNvCxnSpPr/>
          <p:nvPr/>
        </p:nvCxnSpPr>
        <p:spPr>
          <a:xfrm flipH="1">
            <a:off x="8340918" y="3393771"/>
            <a:ext cx="723112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33D24597-1C4D-44DD-859B-5F8F5869CA5A}"/>
              </a:ext>
            </a:extLst>
          </p:cNvPr>
          <p:cNvSpPr/>
          <p:nvPr/>
        </p:nvSpPr>
        <p:spPr>
          <a:xfrm>
            <a:off x="7227000" y="4188182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6B996992-E8D3-40B4-9E39-3CD1942949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0221" y="4303552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F9055B77-64E4-4C22-8AD9-8623664820B3}"/>
              </a:ext>
            </a:extLst>
          </p:cNvPr>
          <p:cNvSpPr txBox="1"/>
          <p:nvPr/>
        </p:nvSpPr>
        <p:spPr>
          <a:xfrm>
            <a:off x="8995385" y="4165378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149DC6-257E-4245-BAF4-B6D137D8EAD5}"/>
              </a:ext>
            </a:extLst>
          </p:cNvPr>
          <p:cNvSpPr txBox="1"/>
          <p:nvPr/>
        </p:nvSpPr>
        <p:spPr>
          <a:xfrm>
            <a:off x="6085690" y="3906689"/>
            <a:ext cx="900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le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406A88B-CA11-491D-A1BE-345F66E2A711}"/>
              </a:ext>
            </a:extLst>
          </p:cNvPr>
          <p:cNvSpPr/>
          <p:nvPr/>
        </p:nvSpPr>
        <p:spPr>
          <a:xfrm>
            <a:off x="9223798" y="4007346"/>
            <a:ext cx="340559" cy="299453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779C18-453C-4094-B5A1-B697ACD8ED99}"/>
              </a:ext>
            </a:extLst>
          </p:cNvPr>
          <p:cNvCxnSpPr>
            <a:cxnSpLocks/>
          </p:cNvCxnSpPr>
          <p:nvPr/>
        </p:nvCxnSpPr>
        <p:spPr>
          <a:xfrm>
            <a:off x="9804825" y="3379992"/>
            <a:ext cx="906151" cy="69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6">
            <a:extLst>
              <a:ext uri="{FF2B5EF4-FFF2-40B4-BE49-F238E27FC236}">
                <a16:creationId xmlns:a16="http://schemas.microsoft.com/office/drawing/2014/main" id="{8AD55D74-01CE-41E3-B9E4-096B6FA5136B}"/>
              </a:ext>
            </a:extLst>
          </p:cNvPr>
          <p:cNvSpPr/>
          <p:nvPr/>
        </p:nvSpPr>
        <p:spPr>
          <a:xfrm>
            <a:off x="9701234" y="4197458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CC4A5E03-DFF0-4FA0-A832-5E5C5C3642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54455" y="4312828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D66E7CE1-FDEA-4BAA-81CC-E5F902A1AD30}"/>
              </a:ext>
            </a:extLst>
          </p:cNvPr>
          <p:cNvSpPr txBox="1"/>
          <p:nvPr/>
        </p:nvSpPr>
        <p:spPr>
          <a:xfrm>
            <a:off x="11446558" y="420510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B4D3A2C-AFB4-4F08-BA7E-6F0B721007B4}"/>
              </a:ext>
            </a:extLst>
          </p:cNvPr>
          <p:cNvSpPr/>
          <p:nvPr/>
        </p:nvSpPr>
        <p:spPr>
          <a:xfrm>
            <a:off x="11654573" y="3961221"/>
            <a:ext cx="314580" cy="400111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454DF0-E4CE-4431-9726-681D109D4E51}"/>
              </a:ext>
            </a:extLst>
          </p:cNvPr>
          <p:cNvSpPr txBox="1"/>
          <p:nvPr/>
        </p:nvSpPr>
        <p:spPr>
          <a:xfrm>
            <a:off x="11277225" y="3781514"/>
            <a:ext cx="4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th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5A7FF6-53C8-404C-9A02-F2B8A2B6301F}"/>
              </a:ext>
            </a:extLst>
          </p:cNvPr>
          <p:cNvSpPr txBox="1"/>
          <p:nvPr/>
        </p:nvSpPr>
        <p:spPr>
          <a:xfrm>
            <a:off x="4770748" y="3028139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A1BFB5-FCA4-4306-82A6-DDB70E6D5E32}"/>
              </a:ext>
            </a:extLst>
          </p:cNvPr>
          <p:cNvSpPr txBox="1"/>
          <p:nvPr/>
        </p:nvSpPr>
        <p:spPr>
          <a:xfrm>
            <a:off x="10369511" y="2135586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mo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BD041-5FDF-49BC-B9DA-979EB7BF3010}"/>
              </a:ext>
            </a:extLst>
          </p:cNvPr>
          <p:cNvSpPr/>
          <p:nvPr/>
        </p:nvSpPr>
        <p:spPr>
          <a:xfrm>
            <a:off x="5507212" y="3394421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211F0"/>
                </a:solidFill>
              </a:rPr>
              <a:t>“</a:t>
            </a:r>
            <a:r>
              <a:rPr lang="en-US" dirty="0" err="1">
                <a:solidFill>
                  <a:srgbClr val="E211F0"/>
                </a:solidFill>
              </a:rPr>
              <a:t>lebees</a:t>
            </a:r>
            <a:r>
              <a:rPr lang="en-US" dirty="0">
                <a:solidFill>
                  <a:srgbClr val="E211F0"/>
                </a:solidFill>
              </a:rPr>
              <a:t>”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0A3D30-0324-43AD-B2F8-D3780D52CE97}"/>
              </a:ext>
            </a:extLst>
          </p:cNvPr>
          <p:cNvCxnSpPr/>
          <p:nvPr/>
        </p:nvCxnSpPr>
        <p:spPr>
          <a:xfrm flipH="1">
            <a:off x="5759240" y="3797554"/>
            <a:ext cx="267919" cy="284117"/>
          </a:xfrm>
          <a:prstGeom prst="straightConnector1">
            <a:avLst/>
          </a:prstGeom>
          <a:ln>
            <a:solidFill>
              <a:srgbClr val="E211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53DB8023-2C69-401D-9E82-3C8AAC019AC2}"/>
              </a:ext>
            </a:extLst>
          </p:cNvPr>
          <p:cNvSpPr/>
          <p:nvPr/>
        </p:nvSpPr>
        <p:spPr>
          <a:xfrm>
            <a:off x="11085114" y="3301927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A736942-DBF7-4AB2-B023-6E5BE04994D8}"/>
              </a:ext>
            </a:extLst>
          </p:cNvPr>
          <p:cNvSpPr/>
          <p:nvPr/>
        </p:nvSpPr>
        <p:spPr>
          <a:xfrm>
            <a:off x="7624876" y="2561588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BF58466-CBC2-47D1-8027-9D5FF7D833AB}"/>
              </a:ext>
            </a:extLst>
          </p:cNvPr>
          <p:cNvSpPr/>
          <p:nvPr/>
        </p:nvSpPr>
        <p:spPr>
          <a:xfrm>
            <a:off x="4842344" y="3349349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FA0B3BD-4595-4AF5-998F-27FEDE2521F0}"/>
              </a:ext>
            </a:extLst>
          </p:cNvPr>
          <p:cNvSpPr/>
          <p:nvPr/>
        </p:nvSpPr>
        <p:spPr>
          <a:xfrm>
            <a:off x="2808135" y="453532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0FAB9B5-DB9B-47E1-BAF5-B65CE1FF6778}"/>
              </a:ext>
            </a:extLst>
          </p:cNvPr>
          <p:cNvSpPr/>
          <p:nvPr/>
        </p:nvSpPr>
        <p:spPr>
          <a:xfrm>
            <a:off x="6361672" y="45126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73A4FA-0670-46E2-AA1D-105B219631BD}"/>
              </a:ext>
            </a:extLst>
          </p:cNvPr>
          <p:cNvSpPr/>
          <p:nvPr/>
        </p:nvSpPr>
        <p:spPr>
          <a:xfrm>
            <a:off x="6182473" y="564044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E9F7223-7C77-457A-86DA-254C0426B554}"/>
              </a:ext>
            </a:extLst>
          </p:cNvPr>
          <p:cNvSpPr/>
          <p:nvPr/>
        </p:nvSpPr>
        <p:spPr>
          <a:xfrm>
            <a:off x="9133083" y="44967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688A862-9EF5-4E2E-82B0-F9C8E0C3F7F1}"/>
              </a:ext>
            </a:extLst>
          </p:cNvPr>
          <p:cNvSpPr/>
          <p:nvPr/>
        </p:nvSpPr>
        <p:spPr>
          <a:xfrm>
            <a:off x="11574533" y="4530790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078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0B4A-3DBB-4E2C-9E34-F5188004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Search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EE79-853F-4AE9-9D18-CB4CABD7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79" y="1179428"/>
            <a:ext cx="11664564" cy="5454522"/>
          </a:xfrm>
        </p:spPr>
        <p:txBody>
          <a:bodyPr>
            <a:normAutofit/>
          </a:bodyPr>
          <a:lstStyle/>
          <a:p>
            <a:r>
              <a:rPr lang="en-US" sz="2000" dirty="0"/>
              <a:t>Search for </a:t>
            </a:r>
            <a:r>
              <a:rPr lang="en-US" sz="2000" dirty="0">
                <a:solidFill>
                  <a:srgbClr val="E211F0"/>
                </a:solidFill>
              </a:rPr>
              <a:t>“</a:t>
            </a:r>
            <a:r>
              <a:rPr lang="en-US" sz="2000" dirty="0" err="1">
                <a:solidFill>
                  <a:srgbClr val="E211F0"/>
                </a:solidFill>
              </a:rPr>
              <a:t>applebees</a:t>
            </a:r>
            <a:r>
              <a:rPr lang="en-US" sz="2000" dirty="0">
                <a:solidFill>
                  <a:srgbClr val="E211F0"/>
                </a:solidFill>
              </a:rPr>
              <a:t>”</a:t>
            </a:r>
            <a:r>
              <a:rPr lang="en-US" sz="2000" dirty="0"/>
              <a:t>, which should succeed.</a:t>
            </a:r>
            <a:endParaRPr lang="en-US" sz="2000" b="1" dirty="0">
              <a:solidFill>
                <a:srgbClr val="8A37F9"/>
              </a:solidFill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8F095DE-3390-492F-8B13-F442FD9B31E9}"/>
              </a:ext>
            </a:extLst>
          </p:cNvPr>
          <p:cNvSpPr/>
          <p:nvPr/>
        </p:nvSpPr>
        <p:spPr>
          <a:xfrm>
            <a:off x="4197155" y="2246896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ACB3B-8D1E-416A-BB0A-4466A762DE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8366" y="2374111"/>
          <a:ext cx="3164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525F8A-C949-4085-A8A4-DF7800696984}"/>
              </a:ext>
            </a:extLst>
          </p:cNvPr>
          <p:cNvSpPr txBox="1"/>
          <p:nvPr/>
        </p:nvSpPr>
        <p:spPr>
          <a:xfrm>
            <a:off x="7577849" y="2204068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1C352-04E0-4E37-9602-A74956D54BD6}"/>
              </a:ext>
            </a:extLst>
          </p:cNvPr>
          <p:cNvSpPr txBox="1"/>
          <p:nvPr/>
        </p:nvSpPr>
        <p:spPr>
          <a:xfrm>
            <a:off x="8443664" y="2004779"/>
            <a:ext cx="8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“”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59D846-CE76-4F7C-BD4C-542F12EED38E}"/>
              </a:ext>
            </a:extLst>
          </p:cNvPr>
          <p:cNvCxnSpPr>
            <a:cxnSpLocks/>
          </p:cNvCxnSpPr>
          <p:nvPr/>
        </p:nvCxnSpPr>
        <p:spPr>
          <a:xfrm flipH="1">
            <a:off x="3363403" y="2629577"/>
            <a:ext cx="1057522" cy="31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8828F470-0E88-45EA-BCE2-6403E5464FC4}"/>
              </a:ext>
            </a:extLst>
          </p:cNvPr>
          <p:cNvSpPr/>
          <p:nvPr/>
        </p:nvSpPr>
        <p:spPr>
          <a:xfrm>
            <a:off x="1481024" y="2983185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5918" t="-8065" r="-3183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4827635-D9D0-475C-ADCA-23818FDD9A64}"/>
              </a:ext>
            </a:extLst>
          </p:cNvPr>
          <p:cNvSpPr txBox="1"/>
          <p:nvPr/>
        </p:nvSpPr>
        <p:spPr>
          <a:xfrm>
            <a:off x="4576860" y="1717941"/>
            <a:ext cx="78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E5FAFF-74E9-46BF-A6AD-8212D31C7106}"/>
              </a:ext>
            </a:extLst>
          </p:cNvPr>
          <p:cNvCxnSpPr>
            <a:cxnSpLocks/>
          </p:cNvCxnSpPr>
          <p:nvPr/>
        </p:nvCxnSpPr>
        <p:spPr>
          <a:xfrm>
            <a:off x="5041127" y="2004779"/>
            <a:ext cx="339822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512D68F-5520-4C7C-AC81-24F8441F7AD7}"/>
              </a:ext>
            </a:extLst>
          </p:cNvPr>
          <p:cNvCxnSpPr>
            <a:cxnSpLocks/>
          </p:cNvCxnSpPr>
          <p:nvPr/>
        </p:nvCxnSpPr>
        <p:spPr>
          <a:xfrm flipV="1">
            <a:off x="7816678" y="2226904"/>
            <a:ext cx="675861" cy="163606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005EFF-DDFB-4C02-A1E9-E5F67A558975}"/>
              </a:ext>
            </a:extLst>
          </p:cNvPr>
          <p:cNvSpPr txBox="1"/>
          <p:nvPr/>
        </p:nvSpPr>
        <p:spPr>
          <a:xfrm>
            <a:off x="5331419" y="3087173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2F9C8B-B750-4664-8DA6-9B5CC05D1E55}"/>
              </a:ext>
            </a:extLst>
          </p:cNvPr>
          <p:cNvCxnSpPr>
            <a:cxnSpLocks/>
          </p:cNvCxnSpPr>
          <p:nvPr/>
        </p:nvCxnSpPr>
        <p:spPr>
          <a:xfrm flipH="1">
            <a:off x="1913489" y="3393771"/>
            <a:ext cx="1069575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60480440-F1D9-44FF-8B8D-E71E6ACEC1DE}"/>
              </a:ext>
            </a:extLst>
          </p:cNvPr>
          <p:cNvSpPr/>
          <p:nvPr/>
        </p:nvSpPr>
        <p:spPr>
          <a:xfrm>
            <a:off x="339633" y="4215617"/>
            <a:ext cx="2733197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DE1429B-8528-4081-821F-8227177AE5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9279" y="4312828"/>
          <a:ext cx="24218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82C9B00-3F5A-4E54-B0E5-5C47B2011DDB}"/>
              </a:ext>
            </a:extLst>
          </p:cNvPr>
          <p:cNvSpPr txBox="1"/>
          <p:nvPr/>
        </p:nvSpPr>
        <p:spPr>
          <a:xfrm>
            <a:off x="2744214" y="4227930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B6199-5B6F-405B-B1ED-076BB9D71D36}"/>
              </a:ext>
            </a:extLst>
          </p:cNvPr>
          <p:cNvSpPr txBox="1"/>
          <p:nvPr/>
        </p:nvSpPr>
        <p:spPr>
          <a:xfrm>
            <a:off x="2872706" y="3781804"/>
            <a:ext cx="9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ian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CFABD79-6EA7-4B97-A9BB-983FC0F51210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942224" y="4181914"/>
            <a:ext cx="419487" cy="204026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416D9E-4156-4F3B-AC31-B6762D4FE529}"/>
              </a:ext>
            </a:extLst>
          </p:cNvPr>
          <p:cNvCxnSpPr>
            <a:cxnSpLocks/>
          </p:cNvCxnSpPr>
          <p:nvPr/>
        </p:nvCxnSpPr>
        <p:spPr>
          <a:xfrm>
            <a:off x="3654256" y="3410964"/>
            <a:ext cx="1781092" cy="7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17FD4534-0F03-4828-9600-45EFFB8D2013}"/>
              </a:ext>
            </a:extLst>
          </p:cNvPr>
          <p:cNvSpPr/>
          <p:nvPr/>
        </p:nvSpPr>
        <p:spPr>
          <a:xfrm>
            <a:off x="4265837" y="4210140"/>
            <a:ext cx="2334614" cy="565262"/>
          </a:xfrm>
          <a:prstGeom prst="roundRect">
            <a:avLst/>
          </a:prstGeom>
          <a:solidFill>
            <a:srgbClr val="CC330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A6065A47-7BD2-48BD-A25E-02398EA942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9058" y="4325510"/>
          <a:ext cx="1969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2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9104A10-D1D9-4890-BD02-D8FCAA4E22CC}"/>
              </a:ext>
            </a:extLst>
          </p:cNvPr>
          <p:cNvSpPr txBox="1"/>
          <p:nvPr/>
        </p:nvSpPr>
        <p:spPr>
          <a:xfrm>
            <a:off x="6239007" y="4175494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8A81241-709C-4151-A78F-4376AB535346}"/>
              </a:ext>
            </a:extLst>
          </p:cNvPr>
          <p:cNvSpPr/>
          <p:nvPr/>
        </p:nvSpPr>
        <p:spPr>
          <a:xfrm>
            <a:off x="6493486" y="4005795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1C6BB-425A-4440-8999-93F033BE9FDB}"/>
              </a:ext>
            </a:extLst>
          </p:cNvPr>
          <p:cNvSpPr txBox="1"/>
          <p:nvPr/>
        </p:nvSpPr>
        <p:spPr>
          <a:xfrm>
            <a:off x="8857132" y="3781514"/>
            <a:ext cx="38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A0795A-49A3-4B92-AD78-D7ACEBF1F013}"/>
              </a:ext>
            </a:extLst>
          </p:cNvPr>
          <p:cNvCxnSpPr/>
          <p:nvPr/>
        </p:nvCxnSpPr>
        <p:spPr>
          <a:xfrm flipH="1">
            <a:off x="4441931" y="4620540"/>
            <a:ext cx="187969" cy="533479"/>
          </a:xfrm>
          <a:prstGeom prst="straightConnector1">
            <a:avLst/>
          </a:prstGeom>
          <a:ln w="28575">
            <a:solidFill>
              <a:srgbClr val="CC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6B5E850F-AF29-4561-AB33-F6EE615D6BE4}"/>
              </a:ext>
            </a:extLst>
          </p:cNvPr>
          <p:cNvSpPr/>
          <p:nvPr/>
        </p:nvSpPr>
        <p:spPr>
          <a:xfrm>
            <a:off x="2836181" y="5327202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2E39BD9-C67B-44FD-A895-7A150E26E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9403" y="5442572"/>
          <a:ext cx="31641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786BE04-91D5-405B-8B46-A7C6FDC7F67F}"/>
              </a:ext>
            </a:extLst>
          </p:cNvPr>
          <p:cNvSpPr txBox="1"/>
          <p:nvPr/>
        </p:nvSpPr>
        <p:spPr>
          <a:xfrm>
            <a:off x="6096000" y="532578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B21FF"/>
                </a:solidFill>
              </a:rPr>
              <a:t>*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68704A-1106-4762-9B9D-489EC8D0D42C}"/>
              </a:ext>
            </a:extLst>
          </p:cNvPr>
          <p:cNvSpPr/>
          <p:nvPr/>
        </p:nvSpPr>
        <p:spPr>
          <a:xfrm>
            <a:off x="6345969" y="5116114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rgbClr val="FB21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6393C2-B5EA-45E2-9ADC-1F4AC654FD6C}"/>
              </a:ext>
            </a:extLst>
          </p:cNvPr>
          <p:cNvSpPr txBox="1"/>
          <p:nvPr/>
        </p:nvSpPr>
        <p:spPr>
          <a:xfrm>
            <a:off x="5811504" y="4899619"/>
            <a:ext cx="75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B21FF"/>
                </a:solidFill>
              </a:rPr>
              <a:t>bees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C211C95-BF36-420F-8419-C5C01BBFA5BE}"/>
              </a:ext>
            </a:extLst>
          </p:cNvPr>
          <p:cNvSpPr/>
          <p:nvPr/>
        </p:nvSpPr>
        <p:spPr>
          <a:xfrm>
            <a:off x="5017273" y="2925776"/>
            <a:ext cx="524786" cy="238843"/>
          </a:xfrm>
          <a:custGeom>
            <a:avLst/>
            <a:gdLst>
              <a:gd name="connsiteX0" fmla="*/ 0 w 524786"/>
              <a:gd name="connsiteY0" fmla="*/ 199087 h 238843"/>
              <a:gd name="connsiteX1" fmla="*/ 381663 w 524786"/>
              <a:gd name="connsiteY1" fmla="*/ 304 h 238843"/>
              <a:gd name="connsiteX2" fmla="*/ 524786 w 524786"/>
              <a:gd name="connsiteY2" fmla="*/ 238843 h 23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238843">
                <a:moveTo>
                  <a:pt x="0" y="199087"/>
                </a:moveTo>
                <a:cubicBezTo>
                  <a:pt x="147099" y="96382"/>
                  <a:pt x="294199" y="-6322"/>
                  <a:pt x="381663" y="304"/>
                </a:cubicBezTo>
                <a:cubicBezTo>
                  <a:pt x="469127" y="6930"/>
                  <a:pt x="496956" y="122886"/>
                  <a:pt x="524786" y="238843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568F4F-4103-4E88-A4E2-B21AF2B09A01}"/>
              </a:ext>
            </a:extLst>
          </p:cNvPr>
          <p:cNvCxnSpPr>
            <a:cxnSpLocks/>
          </p:cNvCxnSpPr>
          <p:nvPr/>
        </p:nvCxnSpPr>
        <p:spPr>
          <a:xfrm>
            <a:off x="6053513" y="2584359"/>
            <a:ext cx="2101095" cy="34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55AB10C1-9DD9-446E-9333-83108C629ECD}"/>
              </a:ext>
            </a:extLst>
          </p:cNvPr>
          <p:cNvSpPr/>
          <p:nvPr/>
        </p:nvSpPr>
        <p:spPr>
          <a:xfrm>
            <a:off x="7908458" y="2964989"/>
            <a:ext cx="346475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1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4167" t="-8197" r="-51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3F4A42C-907C-44DB-B623-1CEC7FA9AE11}"/>
              </a:ext>
            </a:extLst>
          </p:cNvPr>
          <p:cNvSpPr txBox="1"/>
          <p:nvPr/>
        </p:nvSpPr>
        <p:spPr>
          <a:xfrm>
            <a:off x="10999123" y="2929572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745067E3-0FCA-4C70-BF3D-034A548781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73699" y="2567383"/>
            <a:ext cx="502051" cy="419461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A558FA-EA4A-4D29-A306-D6F9AA1DF242}"/>
              </a:ext>
            </a:extLst>
          </p:cNvPr>
          <p:cNvCxnSpPr/>
          <p:nvPr/>
        </p:nvCxnSpPr>
        <p:spPr>
          <a:xfrm flipH="1">
            <a:off x="8340918" y="3393771"/>
            <a:ext cx="723112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33D24597-1C4D-44DD-859B-5F8F5869CA5A}"/>
              </a:ext>
            </a:extLst>
          </p:cNvPr>
          <p:cNvSpPr/>
          <p:nvPr/>
        </p:nvSpPr>
        <p:spPr>
          <a:xfrm>
            <a:off x="7227000" y="4188182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6B996992-E8D3-40B4-9E39-3CD1942949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0221" y="4303552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F9055B77-64E4-4C22-8AD9-8623664820B3}"/>
              </a:ext>
            </a:extLst>
          </p:cNvPr>
          <p:cNvSpPr txBox="1"/>
          <p:nvPr/>
        </p:nvSpPr>
        <p:spPr>
          <a:xfrm>
            <a:off x="8995385" y="4165378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149DC6-257E-4245-BAF4-B6D137D8EAD5}"/>
              </a:ext>
            </a:extLst>
          </p:cNvPr>
          <p:cNvSpPr txBox="1"/>
          <p:nvPr/>
        </p:nvSpPr>
        <p:spPr>
          <a:xfrm>
            <a:off x="6085690" y="3906689"/>
            <a:ext cx="900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accent2"/>
                </a:solidFill>
              </a:rPr>
              <a:t>le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406A88B-CA11-491D-A1BE-345F66E2A711}"/>
              </a:ext>
            </a:extLst>
          </p:cNvPr>
          <p:cNvSpPr/>
          <p:nvPr/>
        </p:nvSpPr>
        <p:spPr>
          <a:xfrm>
            <a:off x="9223798" y="4007346"/>
            <a:ext cx="340559" cy="299453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779C18-453C-4094-B5A1-B697ACD8ED99}"/>
              </a:ext>
            </a:extLst>
          </p:cNvPr>
          <p:cNvCxnSpPr>
            <a:cxnSpLocks/>
          </p:cNvCxnSpPr>
          <p:nvPr/>
        </p:nvCxnSpPr>
        <p:spPr>
          <a:xfrm>
            <a:off x="9804825" y="3379992"/>
            <a:ext cx="906151" cy="69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6">
            <a:extLst>
              <a:ext uri="{FF2B5EF4-FFF2-40B4-BE49-F238E27FC236}">
                <a16:creationId xmlns:a16="http://schemas.microsoft.com/office/drawing/2014/main" id="{8AD55D74-01CE-41E3-B9E4-096B6FA5136B}"/>
              </a:ext>
            </a:extLst>
          </p:cNvPr>
          <p:cNvSpPr/>
          <p:nvPr/>
        </p:nvSpPr>
        <p:spPr>
          <a:xfrm>
            <a:off x="9701234" y="4197458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CC4A5E03-DFF0-4FA0-A832-5E5C5C3642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54455" y="4312828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D66E7CE1-FDEA-4BAA-81CC-E5F902A1AD30}"/>
              </a:ext>
            </a:extLst>
          </p:cNvPr>
          <p:cNvSpPr txBox="1"/>
          <p:nvPr/>
        </p:nvSpPr>
        <p:spPr>
          <a:xfrm>
            <a:off x="11446558" y="420510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B4D3A2C-AFB4-4F08-BA7E-6F0B721007B4}"/>
              </a:ext>
            </a:extLst>
          </p:cNvPr>
          <p:cNvSpPr/>
          <p:nvPr/>
        </p:nvSpPr>
        <p:spPr>
          <a:xfrm>
            <a:off x="11654573" y="3961221"/>
            <a:ext cx="314580" cy="400111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454DF0-E4CE-4431-9726-681D109D4E51}"/>
              </a:ext>
            </a:extLst>
          </p:cNvPr>
          <p:cNvSpPr txBox="1"/>
          <p:nvPr/>
        </p:nvSpPr>
        <p:spPr>
          <a:xfrm>
            <a:off x="11277225" y="3781514"/>
            <a:ext cx="4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th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5A7FF6-53C8-404C-9A02-F2B8A2B6301F}"/>
              </a:ext>
            </a:extLst>
          </p:cNvPr>
          <p:cNvSpPr txBox="1"/>
          <p:nvPr/>
        </p:nvSpPr>
        <p:spPr>
          <a:xfrm>
            <a:off x="4770748" y="3028139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A1BFB5-FCA4-4306-82A6-DDB70E6D5E32}"/>
              </a:ext>
            </a:extLst>
          </p:cNvPr>
          <p:cNvSpPr txBox="1"/>
          <p:nvPr/>
        </p:nvSpPr>
        <p:spPr>
          <a:xfrm>
            <a:off x="10369511" y="2135586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mo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BD041-5FDF-49BC-B9DA-979EB7BF3010}"/>
              </a:ext>
            </a:extLst>
          </p:cNvPr>
          <p:cNvSpPr/>
          <p:nvPr/>
        </p:nvSpPr>
        <p:spPr>
          <a:xfrm>
            <a:off x="5507212" y="3394421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211F0"/>
                </a:solidFill>
              </a:rPr>
              <a:t>“</a:t>
            </a:r>
            <a:r>
              <a:rPr lang="en-US" u="sng" dirty="0" err="1">
                <a:solidFill>
                  <a:srgbClr val="E211F0"/>
                </a:solidFill>
              </a:rPr>
              <a:t>le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dirty="0" err="1">
                <a:solidFill>
                  <a:srgbClr val="E211F0"/>
                </a:solidFill>
              </a:rPr>
              <a:t>ees</a:t>
            </a:r>
            <a:r>
              <a:rPr lang="en-US" dirty="0">
                <a:solidFill>
                  <a:srgbClr val="E211F0"/>
                </a:solidFill>
              </a:rPr>
              <a:t>”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0A3D30-0324-43AD-B2F8-D3780D52CE97}"/>
              </a:ext>
            </a:extLst>
          </p:cNvPr>
          <p:cNvCxnSpPr/>
          <p:nvPr/>
        </p:nvCxnSpPr>
        <p:spPr>
          <a:xfrm flipH="1">
            <a:off x="5759240" y="3797554"/>
            <a:ext cx="267919" cy="284117"/>
          </a:xfrm>
          <a:prstGeom prst="straightConnector1">
            <a:avLst/>
          </a:prstGeom>
          <a:ln>
            <a:solidFill>
              <a:srgbClr val="E211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0E45C53D-0C54-4AE8-AAAC-1D712F5B3265}"/>
              </a:ext>
            </a:extLst>
          </p:cNvPr>
          <p:cNvSpPr/>
          <p:nvPr/>
        </p:nvSpPr>
        <p:spPr>
          <a:xfrm>
            <a:off x="11085114" y="3301927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D8319C-A3CA-485C-8DA5-E1D4053C949E}"/>
              </a:ext>
            </a:extLst>
          </p:cNvPr>
          <p:cNvSpPr/>
          <p:nvPr/>
        </p:nvSpPr>
        <p:spPr>
          <a:xfrm>
            <a:off x="7624876" y="2561588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D78C7B4-10D3-437B-ADE3-8EBE7404E203}"/>
              </a:ext>
            </a:extLst>
          </p:cNvPr>
          <p:cNvSpPr/>
          <p:nvPr/>
        </p:nvSpPr>
        <p:spPr>
          <a:xfrm>
            <a:off x="4842344" y="3349349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D23840A-407D-45CC-AD65-BDE1B5293CAE}"/>
              </a:ext>
            </a:extLst>
          </p:cNvPr>
          <p:cNvSpPr/>
          <p:nvPr/>
        </p:nvSpPr>
        <p:spPr>
          <a:xfrm>
            <a:off x="2808135" y="453532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F0BFB37-B314-4615-9CD8-43FD61633EB3}"/>
              </a:ext>
            </a:extLst>
          </p:cNvPr>
          <p:cNvSpPr/>
          <p:nvPr/>
        </p:nvSpPr>
        <p:spPr>
          <a:xfrm>
            <a:off x="6361672" y="45126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63ED616-2C12-4443-B62E-CA3380C91C56}"/>
              </a:ext>
            </a:extLst>
          </p:cNvPr>
          <p:cNvSpPr/>
          <p:nvPr/>
        </p:nvSpPr>
        <p:spPr>
          <a:xfrm>
            <a:off x="6182473" y="564044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FFE4D68-230F-441D-91C4-D917658EC51F}"/>
              </a:ext>
            </a:extLst>
          </p:cNvPr>
          <p:cNvSpPr/>
          <p:nvPr/>
        </p:nvSpPr>
        <p:spPr>
          <a:xfrm>
            <a:off x="9133083" y="44967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8D90389-6AD4-4AAA-A3B6-52DD2F6C2972}"/>
              </a:ext>
            </a:extLst>
          </p:cNvPr>
          <p:cNvSpPr/>
          <p:nvPr/>
        </p:nvSpPr>
        <p:spPr>
          <a:xfrm>
            <a:off x="11574533" y="4530790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48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Acronyms in Computer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PATRICIA</a:t>
            </a:r>
            <a:r>
              <a:rPr lang="en-US" dirty="0"/>
              <a:t> stands for </a:t>
            </a:r>
            <a:r>
              <a:rPr lang="en-US" b="1" dirty="0">
                <a:solidFill>
                  <a:srgbClr val="7030A0"/>
                </a:solidFill>
              </a:rPr>
              <a:t>P</a:t>
            </a:r>
            <a:r>
              <a:rPr lang="en-US" dirty="0"/>
              <a:t>ractical </a:t>
            </a:r>
            <a:r>
              <a:rPr lang="en-US" b="1" dirty="0">
                <a:solidFill>
                  <a:srgbClr val="7030A0"/>
                </a:solidFill>
              </a:rPr>
              <a:t>A</a:t>
            </a:r>
            <a:r>
              <a:rPr lang="en-US" dirty="0"/>
              <a:t>lgorithm </a:t>
            </a:r>
            <a:r>
              <a:rPr lang="en-US" b="1" dirty="0">
                <a:solidFill>
                  <a:srgbClr val="8A37F9"/>
                </a:solidFill>
              </a:rPr>
              <a:t>T</a:t>
            </a:r>
            <a:r>
              <a:rPr lang="en-US" dirty="0"/>
              <a:t>o </a:t>
            </a:r>
            <a:r>
              <a:rPr lang="en-US" b="1" dirty="0">
                <a:solidFill>
                  <a:srgbClr val="7030A0"/>
                </a:solidFill>
              </a:rPr>
              <a:t>R</a:t>
            </a:r>
            <a:r>
              <a:rPr lang="en-US" dirty="0"/>
              <a:t>etrieve </a:t>
            </a:r>
            <a:r>
              <a:rPr lang="en-US" b="1" dirty="0">
                <a:solidFill>
                  <a:srgbClr val="7030A0"/>
                </a:solidFill>
              </a:rPr>
              <a:t>I</a:t>
            </a:r>
            <a:r>
              <a:rPr lang="en-US" dirty="0"/>
              <a:t>nformation </a:t>
            </a:r>
            <a:r>
              <a:rPr lang="en-US" b="1" dirty="0">
                <a:solidFill>
                  <a:srgbClr val="7030A0"/>
                </a:solidFill>
              </a:rPr>
              <a:t>C</a:t>
            </a:r>
            <a:r>
              <a:rPr lang="en-US" dirty="0"/>
              <a:t>oded </a:t>
            </a:r>
            <a:r>
              <a:rPr lang="en-US" b="1" dirty="0">
                <a:solidFill>
                  <a:srgbClr val="8A37F9"/>
                </a:solidFill>
              </a:rPr>
              <a:t>I</a:t>
            </a:r>
            <a:r>
              <a:rPr lang="en-US" dirty="0"/>
              <a:t>n </a:t>
            </a:r>
            <a:r>
              <a:rPr lang="en-US" b="1" dirty="0">
                <a:solidFill>
                  <a:srgbClr val="7030A0"/>
                </a:solidFill>
              </a:rPr>
              <a:t>A</a:t>
            </a:r>
            <a:r>
              <a:rPr lang="en-US" dirty="0"/>
              <a:t>lphanumeric</a:t>
            </a:r>
          </a:p>
        </p:txBody>
      </p:sp>
    </p:spTree>
    <p:extLst>
      <p:ext uri="{BB962C8B-B14F-4D97-AF65-F5344CB8AC3E}">
        <p14:creationId xmlns:p14="http://schemas.microsoft.com/office/powerpoint/2010/main" val="1866588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0B4A-3DBB-4E2C-9E34-F5188004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Search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EE79-853F-4AE9-9D18-CB4CABD7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79" y="1179428"/>
            <a:ext cx="11664564" cy="5454522"/>
          </a:xfrm>
        </p:spPr>
        <p:txBody>
          <a:bodyPr>
            <a:normAutofit/>
          </a:bodyPr>
          <a:lstStyle/>
          <a:p>
            <a:r>
              <a:rPr lang="en-US" sz="2000" dirty="0"/>
              <a:t>Search for </a:t>
            </a:r>
            <a:r>
              <a:rPr lang="en-US" sz="2000" dirty="0">
                <a:solidFill>
                  <a:srgbClr val="E211F0"/>
                </a:solidFill>
              </a:rPr>
              <a:t>“</a:t>
            </a:r>
            <a:r>
              <a:rPr lang="en-US" sz="2000" dirty="0" err="1">
                <a:solidFill>
                  <a:srgbClr val="E211F0"/>
                </a:solidFill>
              </a:rPr>
              <a:t>applebees</a:t>
            </a:r>
            <a:r>
              <a:rPr lang="en-US" sz="2000" dirty="0">
                <a:solidFill>
                  <a:srgbClr val="E211F0"/>
                </a:solidFill>
              </a:rPr>
              <a:t>”</a:t>
            </a:r>
            <a:r>
              <a:rPr lang="en-US" sz="2000" dirty="0"/>
              <a:t>, which should succeed.</a:t>
            </a:r>
            <a:endParaRPr lang="en-US" sz="2000" b="1" dirty="0">
              <a:solidFill>
                <a:srgbClr val="8A37F9"/>
              </a:solidFill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8F095DE-3390-492F-8B13-F442FD9B31E9}"/>
              </a:ext>
            </a:extLst>
          </p:cNvPr>
          <p:cNvSpPr/>
          <p:nvPr/>
        </p:nvSpPr>
        <p:spPr>
          <a:xfrm>
            <a:off x="4197155" y="2246896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ACB3B-8D1E-416A-BB0A-4466A762DE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8366" y="2374111"/>
          <a:ext cx="3164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525F8A-C949-4085-A8A4-DF7800696984}"/>
              </a:ext>
            </a:extLst>
          </p:cNvPr>
          <p:cNvSpPr txBox="1"/>
          <p:nvPr/>
        </p:nvSpPr>
        <p:spPr>
          <a:xfrm>
            <a:off x="7577849" y="2204068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1C352-04E0-4E37-9602-A74956D54BD6}"/>
              </a:ext>
            </a:extLst>
          </p:cNvPr>
          <p:cNvSpPr txBox="1"/>
          <p:nvPr/>
        </p:nvSpPr>
        <p:spPr>
          <a:xfrm>
            <a:off x="8443664" y="2004779"/>
            <a:ext cx="8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“”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59D846-CE76-4F7C-BD4C-542F12EED38E}"/>
              </a:ext>
            </a:extLst>
          </p:cNvPr>
          <p:cNvCxnSpPr>
            <a:cxnSpLocks/>
          </p:cNvCxnSpPr>
          <p:nvPr/>
        </p:nvCxnSpPr>
        <p:spPr>
          <a:xfrm flipH="1">
            <a:off x="3363403" y="2629577"/>
            <a:ext cx="1057522" cy="31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8828F470-0E88-45EA-BCE2-6403E5464FC4}"/>
              </a:ext>
            </a:extLst>
          </p:cNvPr>
          <p:cNvSpPr/>
          <p:nvPr/>
        </p:nvSpPr>
        <p:spPr>
          <a:xfrm>
            <a:off x="1481024" y="2983185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5918" t="-8065" r="-3183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4827635-D9D0-475C-ADCA-23818FDD9A64}"/>
              </a:ext>
            </a:extLst>
          </p:cNvPr>
          <p:cNvSpPr txBox="1"/>
          <p:nvPr/>
        </p:nvSpPr>
        <p:spPr>
          <a:xfrm>
            <a:off x="4576860" y="1717941"/>
            <a:ext cx="78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E5FAFF-74E9-46BF-A6AD-8212D31C7106}"/>
              </a:ext>
            </a:extLst>
          </p:cNvPr>
          <p:cNvCxnSpPr>
            <a:cxnSpLocks/>
          </p:cNvCxnSpPr>
          <p:nvPr/>
        </p:nvCxnSpPr>
        <p:spPr>
          <a:xfrm>
            <a:off x="5041127" y="2004779"/>
            <a:ext cx="339822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512D68F-5520-4C7C-AC81-24F8441F7AD7}"/>
              </a:ext>
            </a:extLst>
          </p:cNvPr>
          <p:cNvCxnSpPr>
            <a:cxnSpLocks/>
          </p:cNvCxnSpPr>
          <p:nvPr/>
        </p:nvCxnSpPr>
        <p:spPr>
          <a:xfrm flipV="1">
            <a:off x="7816678" y="2226904"/>
            <a:ext cx="675861" cy="163606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005EFF-DDFB-4C02-A1E9-E5F67A558975}"/>
              </a:ext>
            </a:extLst>
          </p:cNvPr>
          <p:cNvSpPr txBox="1"/>
          <p:nvPr/>
        </p:nvSpPr>
        <p:spPr>
          <a:xfrm>
            <a:off x="5331419" y="3087173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2F9C8B-B750-4664-8DA6-9B5CC05D1E55}"/>
              </a:ext>
            </a:extLst>
          </p:cNvPr>
          <p:cNvCxnSpPr>
            <a:cxnSpLocks/>
          </p:cNvCxnSpPr>
          <p:nvPr/>
        </p:nvCxnSpPr>
        <p:spPr>
          <a:xfrm flipH="1">
            <a:off x="1913489" y="3393771"/>
            <a:ext cx="1069575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60480440-F1D9-44FF-8B8D-E71E6ACEC1DE}"/>
              </a:ext>
            </a:extLst>
          </p:cNvPr>
          <p:cNvSpPr/>
          <p:nvPr/>
        </p:nvSpPr>
        <p:spPr>
          <a:xfrm>
            <a:off x="339633" y="4215617"/>
            <a:ext cx="2733197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DE1429B-8528-4081-821F-8227177AE5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9279" y="4312828"/>
          <a:ext cx="24218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82C9B00-3F5A-4E54-B0E5-5C47B2011DDB}"/>
              </a:ext>
            </a:extLst>
          </p:cNvPr>
          <p:cNvSpPr txBox="1"/>
          <p:nvPr/>
        </p:nvSpPr>
        <p:spPr>
          <a:xfrm>
            <a:off x="2744214" y="4227930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B6199-5B6F-405B-B1ED-076BB9D71D36}"/>
              </a:ext>
            </a:extLst>
          </p:cNvPr>
          <p:cNvSpPr txBox="1"/>
          <p:nvPr/>
        </p:nvSpPr>
        <p:spPr>
          <a:xfrm>
            <a:off x="2872706" y="3781804"/>
            <a:ext cx="9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ian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CFABD79-6EA7-4B97-A9BB-983FC0F51210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942224" y="4181914"/>
            <a:ext cx="419487" cy="204026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416D9E-4156-4F3B-AC31-B6762D4FE529}"/>
              </a:ext>
            </a:extLst>
          </p:cNvPr>
          <p:cNvCxnSpPr>
            <a:cxnSpLocks/>
          </p:cNvCxnSpPr>
          <p:nvPr/>
        </p:nvCxnSpPr>
        <p:spPr>
          <a:xfrm>
            <a:off x="3654256" y="3410964"/>
            <a:ext cx="1781092" cy="7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17FD4534-0F03-4828-9600-45EFFB8D2013}"/>
              </a:ext>
            </a:extLst>
          </p:cNvPr>
          <p:cNvSpPr/>
          <p:nvPr/>
        </p:nvSpPr>
        <p:spPr>
          <a:xfrm>
            <a:off x="4265837" y="4210140"/>
            <a:ext cx="2334614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A6065A47-7BD2-48BD-A25E-02398EA942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9058" y="4325510"/>
          <a:ext cx="1969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2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9104A10-D1D9-4890-BD02-D8FCAA4E22CC}"/>
              </a:ext>
            </a:extLst>
          </p:cNvPr>
          <p:cNvSpPr txBox="1"/>
          <p:nvPr/>
        </p:nvSpPr>
        <p:spPr>
          <a:xfrm>
            <a:off x="6239007" y="4175494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8A81241-709C-4151-A78F-4376AB535346}"/>
              </a:ext>
            </a:extLst>
          </p:cNvPr>
          <p:cNvSpPr/>
          <p:nvPr/>
        </p:nvSpPr>
        <p:spPr>
          <a:xfrm>
            <a:off x="6493486" y="4005795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1C6BB-425A-4440-8999-93F033BE9FDB}"/>
              </a:ext>
            </a:extLst>
          </p:cNvPr>
          <p:cNvSpPr txBox="1"/>
          <p:nvPr/>
        </p:nvSpPr>
        <p:spPr>
          <a:xfrm>
            <a:off x="8857132" y="3781514"/>
            <a:ext cx="38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A0795A-49A3-4B92-AD78-D7ACEBF1F013}"/>
              </a:ext>
            </a:extLst>
          </p:cNvPr>
          <p:cNvCxnSpPr/>
          <p:nvPr/>
        </p:nvCxnSpPr>
        <p:spPr>
          <a:xfrm flipH="1">
            <a:off x="4441931" y="4620540"/>
            <a:ext cx="187969" cy="53347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6B5E850F-AF29-4561-AB33-F6EE615D6BE4}"/>
              </a:ext>
            </a:extLst>
          </p:cNvPr>
          <p:cNvSpPr/>
          <p:nvPr/>
        </p:nvSpPr>
        <p:spPr>
          <a:xfrm>
            <a:off x="2836181" y="5327202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2E39BD9-C67B-44FD-A895-7A150E26E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9403" y="5442572"/>
          <a:ext cx="31641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786BE04-91D5-405B-8B46-A7C6FDC7F67F}"/>
              </a:ext>
            </a:extLst>
          </p:cNvPr>
          <p:cNvSpPr txBox="1"/>
          <p:nvPr/>
        </p:nvSpPr>
        <p:spPr>
          <a:xfrm>
            <a:off x="6096000" y="532578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B21FF"/>
                </a:solidFill>
              </a:rPr>
              <a:t>*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68704A-1106-4762-9B9D-489EC8D0D42C}"/>
              </a:ext>
            </a:extLst>
          </p:cNvPr>
          <p:cNvSpPr/>
          <p:nvPr/>
        </p:nvSpPr>
        <p:spPr>
          <a:xfrm>
            <a:off x="6345969" y="5116114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rgbClr val="FB21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6393C2-B5EA-45E2-9ADC-1F4AC654FD6C}"/>
              </a:ext>
            </a:extLst>
          </p:cNvPr>
          <p:cNvSpPr txBox="1"/>
          <p:nvPr/>
        </p:nvSpPr>
        <p:spPr>
          <a:xfrm>
            <a:off x="5811504" y="4899619"/>
            <a:ext cx="75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B21FF"/>
                </a:solidFill>
              </a:rPr>
              <a:t>bees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C211C95-BF36-420F-8419-C5C01BBFA5BE}"/>
              </a:ext>
            </a:extLst>
          </p:cNvPr>
          <p:cNvSpPr/>
          <p:nvPr/>
        </p:nvSpPr>
        <p:spPr>
          <a:xfrm>
            <a:off x="5017273" y="2925776"/>
            <a:ext cx="524786" cy="238843"/>
          </a:xfrm>
          <a:custGeom>
            <a:avLst/>
            <a:gdLst>
              <a:gd name="connsiteX0" fmla="*/ 0 w 524786"/>
              <a:gd name="connsiteY0" fmla="*/ 199087 h 238843"/>
              <a:gd name="connsiteX1" fmla="*/ 381663 w 524786"/>
              <a:gd name="connsiteY1" fmla="*/ 304 h 238843"/>
              <a:gd name="connsiteX2" fmla="*/ 524786 w 524786"/>
              <a:gd name="connsiteY2" fmla="*/ 238843 h 23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238843">
                <a:moveTo>
                  <a:pt x="0" y="199087"/>
                </a:moveTo>
                <a:cubicBezTo>
                  <a:pt x="147099" y="96382"/>
                  <a:pt x="294199" y="-6322"/>
                  <a:pt x="381663" y="304"/>
                </a:cubicBezTo>
                <a:cubicBezTo>
                  <a:pt x="469127" y="6930"/>
                  <a:pt x="496956" y="122886"/>
                  <a:pt x="524786" y="238843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568F4F-4103-4E88-A4E2-B21AF2B09A01}"/>
              </a:ext>
            </a:extLst>
          </p:cNvPr>
          <p:cNvCxnSpPr>
            <a:cxnSpLocks/>
          </p:cNvCxnSpPr>
          <p:nvPr/>
        </p:nvCxnSpPr>
        <p:spPr>
          <a:xfrm>
            <a:off x="6053513" y="2584359"/>
            <a:ext cx="2101095" cy="34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55AB10C1-9DD9-446E-9333-83108C629ECD}"/>
              </a:ext>
            </a:extLst>
          </p:cNvPr>
          <p:cNvSpPr/>
          <p:nvPr/>
        </p:nvSpPr>
        <p:spPr>
          <a:xfrm>
            <a:off x="7908458" y="2964989"/>
            <a:ext cx="346475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1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4167" t="-8197" r="-51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3F4A42C-907C-44DB-B623-1CEC7FA9AE11}"/>
              </a:ext>
            </a:extLst>
          </p:cNvPr>
          <p:cNvSpPr txBox="1"/>
          <p:nvPr/>
        </p:nvSpPr>
        <p:spPr>
          <a:xfrm>
            <a:off x="10999123" y="2929572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745067E3-0FCA-4C70-BF3D-034A548781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73699" y="2567383"/>
            <a:ext cx="502051" cy="419461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A558FA-EA4A-4D29-A306-D6F9AA1DF242}"/>
              </a:ext>
            </a:extLst>
          </p:cNvPr>
          <p:cNvCxnSpPr/>
          <p:nvPr/>
        </p:nvCxnSpPr>
        <p:spPr>
          <a:xfrm flipH="1">
            <a:off x="8340918" y="3393771"/>
            <a:ext cx="723112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33D24597-1C4D-44DD-859B-5F8F5869CA5A}"/>
              </a:ext>
            </a:extLst>
          </p:cNvPr>
          <p:cNvSpPr/>
          <p:nvPr/>
        </p:nvSpPr>
        <p:spPr>
          <a:xfrm>
            <a:off x="7227000" y="4188182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6B996992-E8D3-40B4-9E39-3CD1942949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0221" y="4303552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F9055B77-64E4-4C22-8AD9-8623664820B3}"/>
              </a:ext>
            </a:extLst>
          </p:cNvPr>
          <p:cNvSpPr txBox="1"/>
          <p:nvPr/>
        </p:nvSpPr>
        <p:spPr>
          <a:xfrm>
            <a:off x="8995385" y="4165378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149DC6-257E-4245-BAF4-B6D137D8EAD5}"/>
              </a:ext>
            </a:extLst>
          </p:cNvPr>
          <p:cNvSpPr txBox="1"/>
          <p:nvPr/>
        </p:nvSpPr>
        <p:spPr>
          <a:xfrm>
            <a:off x="6085690" y="3906689"/>
            <a:ext cx="900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accent2"/>
                </a:solidFill>
              </a:rPr>
              <a:t>le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406A88B-CA11-491D-A1BE-345F66E2A711}"/>
              </a:ext>
            </a:extLst>
          </p:cNvPr>
          <p:cNvSpPr/>
          <p:nvPr/>
        </p:nvSpPr>
        <p:spPr>
          <a:xfrm>
            <a:off x="9223798" y="4007346"/>
            <a:ext cx="340559" cy="299453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779C18-453C-4094-B5A1-B697ACD8ED99}"/>
              </a:ext>
            </a:extLst>
          </p:cNvPr>
          <p:cNvCxnSpPr>
            <a:cxnSpLocks/>
          </p:cNvCxnSpPr>
          <p:nvPr/>
        </p:nvCxnSpPr>
        <p:spPr>
          <a:xfrm>
            <a:off x="9804825" y="3379992"/>
            <a:ext cx="906151" cy="69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6">
            <a:extLst>
              <a:ext uri="{FF2B5EF4-FFF2-40B4-BE49-F238E27FC236}">
                <a16:creationId xmlns:a16="http://schemas.microsoft.com/office/drawing/2014/main" id="{8AD55D74-01CE-41E3-B9E4-096B6FA5136B}"/>
              </a:ext>
            </a:extLst>
          </p:cNvPr>
          <p:cNvSpPr/>
          <p:nvPr/>
        </p:nvSpPr>
        <p:spPr>
          <a:xfrm>
            <a:off x="9701234" y="4197458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CC4A5E03-DFF0-4FA0-A832-5E5C5C3642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54455" y="4312828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D66E7CE1-FDEA-4BAA-81CC-E5F902A1AD30}"/>
              </a:ext>
            </a:extLst>
          </p:cNvPr>
          <p:cNvSpPr txBox="1"/>
          <p:nvPr/>
        </p:nvSpPr>
        <p:spPr>
          <a:xfrm>
            <a:off x="11446558" y="420510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B4D3A2C-AFB4-4F08-BA7E-6F0B721007B4}"/>
              </a:ext>
            </a:extLst>
          </p:cNvPr>
          <p:cNvSpPr/>
          <p:nvPr/>
        </p:nvSpPr>
        <p:spPr>
          <a:xfrm>
            <a:off x="11654573" y="3961221"/>
            <a:ext cx="314580" cy="400111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454DF0-E4CE-4431-9726-681D109D4E51}"/>
              </a:ext>
            </a:extLst>
          </p:cNvPr>
          <p:cNvSpPr txBox="1"/>
          <p:nvPr/>
        </p:nvSpPr>
        <p:spPr>
          <a:xfrm>
            <a:off x="11277225" y="3781514"/>
            <a:ext cx="4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th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5A7FF6-53C8-404C-9A02-F2B8A2B6301F}"/>
              </a:ext>
            </a:extLst>
          </p:cNvPr>
          <p:cNvSpPr txBox="1"/>
          <p:nvPr/>
        </p:nvSpPr>
        <p:spPr>
          <a:xfrm>
            <a:off x="4770748" y="3028139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A1BFB5-FCA4-4306-82A6-DDB70E6D5E32}"/>
              </a:ext>
            </a:extLst>
          </p:cNvPr>
          <p:cNvSpPr txBox="1"/>
          <p:nvPr/>
        </p:nvSpPr>
        <p:spPr>
          <a:xfrm>
            <a:off x="10369511" y="2135586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mo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BD041-5FDF-49BC-B9DA-979EB7BF3010}"/>
              </a:ext>
            </a:extLst>
          </p:cNvPr>
          <p:cNvSpPr/>
          <p:nvPr/>
        </p:nvSpPr>
        <p:spPr>
          <a:xfrm>
            <a:off x="3318533" y="4873738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211F0"/>
                </a:solidFill>
              </a:rPr>
              <a:t>“bees”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0A3D30-0324-43AD-B2F8-D3780D52CE97}"/>
              </a:ext>
            </a:extLst>
          </p:cNvPr>
          <p:cNvCxnSpPr>
            <a:cxnSpLocks/>
          </p:cNvCxnSpPr>
          <p:nvPr/>
        </p:nvCxnSpPr>
        <p:spPr>
          <a:xfrm>
            <a:off x="3891341" y="5157670"/>
            <a:ext cx="354541" cy="125350"/>
          </a:xfrm>
          <a:prstGeom prst="straightConnector1">
            <a:avLst/>
          </a:prstGeom>
          <a:ln>
            <a:solidFill>
              <a:srgbClr val="E211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3FBCBE3-1552-40C9-B2ED-5C40C85FBC8F}"/>
              </a:ext>
            </a:extLst>
          </p:cNvPr>
          <p:cNvSpPr/>
          <p:nvPr/>
        </p:nvSpPr>
        <p:spPr>
          <a:xfrm>
            <a:off x="11085114" y="3301927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CAF44B9-BA05-413D-B573-4D993E28BA85}"/>
              </a:ext>
            </a:extLst>
          </p:cNvPr>
          <p:cNvSpPr/>
          <p:nvPr/>
        </p:nvSpPr>
        <p:spPr>
          <a:xfrm>
            <a:off x="7624876" y="2561588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A23B03-AE97-4A2E-9106-D03FF4CE5840}"/>
              </a:ext>
            </a:extLst>
          </p:cNvPr>
          <p:cNvSpPr/>
          <p:nvPr/>
        </p:nvSpPr>
        <p:spPr>
          <a:xfrm>
            <a:off x="4842344" y="3349349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C473780-92BF-414F-B4BD-50FF6148598D}"/>
              </a:ext>
            </a:extLst>
          </p:cNvPr>
          <p:cNvSpPr/>
          <p:nvPr/>
        </p:nvSpPr>
        <p:spPr>
          <a:xfrm>
            <a:off x="2808135" y="453532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3967605-44FA-4574-BBB4-6FF8DFC3AF84}"/>
              </a:ext>
            </a:extLst>
          </p:cNvPr>
          <p:cNvSpPr/>
          <p:nvPr/>
        </p:nvSpPr>
        <p:spPr>
          <a:xfrm>
            <a:off x="6361672" y="45126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91DE260-75BB-4D5E-9266-4A961781D78C}"/>
              </a:ext>
            </a:extLst>
          </p:cNvPr>
          <p:cNvSpPr/>
          <p:nvPr/>
        </p:nvSpPr>
        <p:spPr>
          <a:xfrm>
            <a:off x="6182473" y="564044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78C2575-7D81-4753-9B10-50D20653BA2E}"/>
              </a:ext>
            </a:extLst>
          </p:cNvPr>
          <p:cNvSpPr/>
          <p:nvPr/>
        </p:nvSpPr>
        <p:spPr>
          <a:xfrm>
            <a:off x="9133083" y="44967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E018709-6CC9-4D39-A6CB-85116A9AE084}"/>
              </a:ext>
            </a:extLst>
          </p:cNvPr>
          <p:cNvSpPr/>
          <p:nvPr/>
        </p:nvSpPr>
        <p:spPr>
          <a:xfrm>
            <a:off x="11574533" y="4530790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098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0B4A-3DBB-4E2C-9E34-F5188004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Search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EE79-853F-4AE9-9D18-CB4CABD7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79" y="1179428"/>
            <a:ext cx="11664564" cy="5454522"/>
          </a:xfrm>
        </p:spPr>
        <p:txBody>
          <a:bodyPr>
            <a:normAutofit/>
          </a:bodyPr>
          <a:lstStyle/>
          <a:p>
            <a:r>
              <a:rPr lang="en-US" sz="2000" dirty="0"/>
              <a:t>Search for </a:t>
            </a:r>
            <a:r>
              <a:rPr lang="en-US" sz="2000" dirty="0">
                <a:solidFill>
                  <a:srgbClr val="E211F0"/>
                </a:solidFill>
              </a:rPr>
              <a:t>“</a:t>
            </a:r>
            <a:r>
              <a:rPr lang="en-US" sz="2000" dirty="0" err="1">
                <a:solidFill>
                  <a:srgbClr val="E211F0"/>
                </a:solidFill>
              </a:rPr>
              <a:t>applebees</a:t>
            </a:r>
            <a:r>
              <a:rPr lang="en-US" sz="2000" dirty="0">
                <a:solidFill>
                  <a:srgbClr val="E211F0"/>
                </a:solidFill>
              </a:rPr>
              <a:t>”</a:t>
            </a:r>
            <a:r>
              <a:rPr lang="en-US" sz="2000" dirty="0"/>
              <a:t>, which should succeed.</a:t>
            </a:r>
            <a:endParaRPr lang="en-US" sz="2000" b="1" dirty="0">
              <a:solidFill>
                <a:srgbClr val="8A37F9"/>
              </a:solidFill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8F095DE-3390-492F-8B13-F442FD9B31E9}"/>
              </a:ext>
            </a:extLst>
          </p:cNvPr>
          <p:cNvSpPr/>
          <p:nvPr/>
        </p:nvSpPr>
        <p:spPr>
          <a:xfrm>
            <a:off x="4197155" y="2246896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ACB3B-8D1E-416A-BB0A-4466A762DE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8366" y="2374111"/>
          <a:ext cx="3164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525F8A-C949-4085-A8A4-DF7800696984}"/>
              </a:ext>
            </a:extLst>
          </p:cNvPr>
          <p:cNvSpPr txBox="1"/>
          <p:nvPr/>
        </p:nvSpPr>
        <p:spPr>
          <a:xfrm>
            <a:off x="7577849" y="2204068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1C352-04E0-4E37-9602-A74956D54BD6}"/>
              </a:ext>
            </a:extLst>
          </p:cNvPr>
          <p:cNvSpPr txBox="1"/>
          <p:nvPr/>
        </p:nvSpPr>
        <p:spPr>
          <a:xfrm>
            <a:off x="8443664" y="2004779"/>
            <a:ext cx="8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“”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59D846-CE76-4F7C-BD4C-542F12EED38E}"/>
              </a:ext>
            </a:extLst>
          </p:cNvPr>
          <p:cNvCxnSpPr>
            <a:cxnSpLocks/>
          </p:cNvCxnSpPr>
          <p:nvPr/>
        </p:nvCxnSpPr>
        <p:spPr>
          <a:xfrm flipH="1">
            <a:off x="3363403" y="2629577"/>
            <a:ext cx="1057522" cy="31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8828F470-0E88-45EA-BCE2-6403E5464FC4}"/>
              </a:ext>
            </a:extLst>
          </p:cNvPr>
          <p:cNvSpPr/>
          <p:nvPr/>
        </p:nvSpPr>
        <p:spPr>
          <a:xfrm>
            <a:off x="1481024" y="2983185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5918" t="-8065" r="-3183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4827635-D9D0-475C-ADCA-23818FDD9A64}"/>
              </a:ext>
            </a:extLst>
          </p:cNvPr>
          <p:cNvSpPr txBox="1"/>
          <p:nvPr/>
        </p:nvSpPr>
        <p:spPr>
          <a:xfrm>
            <a:off x="4576860" y="1717941"/>
            <a:ext cx="78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E5FAFF-74E9-46BF-A6AD-8212D31C7106}"/>
              </a:ext>
            </a:extLst>
          </p:cNvPr>
          <p:cNvCxnSpPr>
            <a:cxnSpLocks/>
          </p:cNvCxnSpPr>
          <p:nvPr/>
        </p:nvCxnSpPr>
        <p:spPr>
          <a:xfrm>
            <a:off x="5041127" y="2004779"/>
            <a:ext cx="339822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512D68F-5520-4C7C-AC81-24F8441F7AD7}"/>
              </a:ext>
            </a:extLst>
          </p:cNvPr>
          <p:cNvCxnSpPr>
            <a:cxnSpLocks/>
          </p:cNvCxnSpPr>
          <p:nvPr/>
        </p:nvCxnSpPr>
        <p:spPr>
          <a:xfrm flipV="1">
            <a:off x="7816678" y="2226904"/>
            <a:ext cx="675861" cy="163606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005EFF-DDFB-4C02-A1E9-E5F67A558975}"/>
              </a:ext>
            </a:extLst>
          </p:cNvPr>
          <p:cNvSpPr txBox="1"/>
          <p:nvPr/>
        </p:nvSpPr>
        <p:spPr>
          <a:xfrm>
            <a:off x="5331419" y="3087173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2F9C8B-B750-4664-8DA6-9B5CC05D1E55}"/>
              </a:ext>
            </a:extLst>
          </p:cNvPr>
          <p:cNvCxnSpPr>
            <a:cxnSpLocks/>
          </p:cNvCxnSpPr>
          <p:nvPr/>
        </p:nvCxnSpPr>
        <p:spPr>
          <a:xfrm flipH="1">
            <a:off x="1913489" y="3393771"/>
            <a:ext cx="1069575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60480440-F1D9-44FF-8B8D-E71E6ACEC1DE}"/>
              </a:ext>
            </a:extLst>
          </p:cNvPr>
          <p:cNvSpPr/>
          <p:nvPr/>
        </p:nvSpPr>
        <p:spPr>
          <a:xfrm>
            <a:off x="339633" y="4215617"/>
            <a:ext cx="2733197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DE1429B-8528-4081-821F-8227177AE5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9279" y="4312828"/>
          <a:ext cx="24218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82C9B00-3F5A-4E54-B0E5-5C47B2011DDB}"/>
              </a:ext>
            </a:extLst>
          </p:cNvPr>
          <p:cNvSpPr txBox="1"/>
          <p:nvPr/>
        </p:nvSpPr>
        <p:spPr>
          <a:xfrm>
            <a:off x="2744214" y="4227930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B6199-5B6F-405B-B1ED-076BB9D71D36}"/>
              </a:ext>
            </a:extLst>
          </p:cNvPr>
          <p:cNvSpPr txBox="1"/>
          <p:nvPr/>
        </p:nvSpPr>
        <p:spPr>
          <a:xfrm>
            <a:off x="2872706" y="3781804"/>
            <a:ext cx="9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ian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CFABD79-6EA7-4B97-A9BB-983FC0F51210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942224" y="4181914"/>
            <a:ext cx="419487" cy="204026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416D9E-4156-4F3B-AC31-B6762D4FE529}"/>
              </a:ext>
            </a:extLst>
          </p:cNvPr>
          <p:cNvCxnSpPr>
            <a:cxnSpLocks/>
          </p:cNvCxnSpPr>
          <p:nvPr/>
        </p:nvCxnSpPr>
        <p:spPr>
          <a:xfrm>
            <a:off x="3654256" y="3410964"/>
            <a:ext cx="1781092" cy="7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17FD4534-0F03-4828-9600-45EFFB8D2013}"/>
              </a:ext>
            </a:extLst>
          </p:cNvPr>
          <p:cNvSpPr/>
          <p:nvPr/>
        </p:nvSpPr>
        <p:spPr>
          <a:xfrm>
            <a:off x="4265837" y="4210140"/>
            <a:ext cx="2334614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A6065A47-7BD2-48BD-A25E-02398EA942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9058" y="4325510"/>
          <a:ext cx="1969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2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9104A10-D1D9-4890-BD02-D8FCAA4E22CC}"/>
              </a:ext>
            </a:extLst>
          </p:cNvPr>
          <p:cNvSpPr txBox="1"/>
          <p:nvPr/>
        </p:nvSpPr>
        <p:spPr>
          <a:xfrm>
            <a:off x="6239007" y="4175494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8A81241-709C-4151-A78F-4376AB535346}"/>
              </a:ext>
            </a:extLst>
          </p:cNvPr>
          <p:cNvSpPr/>
          <p:nvPr/>
        </p:nvSpPr>
        <p:spPr>
          <a:xfrm>
            <a:off x="6493486" y="4005795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1C6BB-425A-4440-8999-93F033BE9FDB}"/>
              </a:ext>
            </a:extLst>
          </p:cNvPr>
          <p:cNvSpPr txBox="1"/>
          <p:nvPr/>
        </p:nvSpPr>
        <p:spPr>
          <a:xfrm>
            <a:off x="8857132" y="3781514"/>
            <a:ext cx="38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A0795A-49A3-4B92-AD78-D7ACEBF1F013}"/>
              </a:ext>
            </a:extLst>
          </p:cNvPr>
          <p:cNvCxnSpPr/>
          <p:nvPr/>
        </p:nvCxnSpPr>
        <p:spPr>
          <a:xfrm flipH="1">
            <a:off x="4441931" y="4620540"/>
            <a:ext cx="187969" cy="53347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6B5E850F-AF29-4561-AB33-F6EE615D6BE4}"/>
              </a:ext>
            </a:extLst>
          </p:cNvPr>
          <p:cNvSpPr/>
          <p:nvPr/>
        </p:nvSpPr>
        <p:spPr>
          <a:xfrm>
            <a:off x="2836181" y="5327202"/>
            <a:ext cx="3675019" cy="565262"/>
          </a:xfrm>
          <a:prstGeom prst="roundRect">
            <a:avLst/>
          </a:prstGeom>
          <a:solidFill>
            <a:srgbClr val="CC330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2E39BD9-C67B-44FD-A895-7A150E26E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9403" y="5442572"/>
          <a:ext cx="31641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786BE04-91D5-405B-8B46-A7C6FDC7F67F}"/>
              </a:ext>
            </a:extLst>
          </p:cNvPr>
          <p:cNvSpPr txBox="1"/>
          <p:nvPr/>
        </p:nvSpPr>
        <p:spPr>
          <a:xfrm>
            <a:off x="6096000" y="532578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B21FF"/>
                </a:solidFill>
              </a:rPr>
              <a:t>*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68704A-1106-4762-9B9D-489EC8D0D42C}"/>
              </a:ext>
            </a:extLst>
          </p:cNvPr>
          <p:cNvSpPr/>
          <p:nvPr/>
        </p:nvSpPr>
        <p:spPr>
          <a:xfrm>
            <a:off x="6345969" y="5116114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rgbClr val="FB21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6393C2-B5EA-45E2-9ADC-1F4AC654FD6C}"/>
              </a:ext>
            </a:extLst>
          </p:cNvPr>
          <p:cNvSpPr txBox="1"/>
          <p:nvPr/>
        </p:nvSpPr>
        <p:spPr>
          <a:xfrm>
            <a:off x="5811504" y="4899619"/>
            <a:ext cx="75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B21FF"/>
                </a:solidFill>
              </a:rPr>
              <a:t>bees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C211C95-BF36-420F-8419-C5C01BBFA5BE}"/>
              </a:ext>
            </a:extLst>
          </p:cNvPr>
          <p:cNvSpPr/>
          <p:nvPr/>
        </p:nvSpPr>
        <p:spPr>
          <a:xfrm>
            <a:off x="5017273" y="2925776"/>
            <a:ext cx="524786" cy="238843"/>
          </a:xfrm>
          <a:custGeom>
            <a:avLst/>
            <a:gdLst>
              <a:gd name="connsiteX0" fmla="*/ 0 w 524786"/>
              <a:gd name="connsiteY0" fmla="*/ 199087 h 238843"/>
              <a:gd name="connsiteX1" fmla="*/ 381663 w 524786"/>
              <a:gd name="connsiteY1" fmla="*/ 304 h 238843"/>
              <a:gd name="connsiteX2" fmla="*/ 524786 w 524786"/>
              <a:gd name="connsiteY2" fmla="*/ 238843 h 23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238843">
                <a:moveTo>
                  <a:pt x="0" y="199087"/>
                </a:moveTo>
                <a:cubicBezTo>
                  <a:pt x="147099" y="96382"/>
                  <a:pt x="294199" y="-6322"/>
                  <a:pt x="381663" y="304"/>
                </a:cubicBezTo>
                <a:cubicBezTo>
                  <a:pt x="469127" y="6930"/>
                  <a:pt x="496956" y="122886"/>
                  <a:pt x="524786" y="238843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568F4F-4103-4E88-A4E2-B21AF2B09A01}"/>
              </a:ext>
            </a:extLst>
          </p:cNvPr>
          <p:cNvCxnSpPr>
            <a:cxnSpLocks/>
          </p:cNvCxnSpPr>
          <p:nvPr/>
        </p:nvCxnSpPr>
        <p:spPr>
          <a:xfrm>
            <a:off x="6053513" y="2584359"/>
            <a:ext cx="2101095" cy="34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55AB10C1-9DD9-446E-9333-83108C629ECD}"/>
              </a:ext>
            </a:extLst>
          </p:cNvPr>
          <p:cNvSpPr/>
          <p:nvPr/>
        </p:nvSpPr>
        <p:spPr>
          <a:xfrm>
            <a:off x="7908458" y="2964989"/>
            <a:ext cx="346475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1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4167" t="-8197" r="-51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3F4A42C-907C-44DB-B623-1CEC7FA9AE11}"/>
              </a:ext>
            </a:extLst>
          </p:cNvPr>
          <p:cNvSpPr txBox="1"/>
          <p:nvPr/>
        </p:nvSpPr>
        <p:spPr>
          <a:xfrm>
            <a:off x="10999123" y="2929572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745067E3-0FCA-4C70-BF3D-034A548781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73699" y="2567383"/>
            <a:ext cx="502051" cy="419461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A558FA-EA4A-4D29-A306-D6F9AA1DF242}"/>
              </a:ext>
            </a:extLst>
          </p:cNvPr>
          <p:cNvCxnSpPr/>
          <p:nvPr/>
        </p:nvCxnSpPr>
        <p:spPr>
          <a:xfrm flipH="1">
            <a:off x="8340918" y="3393771"/>
            <a:ext cx="723112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33D24597-1C4D-44DD-859B-5F8F5869CA5A}"/>
              </a:ext>
            </a:extLst>
          </p:cNvPr>
          <p:cNvSpPr/>
          <p:nvPr/>
        </p:nvSpPr>
        <p:spPr>
          <a:xfrm>
            <a:off x="7227000" y="4188182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6B996992-E8D3-40B4-9E39-3CD1942949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0221" y="4303552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F9055B77-64E4-4C22-8AD9-8623664820B3}"/>
              </a:ext>
            </a:extLst>
          </p:cNvPr>
          <p:cNvSpPr txBox="1"/>
          <p:nvPr/>
        </p:nvSpPr>
        <p:spPr>
          <a:xfrm>
            <a:off x="8995385" y="4165378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149DC6-257E-4245-BAF4-B6D137D8EAD5}"/>
              </a:ext>
            </a:extLst>
          </p:cNvPr>
          <p:cNvSpPr txBox="1"/>
          <p:nvPr/>
        </p:nvSpPr>
        <p:spPr>
          <a:xfrm>
            <a:off x="6085690" y="3906689"/>
            <a:ext cx="900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accent2"/>
                </a:solidFill>
              </a:rPr>
              <a:t>le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406A88B-CA11-491D-A1BE-345F66E2A711}"/>
              </a:ext>
            </a:extLst>
          </p:cNvPr>
          <p:cNvSpPr/>
          <p:nvPr/>
        </p:nvSpPr>
        <p:spPr>
          <a:xfrm>
            <a:off x="9223798" y="4007346"/>
            <a:ext cx="340559" cy="299453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779C18-453C-4094-B5A1-B697ACD8ED99}"/>
              </a:ext>
            </a:extLst>
          </p:cNvPr>
          <p:cNvCxnSpPr>
            <a:cxnSpLocks/>
          </p:cNvCxnSpPr>
          <p:nvPr/>
        </p:nvCxnSpPr>
        <p:spPr>
          <a:xfrm>
            <a:off x="9804825" y="3379992"/>
            <a:ext cx="906151" cy="69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6">
            <a:extLst>
              <a:ext uri="{FF2B5EF4-FFF2-40B4-BE49-F238E27FC236}">
                <a16:creationId xmlns:a16="http://schemas.microsoft.com/office/drawing/2014/main" id="{8AD55D74-01CE-41E3-B9E4-096B6FA5136B}"/>
              </a:ext>
            </a:extLst>
          </p:cNvPr>
          <p:cNvSpPr/>
          <p:nvPr/>
        </p:nvSpPr>
        <p:spPr>
          <a:xfrm>
            <a:off x="9701234" y="4197458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CC4A5E03-DFF0-4FA0-A832-5E5C5C3642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54455" y="4312828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D66E7CE1-FDEA-4BAA-81CC-E5F902A1AD30}"/>
              </a:ext>
            </a:extLst>
          </p:cNvPr>
          <p:cNvSpPr txBox="1"/>
          <p:nvPr/>
        </p:nvSpPr>
        <p:spPr>
          <a:xfrm>
            <a:off x="11446558" y="420510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B4D3A2C-AFB4-4F08-BA7E-6F0B721007B4}"/>
              </a:ext>
            </a:extLst>
          </p:cNvPr>
          <p:cNvSpPr/>
          <p:nvPr/>
        </p:nvSpPr>
        <p:spPr>
          <a:xfrm>
            <a:off x="11654573" y="3961221"/>
            <a:ext cx="314580" cy="400111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454DF0-E4CE-4431-9726-681D109D4E51}"/>
              </a:ext>
            </a:extLst>
          </p:cNvPr>
          <p:cNvSpPr txBox="1"/>
          <p:nvPr/>
        </p:nvSpPr>
        <p:spPr>
          <a:xfrm>
            <a:off x="11277225" y="3781514"/>
            <a:ext cx="4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th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5A7FF6-53C8-404C-9A02-F2B8A2B6301F}"/>
              </a:ext>
            </a:extLst>
          </p:cNvPr>
          <p:cNvSpPr txBox="1"/>
          <p:nvPr/>
        </p:nvSpPr>
        <p:spPr>
          <a:xfrm>
            <a:off x="4770748" y="3028139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A1BFB5-FCA4-4306-82A6-DDB70E6D5E32}"/>
              </a:ext>
            </a:extLst>
          </p:cNvPr>
          <p:cNvSpPr txBox="1"/>
          <p:nvPr/>
        </p:nvSpPr>
        <p:spPr>
          <a:xfrm>
            <a:off x="10369511" y="2135586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mo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BD041-5FDF-49BC-B9DA-979EB7BF3010}"/>
              </a:ext>
            </a:extLst>
          </p:cNvPr>
          <p:cNvSpPr/>
          <p:nvPr/>
        </p:nvSpPr>
        <p:spPr>
          <a:xfrm>
            <a:off x="3318533" y="4873738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211F0"/>
                </a:solidFill>
              </a:rPr>
              <a:t>“</a:t>
            </a:r>
            <a:r>
              <a:rPr lang="en-US" u="sng" dirty="0">
                <a:solidFill>
                  <a:srgbClr val="E211F0"/>
                </a:solidFill>
              </a:rPr>
              <a:t>bees</a:t>
            </a:r>
            <a:r>
              <a:rPr lang="en-US" dirty="0">
                <a:solidFill>
                  <a:srgbClr val="E211F0"/>
                </a:solidFill>
              </a:rPr>
              <a:t>”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0A3D30-0324-43AD-B2F8-D3780D52CE97}"/>
              </a:ext>
            </a:extLst>
          </p:cNvPr>
          <p:cNvCxnSpPr>
            <a:cxnSpLocks/>
          </p:cNvCxnSpPr>
          <p:nvPr/>
        </p:nvCxnSpPr>
        <p:spPr>
          <a:xfrm>
            <a:off x="3891341" y="5157670"/>
            <a:ext cx="354541" cy="125350"/>
          </a:xfrm>
          <a:prstGeom prst="straightConnector1">
            <a:avLst/>
          </a:prstGeom>
          <a:ln>
            <a:solidFill>
              <a:srgbClr val="E211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6D7B43C-C01F-430B-B826-328BB198B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41" y="5133242"/>
            <a:ext cx="1598409" cy="1284377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7C9DC29A-59B0-4D07-8BDA-EB8EEC7B6C35}"/>
              </a:ext>
            </a:extLst>
          </p:cNvPr>
          <p:cNvSpPr/>
          <p:nvPr/>
        </p:nvSpPr>
        <p:spPr>
          <a:xfrm>
            <a:off x="11085114" y="3301927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9D589AF-5521-4917-89BD-78BC2551E905}"/>
              </a:ext>
            </a:extLst>
          </p:cNvPr>
          <p:cNvSpPr/>
          <p:nvPr/>
        </p:nvSpPr>
        <p:spPr>
          <a:xfrm>
            <a:off x="7624876" y="2561588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D4C8AE7-8240-4100-98AF-0ECFD588B8A1}"/>
              </a:ext>
            </a:extLst>
          </p:cNvPr>
          <p:cNvSpPr/>
          <p:nvPr/>
        </p:nvSpPr>
        <p:spPr>
          <a:xfrm>
            <a:off x="4842344" y="3349349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FCF6675-B15E-4472-80DA-26D7C7A5B273}"/>
              </a:ext>
            </a:extLst>
          </p:cNvPr>
          <p:cNvSpPr/>
          <p:nvPr/>
        </p:nvSpPr>
        <p:spPr>
          <a:xfrm>
            <a:off x="2808135" y="453532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80DBF50-70C5-4D25-B193-450B63308ED5}"/>
              </a:ext>
            </a:extLst>
          </p:cNvPr>
          <p:cNvSpPr/>
          <p:nvPr/>
        </p:nvSpPr>
        <p:spPr>
          <a:xfrm>
            <a:off x="6361672" y="45126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2C204D7-9C0B-42C8-A2F3-BFDC9342A49F}"/>
              </a:ext>
            </a:extLst>
          </p:cNvPr>
          <p:cNvSpPr/>
          <p:nvPr/>
        </p:nvSpPr>
        <p:spPr>
          <a:xfrm>
            <a:off x="6182473" y="564044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1391A8F-3FD9-4589-84A3-1014DF260D02}"/>
              </a:ext>
            </a:extLst>
          </p:cNvPr>
          <p:cNvSpPr/>
          <p:nvPr/>
        </p:nvSpPr>
        <p:spPr>
          <a:xfrm>
            <a:off x="9133083" y="44967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79246C5-1226-409C-B9F2-0272D1A278F1}"/>
              </a:ext>
            </a:extLst>
          </p:cNvPr>
          <p:cNvSpPr/>
          <p:nvPr/>
        </p:nvSpPr>
        <p:spPr>
          <a:xfrm>
            <a:off x="11574533" y="4530790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96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0B4A-3DBB-4E2C-9E34-F5188004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Search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EE79-853F-4AE9-9D18-CB4CABD7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79" y="1179428"/>
            <a:ext cx="11664564" cy="5454522"/>
          </a:xfrm>
        </p:spPr>
        <p:txBody>
          <a:bodyPr>
            <a:normAutofit/>
          </a:bodyPr>
          <a:lstStyle/>
          <a:p>
            <a:r>
              <a:rPr lang="en-US" sz="2000" dirty="0"/>
              <a:t>Search for </a:t>
            </a:r>
            <a:r>
              <a:rPr lang="en-US" sz="2000" b="1" dirty="0">
                <a:solidFill>
                  <a:srgbClr val="7030A0"/>
                </a:solidFill>
              </a:rPr>
              <a:t>“molecule”</a:t>
            </a:r>
            <a:r>
              <a:rPr lang="en-US" sz="2000" dirty="0">
                <a:solidFill>
                  <a:srgbClr val="7030A0"/>
                </a:solidFill>
              </a:rPr>
              <a:t>, </a:t>
            </a:r>
            <a:r>
              <a:rPr lang="en-US" sz="2000" dirty="0"/>
              <a:t>which should </a:t>
            </a:r>
            <a:r>
              <a:rPr lang="en-US" sz="2000" b="1" dirty="0"/>
              <a:t>fail</a:t>
            </a:r>
            <a:r>
              <a:rPr lang="en-US" sz="2000" dirty="0"/>
              <a:t>.</a:t>
            </a:r>
            <a:endParaRPr lang="en-US" sz="2000" b="1" dirty="0">
              <a:solidFill>
                <a:srgbClr val="8A37F9"/>
              </a:solidFill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8F095DE-3390-492F-8B13-F442FD9B31E9}"/>
              </a:ext>
            </a:extLst>
          </p:cNvPr>
          <p:cNvSpPr/>
          <p:nvPr/>
        </p:nvSpPr>
        <p:spPr>
          <a:xfrm>
            <a:off x="4197155" y="2246896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ACB3B-8D1E-416A-BB0A-4466A762DE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8366" y="2374111"/>
          <a:ext cx="3164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525F8A-C949-4085-A8A4-DF7800696984}"/>
              </a:ext>
            </a:extLst>
          </p:cNvPr>
          <p:cNvSpPr txBox="1"/>
          <p:nvPr/>
        </p:nvSpPr>
        <p:spPr>
          <a:xfrm>
            <a:off x="7577849" y="2204068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1C352-04E0-4E37-9602-A74956D54BD6}"/>
              </a:ext>
            </a:extLst>
          </p:cNvPr>
          <p:cNvSpPr txBox="1"/>
          <p:nvPr/>
        </p:nvSpPr>
        <p:spPr>
          <a:xfrm>
            <a:off x="8443664" y="2004779"/>
            <a:ext cx="8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“”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59D846-CE76-4F7C-BD4C-542F12EED38E}"/>
              </a:ext>
            </a:extLst>
          </p:cNvPr>
          <p:cNvCxnSpPr>
            <a:cxnSpLocks/>
          </p:cNvCxnSpPr>
          <p:nvPr/>
        </p:nvCxnSpPr>
        <p:spPr>
          <a:xfrm flipH="1">
            <a:off x="3363403" y="2629577"/>
            <a:ext cx="1057522" cy="31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8828F470-0E88-45EA-BCE2-6403E5464FC4}"/>
              </a:ext>
            </a:extLst>
          </p:cNvPr>
          <p:cNvSpPr/>
          <p:nvPr/>
        </p:nvSpPr>
        <p:spPr>
          <a:xfrm>
            <a:off x="1481024" y="2983185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5918" t="-8065" r="-3183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4827635-D9D0-475C-ADCA-23818FDD9A64}"/>
              </a:ext>
            </a:extLst>
          </p:cNvPr>
          <p:cNvSpPr txBox="1"/>
          <p:nvPr/>
        </p:nvSpPr>
        <p:spPr>
          <a:xfrm>
            <a:off x="4576860" y="1717941"/>
            <a:ext cx="78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E5FAFF-74E9-46BF-A6AD-8212D31C7106}"/>
              </a:ext>
            </a:extLst>
          </p:cNvPr>
          <p:cNvCxnSpPr>
            <a:cxnSpLocks/>
          </p:cNvCxnSpPr>
          <p:nvPr/>
        </p:nvCxnSpPr>
        <p:spPr>
          <a:xfrm>
            <a:off x="5041127" y="2004779"/>
            <a:ext cx="339822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512D68F-5520-4C7C-AC81-24F8441F7AD7}"/>
              </a:ext>
            </a:extLst>
          </p:cNvPr>
          <p:cNvCxnSpPr>
            <a:cxnSpLocks/>
          </p:cNvCxnSpPr>
          <p:nvPr/>
        </p:nvCxnSpPr>
        <p:spPr>
          <a:xfrm flipV="1">
            <a:off x="7816678" y="2226904"/>
            <a:ext cx="675861" cy="163606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005EFF-DDFB-4C02-A1E9-E5F67A558975}"/>
              </a:ext>
            </a:extLst>
          </p:cNvPr>
          <p:cNvSpPr txBox="1"/>
          <p:nvPr/>
        </p:nvSpPr>
        <p:spPr>
          <a:xfrm>
            <a:off x="5331419" y="3087173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2F9C8B-B750-4664-8DA6-9B5CC05D1E55}"/>
              </a:ext>
            </a:extLst>
          </p:cNvPr>
          <p:cNvCxnSpPr>
            <a:cxnSpLocks/>
          </p:cNvCxnSpPr>
          <p:nvPr/>
        </p:nvCxnSpPr>
        <p:spPr>
          <a:xfrm flipH="1">
            <a:off x="1913489" y="3393771"/>
            <a:ext cx="1069575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60480440-F1D9-44FF-8B8D-E71E6ACEC1DE}"/>
              </a:ext>
            </a:extLst>
          </p:cNvPr>
          <p:cNvSpPr/>
          <p:nvPr/>
        </p:nvSpPr>
        <p:spPr>
          <a:xfrm>
            <a:off x="339633" y="4215617"/>
            <a:ext cx="2733197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DE1429B-8528-4081-821F-8227177AE5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9279" y="4312828"/>
          <a:ext cx="24218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82C9B00-3F5A-4E54-B0E5-5C47B2011DDB}"/>
              </a:ext>
            </a:extLst>
          </p:cNvPr>
          <p:cNvSpPr txBox="1"/>
          <p:nvPr/>
        </p:nvSpPr>
        <p:spPr>
          <a:xfrm>
            <a:off x="2744214" y="4227930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B6199-5B6F-405B-B1ED-076BB9D71D36}"/>
              </a:ext>
            </a:extLst>
          </p:cNvPr>
          <p:cNvSpPr txBox="1"/>
          <p:nvPr/>
        </p:nvSpPr>
        <p:spPr>
          <a:xfrm>
            <a:off x="2872706" y="3781804"/>
            <a:ext cx="9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ian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CFABD79-6EA7-4B97-A9BB-983FC0F51210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942224" y="4181914"/>
            <a:ext cx="419487" cy="204026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416D9E-4156-4F3B-AC31-B6762D4FE529}"/>
              </a:ext>
            </a:extLst>
          </p:cNvPr>
          <p:cNvCxnSpPr>
            <a:cxnSpLocks/>
          </p:cNvCxnSpPr>
          <p:nvPr/>
        </p:nvCxnSpPr>
        <p:spPr>
          <a:xfrm>
            <a:off x="3654256" y="3410964"/>
            <a:ext cx="1781092" cy="7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17FD4534-0F03-4828-9600-45EFFB8D2013}"/>
              </a:ext>
            </a:extLst>
          </p:cNvPr>
          <p:cNvSpPr/>
          <p:nvPr/>
        </p:nvSpPr>
        <p:spPr>
          <a:xfrm>
            <a:off x="4265837" y="4210140"/>
            <a:ext cx="2334614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A6065A47-7BD2-48BD-A25E-02398EA942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9058" y="4325510"/>
          <a:ext cx="1969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2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9104A10-D1D9-4890-BD02-D8FCAA4E22CC}"/>
              </a:ext>
            </a:extLst>
          </p:cNvPr>
          <p:cNvSpPr txBox="1"/>
          <p:nvPr/>
        </p:nvSpPr>
        <p:spPr>
          <a:xfrm>
            <a:off x="6239007" y="4175494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8A81241-709C-4151-A78F-4376AB535346}"/>
              </a:ext>
            </a:extLst>
          </p:cNvPr>
          <p:cNvSpPr/>
          <p:nvPr/>
        </p:nvSpPr>
        <p:spPr>
          <a:xfrm>
            <a:off x="6493486" y="4005795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1C6BB-425A-4440-8999-93F033BE9FDB}"/>
              </a:ext>
            </a:extLst>
          </p:cNvPr>
          <p:cNvSpPr txBox="1"/>
          <p:nvPr/>
        </p:nvSpPr>
        <p:spPr>
          <a:xfrm>
            <a:off x="8857132" y="3781514"/>
            <a:ext cx="38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A0795A-49A3-4B92-AD78-D7ACEBF1F013}"/>
              </a:ext>
            </a:extLst>
          </p:cNvPr>
          <p:cNvCxnSpPr/>
          <p:nvPr/>
        </p:nvCxnSpPr>
        <p:spPr>
          <a:xfrm flipH="1">
            <a:off x="4441931" y="4620540"/>
            <a:ext cx="187969" cy="533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6B5E850F-AF29-4561-AB33-F6EE615D6BE4}"/>
              </a:ext>
            </a:extLst>
          </p:cNvPr>
          <p:cNvSpPr/>
          <p:nvPr/>
        </p:nvSpPr>
        <p:spPr>
          <a:xfrm>
            <a:off x="2836181" y="5327202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2E39BD9-C67B-44FD-A895-7A150E26E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9403" y="5442572"/>
          <a:ext cx="31641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786BE04-91D5-405B-8B46-A7C6FDC7F67F}"/>
              </a:ext>
            </a:extLst>
          </p:cNvPr>
          <p:cNvSpPr txBox="1"/>
          <p:nvPr/>
        </p:nvSpPr>
        <p:spPr>
          <a:xfrm>
            <a:off x="6096000" y="532578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B21FF"/>
                </a:solidFill>
              </a:rPr>
              <a:t>*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68704A-1106-4762-9B9D-489EC8D0D42C}"/>
              </a:ext>
            </a:extLst>
          </p:cNvPr>
          <p:cNvSpPr/>
          <p:nvPr/>
        </p:nvSpPr>
        <p:spPr>
          <a:xfrm>
            <a:off x="6345969" y="5116114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rgbClr val="FB21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6393C2-B5EA-45E2-9ADC-1F4AC654FD6C}"/>
              </a:ext>
            </a:extLst>
          </p:cNvPr>
          <p:cNvSpPr txBox="1"/>
          <p:nvPr/>
        </p:nvSpPr>
        <p:spPr>
          <a:xfrm>
            <a:off x="5811504" y="4899619"/>
            <a:ext cx="75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B21FF"/>
                </a:solidFill>
              </a:rPr>
              <a:t>bees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C211C95-BF36-420F-8419-C5C01BBFA5BE}"/>
              </a:ext>
            </a:extLst>
          </p:cNvPr>
          <p:cNvSpPr/>
          <p:nvPr/>
        </p:nvSpPr>
        <p:spPr>
          <a:xfrm>
            <a:off x="5017273" y="2925776"/>
            <a:ext cx="524786" cy="238843"/>
          </a:xfrm>
          <a:custGeom>
            <a:avLst/>
            <a:gdLst>
              <a:gd name="connsiteX0" fmla="*/ 0 w 524786"/>
              <a:gd name="connsiteY0" fmla="*/ 199087 h 238843"/>
              <a:gd name="connsiteX1" fmla="*/ 381663 w 524786"/>
              <a:gd name="connsiteY1" fmla="*/ 304 h 238843"/>
              <a:gd name="connsiteX2" fmla="*/ 524786 w 524786"/>
              <a:gd name="connsiteY2" fmla="*/ 238843 h 23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238843">
                <a:moveTo>
                  <a:pt x="0" y="199087"/>
                </a:moveTo>
                <a:cubicBezTo>
                  <a:pt x="147099" y="96382"/>
                  <a:pt x="294199" y="-6322"/>
                  <a:pt x="381663" y="304"/>
                </a:cubicBezTo>
                <a:cubicBezTo>
                  <a:pt x="469127" y="6930"/>
                  <a:pt x="496956" y="122886"/>
                  <a:pt x="524786" y="238843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568F4F-4103-4E88-A4E2-B21AF2B09A01}"/>
              </a:ext>
            </a:extLst>
          </p:cNvPr>
          <p:cNvCxnSpPr>
            <a:cxnSpLocks/>
          </p:cNvCxnSpPr>
          <p:nvPr/>
        </p:nvCxnSpPr>
        <p:spPr>
          <a:xfrm>
            <a:off x="6053513" y="2584359"/>
            <a:ext cx="2101095" cy="34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55AB10C1-9DD9-446E-9333-83108C629ECD}"/>
              </a:ext>
            </a:extLst>
          </p:cNvPr>
          <p:cNvSpPr/>
          <p:nvPr/>
        </p:nvSpPr>
        <p:spPr>
          <a:xfrm>
            <a:off x="7908458" y="2964989"/>
            <a:ext cx="346475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1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4167" t="-8197" r="-51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3F4A42C-907C-44DB-B623-1CEC7FA9AE11}"/>
              </a:ext>
            </a:extLst>
          </p:cNvPr>
          <p:cNvSpPr txBox="1"/>
          <p:nvPr/>
        </p:nvSpPr>
        <p:spPr>
          <a:xfrm>
            <a:off x="10999123" y="2929572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745067E3-0FCA-4C70-BF3D-034A548781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73699" y="2567383"/>
            <a:ext cx="502051" cy="419461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A558FA-EA4A-4D29-A306-D6F9AA1DF242}"/>
              </a:ext>
            </a:extLst>
          </p:cNvPr>
          <p:cNvCxnSpPr/>
          <p:nvPr/>
        </p:nvCxnSpPr>
        <p:spPr>
          <a:xfrm flipH="1">
            <a:off x="8340918" y="3393771"/>
            <a:ext cx="723112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33D24597-1C4D-44DD-859B-5F8F5869CA5A}"/>
              </a:ext>
            </a:extLst>
          </p:cNvPr>
          <p:cNvSpPr/>
          <p:nvPr/>
        </p:nvSpPr>
        <p:spPr>
          <a:xfrm>
            <a:off x="7227000" y="4188182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6B996992-E8D3-40B4-9E39-3CD1942949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0221" y="4303552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F9055B77-64E4-4C22-8AD9-8623664820B3}"/>
              </a:ext>
            </a:extLst>
          </p:cNvPr>
          <p:cNvSpPr txBox="1"/>
          <p:nvPr/>
        </p:nvSpPr>
        <p:spPr>
          <a:xfrm>
            <a:off x="8995385" y="4165378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149DC6-257E-4245-BAF4-B6D137D8EAD5}"/>
              </a:ext>
            </a:extLst>
          </p:cNvPr>
          <p:cNvSpPr txBox="1"/>
          <p:nvPr/>
        </p:nvSpPr>
        <p:spPr>
          <a:xfrm>
            <a:off x="6085690" y="3906689"/>
            <a:ext cx="900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le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406A88B-CA11-491D-A1BE-345F66E2A711}"/>
              </a:ext>
            </a:extLst>
          </p:cNvPr>
          <p:cNvSpPr/>
          <p:nvPr/>
        </p:nvSpPr>
        <p:spPr>
          <a:xfrm>
            <a:off x="9223798" y="4007346"/>
            <a:ext cx="340559" cy="299453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779C18-453C-4094-B5A1-B697ACD8ED99}"/>
              </a:ext>
            </a:extLst>
          </p:cNvPr>
          <p:cNvCxnSpPr>
            <a:cxnSpLocks/>
          </p:cNvCxnSpPr>
          <p:nvPr/>
        </p:nvCxnSpPr>
        <p:spPr>
          <a:xfrm>
            <a:off x="9804825" y="3379992"/>
            <a:ext cx="906151" cy="69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6">
            <a:extLst>
              <a:ext uri="{FF2B5EF4-FFF2-40B4-BE49-F238E27FC236}">
                <a16:creationId xmlns:a16="http://schemas.microsoft.com/office/drawing/2014/main" id="{8AD55D74-01CE-41E3-B9E4-096B6FA5136B}"/>
              </a:ext>
            </a:extLst>
          </p:cNvPr>
          <p:cNvSpPr/>
          <p:nvPr/>
        </p:nvSpPr>
        <p:spPr>
          <a:xfrm>
            <a:off x="9701234" y="4197458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CC4A5E03-DFF0-4FA0-A832-5E5C5C3642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54455" y="4312828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D66E7CE1-FDEA-4BAA-81CC-E5F902A1AD30}"/>
              </a:ext>
            </a:extLst>
          </p:cNvPr>
          <p:cNvSpPr txBox="1"/>
          <p:nvPr/>
        </p:nvSpPr>
        <p:spPr>
          <a:xfrm>
            <a:off x="11446558" y="420510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B4D3A2C-AFB4-4F08-BA7E-6F0B721007B4}"/>
              </a:ext>
            </a:extLst>
          </p:cNvPr>
          <p:cNvSpPr/>
          <p:nvPr/>
        </p:nvSpPr>
        <p:spPr>
          <a:xfrm>
            <a:off x="11654573" y="3961221"/>
            <a:ext cx="314580" cy="400111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454DF0-E4CE-4431-9726-681D109D4E51}"/>
              </a:ext>
            </a:extLst>
          </p:cNvPr>
          <p:cNvSpPr txBox="1"/>
          <p:nvPr/>
        </p:nvSpPr>
        <p:spPr>
          <a:xfrm>
            <a:off x="11277225" y="3781514"/>
            <a:ext cx="4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th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5A7FF6-53C8-404C-9A02-F2B8A2B6301F}"/>
              </a:ext>
            </a:extLst>
          </p:cNvPr>
          <p:cNvSpPr txBox="1"/>
          <p:nvPr/>
        </p:nvSpPr>
        <p:spPr>
          <a:xfrm>
            <a:off x="4770748" y="3028139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A1BFB5-FCA4-4306-82A6-DDB70E6D5E32}"/>
              </a:ext>
            </a:extLst>
          </p:cNvPr>
          <p:cNvSpPr txBox="1"/>
          <p:nvPr/>
        </p:nvSpPr>
        <p:spPr>
          <a:xfrm>
            <a:off x="10369511" y="2135586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mo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F772F20-0C13-4F90-88A5-6D9EFC11DC0F}"/>
              </a:ext>
            </a:extLst>
          </p:cNvPr>
          <p:cNvSpPr/>
          <p:nvPr/>
        </p:nvSpPr>
        <p:spPr>
          <a:xfrm>
            <a:off x="11085114" y="3301927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2122DEF-3C5E-4754-89AC-077926B0F4CB}"/>
              </a:ext>
            </a:extLst>
          </p:cNvPr>
          <p:cNvSpPr/>
          <p:nvPr/>
        </p:nvSpPr>
        <p:spPr>
          <a:xfrm>
            <a:off x="7624876" y="2561588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84836B6-6BFC-4863-A982-9ACF116E3C93}"/>
              </a:ext>
            </a:extLst>
          </p:cNvPr>
          <p:cNvSpPr/>
          <p:nvPr/>
        </p:nvSpPr>
        <p:spPr>
          <a:xfrm>
            <a:off x="4842344" y="3349349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EFD49A0-394C-4C8D-ADAD-DBDA996180AC}"/>
              </a:ext>
            </a:extLst>
          </p:cNvPr>
          <p:cNvSpPr/>
          <p:nvPr/>
        </p:nvSpPr>
        <p:spPr>
          <a:xfrm>
            <a:off x="2808135" y="453532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346E061-2F62-4B64-AB2D-A07565E3FB8B}"/>
              </a:ext>
            </a:extLst>
          </p:cNvPr>
          <p:cNvSpPr/>
          <p:nvPr/>
        </p:nvSpPr>
        <p:spPr>
          <a:xfrm>
            <a:off x="6361672" y="45126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0CE6DA3-5EE5-49DD-9345-A001A6370C01}"/>
              </a:ext>
            </a:extLst>
          </p:cNvPr>
          <p:cNvSpPr/>
          <p:nvPr/>
        </p:nvSpPr>
        <p:spPr>
          <a:xfrm>
            <a:off x="6182473" y="564044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CBEC998-2597-48FF-BAA7-BEC55670FCEB}"/>
              </a:ext>
            </a:extLst>
          </p:cNvPr>
          <p:cNvSpPr/>
          <p:nvPr/>
        </p:nvSpPr>
        <p:spPr>
          <a:xfrm>
            <a:off x="9133083" y="44967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E7CEF29-7EA2-4C13-B649-F8DEF7E38D9D}"/>
              </a:ext>
            </a:extLst>
          </p:cNvPr>
          <p:cNvSpPr/>
          <p:nvPr/>
        </p:nvSpPr>
        <p:spPr>
          <a:xfrm>
            <a:off x="11574533" y="4530790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53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0B4A-3DBB-4E2C-9E34-F5188004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Search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EE79-853F-4AE9-9D18-CB4CABD7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79" y="1179428"/>
            <a:ext cx="11664564" cy="5454522"/>
          </a:xfrm>
        </p:spPr>
        <p:txBody>
          <a:bodyPr>
            <a:normAutofit/>
          </a:bodyPr>
          <a:lstStyle/>
          <a:p>
            <a:r>
              <a:rPr lang="en-US" sz="2000" dirty="0"/>
              <a:t>Search for </a:t>
            </a:r>
            <a:r>
              <a:rPr lang="en-US" sz="2000" b="1" dirty="0">
                <a:solidFill>
                  <a:srgbClr val="7030A0"/>
                </a:solidFill>
              </a:rPr>
              <a:t>“molecule”</a:t>
            </a:r>
            <a:r>
              <a:rPr lang="en-US" sz="2000" dirty="0"/>
              <a:t>, which should </a:t>
            </a:r>
            <a:r>
              <a:rPr lang="en-US" sz="2000" b="1" dirty="0"/>
              <a:t>fail</a:t>
            </a:r>
            <a:r>
              <a:rPr lang="en-US" sz="2000" dirty="0"/>
              <a:t>.</a:t>
            </a:r>
            <a:endParaRPr lang="en-US" sz="2000" b="1" dirty="0">
              <a:solidFill>
                <a:srgbClr val="8A37F9"/>
              </a:solidFill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8F095DE-3390-492F-8B13-F442FD9B31E9}"/>
              </a:ext>
            </a:extLst>
          </p:cNvPr>
          <p:cNvSpPr/>
          <p:nvPr/>
        </p:nvSpPr>
        <p:spPr>
          <a:xfrm>
            <a:off x="4197155" y="2246896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ACB3B-8D1E-416A-BB0A-4466A762DE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8366" y="2374111"/>
          <a:ext cx="3164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525F8A-C949-4085-A8A4-DF7800696984}"/>
              </a:ext>
            </a:extLst>
          </p:cNvPr>
          <p:cNvSpPr txBox="1"/>
          <p:nvPr/>
        </p:nvSpPr>
        <p:spPr>
          <a:xfrm>
            <a:off x="7577849" y="2204068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1C352-04E0-4E37-9602-A74956D54BD6}"/>
              </a:ext>
            </a:extLst>
          </p:cNvPr>
          <p:cNvSpPr txBox="1"/>
          <p:nvPr/>
        </p:nvSpPr>
        <p:spPr>
          <a:xfrm>
            <a:off x="8443664" y="2004779"/>
            <a:ext cx="8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“”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59D846-CE76-4F7C-BD4C-542F12EED38E}"/>
              </a:ext>
            </a:extLst>
          </p:cNvPr>
          <p:cNvCxnSpPr>
            <a:cxnSpLocks/>
          </p:cNvCxnSpPr>
          <p:nvPr/>
        </p:nvCxnSpPr>
        <p:spPr>
          <a:xfrm flipH="1">
            <a:off x="3363403" y="2629577"/>
            <a:ext cx="1057522" cy="31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8828F470-0E88-45EA-BCE2-6403E5464FC4}"/>
              </a:ext>
            </a:extLst>
          </p:cNvPr>
          <p:cNvSpPr/>
          <p:nvPr/>
        </p:nvSpPr>
        <p:spPr>
          <a:xfrm>
            <a:off x="1481024" y="2983185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5918" t="-8065" r="-3183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4827635-D9D0-475C-ADCA-23818FDD9A64}"/>
              </a:ext>
            </a:extLst>
          </p:cNvPr>
          <p:cNvSpPr txBox="1"/>
          <p:nvPr/>
        </p:nvSpPr>
        <p:spPr>
          <a:xfrm>
            <a:off x="4576860" y="1717941"/>
            <a:ext cx="78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E5FAFF-74E9-46BF-A6AD-8212D31C7106}"/>
              </a:ext>
            </a:extLst>
          </p:cNvPr>
          <p:cNvCxnSpPr>
            <a:cxnSpLocks/>
          </p:cNvCxnSpPr>
          <p:nvPr/>
        </p:nvCxnSpPr>
        <p:spPr>
          <a:xfrm>
            <a:off x="5041127" y="2004779"/>
            <a:ext cx="339822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512D68F-5520-4C7C-AC81-24F8441F7AD7}"/>
              </a:ext>
            </a:extLst>
          </p:cNvPr>
          <p:cNvCxnSpPr>
            <a:cxnSpLocks/>
          </p:cNvCxnSpPr>
          <p:nvPr/>
        </p:nvCxnSpPr>
        <p:spPr>
          <a:xfrm flipV="1">
            <a:off x="7816678" y="2226904"/>
            <a:ext cx="675861" cy="163606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005EFF-DDFB-4C02-A1E9-E5F67A558975}"/>
              </a:ext>
            </a:extLst>
          </p:cNvPr>
          <p:cNvSpPr txBox="1"/>
          <p:nvPr/>
        </p:nvSpPr>
        <p:spPr>
          <a:xfrm>
            <a:off x="5331419" y="3087173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2F9C8B-B750-4664-8DA6-9B5CC05D1E55}"/>
              </a:ext>
            </a:extLst>
          </p:cNvPr>
          <p:cNvCxnSpPr>
            <a:cxnSpLocks/>
          </p:cNvCxnSpPr>
          <p:nvPr/>
        </p:nvCxnSpPr>
        <p:spPr>
          <a:xfrm flipH="1">
            <a:off x="1913489" y="3393771"/>
            <a:ext cx="1069575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60480440-F1D9-44FF-8B8D-E71E6ACEC1DE}"/>
              </a:ext>
            </a:extLst>
          </p:cNvPr>
          <p:cNvSpPr/>
          <p:nvPr/>
        </p:nvSpPr>
        <p:spPr>
          <a:xfrm>
            <a:off x="339633" y="4215617"/>
            <a:ext cx="2733197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DE1429B-8528-4081-821F-8227177AE5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9279" y="4312828"/>
          <a:ext cx="24218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82C9B00-3F5A-4E54-B0E5-5C47B2011DDB}"/>
              </a:ext>
            </a:extLst>
          </p:cNvPr>
          <p:cNvSpPr txBox="1"/>
          <p:nvPr/>
        </p:nvSpPr>
        <p:spPr>
          <a:xfrm>
            <a:off x="2744214" y="4227930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B6199-5B6F-405B-B1ED-076BB9D71D36}"/>
              </a:ext>
            </a:extLst>
          </p:cNvPr>
          <p:cNvSpPr txBox="1"/>
          <p:nvPr/>
        </p:nvSpPr>
        <p:spPr>
          <a:xfrm>
            <a:off x="2872706" y="3781804"/>
            <a:ext cx="9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ian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CFABD79-6EA7-4B97-A9BB-983FC0F51210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942224" y="4181914"/>
            <a:ext cx="419487" cy="204026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416D9E-4156-4F3B-AC31-B6762D4FE529}"/>
              </a:ext>
            </a:extLst>
          </p:cNvPr>
          <p:cNvCxnSpPr>
            <a:cxnSpLocks/>
          </p:cNvCxnSpPr>
          <p:nvPr/>
        </p:nvCxnSpPr>
        <p:spPr>
          <a:xfrm>
            <a:off x="3654256" y="3410964"/>
            <a:ext cx="1781092" cy="7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17FD4534-0F03-4828-9600-45EFFB8D2013}"/>
              </a:ext>
            </a:extLst>
          </p:cNvPr>
          <p:cNvSpPr/>
          <p:nvPr/>
        </p:nvSpPr>
        <p:spPr>
          <a:xfrm>
            <a:off x="4265837" y="4210140"/>
            <a:ext cx="2334614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A6065A47-7BD2-48BD-A25E-02398EA942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9058" y="4325510"/>
          <a:ext cx="1969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2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9104A10-D1D9-4890-BD02-D8FCAA4E22CC}"/>
              </a:ext>
            </a:extLst>
          </p:cNvPr>
          <p:cNvSpPr txBox="1"/>
          <p:nvPr/>
        </p:nvSpPr>
        <p:spPr>
          <a:xfrm>
            <a:off x="6239007" y="4175494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8A81241-709C-4151-A78F-4376AB535346}"/>
              </a:ext>
            </a:extLst>
          </p:cNvPr>
          <p:cNvSpPr/>
          <p:nvPr/>
        </p:nvSpPr>
        <p:spPr>
          <a:xfrm>
            <a:off x="6493486" y="4005795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1C6BB-425A-4440-8999-93F033BE9FDB}"/>
              </a:ext>
            </a:extLst>
          </p:cNvPr>
          <p:cNvSpPr txBox="1"/>
          <p:nvPr/>
        </p:nvSpPr>
        <p:spPr>
          <a:xfrm>
            <a:off x="8857132" y="3781514"/>
            <a:ext cx="38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A0795A-49A3-4B92-AD78-D7ACEBF1F013}"/>
              </a:ext>
            </a:extLst>
          </p:cNvPr>
          <p:cNvCxnSpPr/>
          <p:nvPr/>
        </p:nvCxnSpPr>
        <p:spPr>
          <a:xfrm flipH="1">
            <a:off x="4441931" y="4620540"/>
            <a:ext cx="187969" cy="533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6B5E850F-AF29-4561-AB33-F6EE615D6BE4}"/>
              </a:ext>
            </a:extLst>
          </p:cNvPr>
          <p:cNvSpPr/>
          <p:nvPr/>
        </p:nvSpPr>
        <p:spPr>
          <a:xfrm>
            <a:off x="2836181" y="5327202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2E39BD9-C67B-44FD-A895-7A150E26E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9403" y="5442572"/>
          <a:ext cx="31641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786BE04-91D5-405B-8B46-A7C6FDC7F67F}"/>
              </a:ext>
            </a:extLst>
          </p:cNvPr>
          <p:cNvSpPr txBox="1"/>
          <p:nvPr/>
        </p:nvSpPr>
        <p:spPr>
          <a:xfrm>
            <a:off x="6096000" y="532578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B21FF"/>
                </a:solidFill>
              </a:rPr>
              <a:t>*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68704A-1106-4762-9B9D-489EC8D0D42C}"/>
              </a:ext>
            </a:extLst>
          </p:cNvPr>
          <p:cNvSpPr/>
          <p:nvPr/>
        </p:nvSpPr>
        <p:spPr>
          <a:xfrm>
            <a:off x="6345969" y="5116114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rgbClr val="FB21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6393C2-B5EA-45E2-9ADC-1F4AC654FD6C}"/>
              </a:ext>
            </a:extLst>
          </p:cNvPr>
          <p:cNvSpPr txBox="1"/>
          <p:nvPr/>
        </p:nvSpPr>
        <p:spPr>
          <a:xfrm>
            <a:off x="5811504" y="4899619"/>
            <a:ext cx="75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B21FF"/>
                </a:solidFill>
              </a:rPr>
              <a:t>bees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C211C95-BF36-420F-8419-C5C01BBFA5BE}"/>
              </a:ext>
            </a:extLst>
          </p:cNvPr>
          <p:cNvSpPr/>
          <p:nvPr/>
        </p:nvSpPr>
        <p:spPr>
          <a:xfrm>
            <a:off x="5017273" y="2925776"/>
            <a:ext cx="524786" cy="238843"/>
          </a:xfrm>
          <a:custGeom>
            <a:avLst/>
            <a:gdLst>
              <a:gd name="connsiteX0" fmla="*/ 0 w 524786"/>
              <a:gd name="connsiteY0" fmla="*/ 199087 h 238843"/>
              <a:gd name="connsiteX1" fmla="*/ 381663 w 524786"/>
              <a:gd name="connsiteY1" fmla="*/ 304 h 238843"/>
              <a:gd name="connsiteX2" fmla="*/ 524786 w 524786"/>
              <a:gd name="connsiteY2" fmla="*/ 238843 h 23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238843">
                <a:moveTo>
                  <a:pt x="0" y="199087"/>
                </a:moveTo>
                <a:cubicBezTo>
                  <a:pt x="147099" y="96382"/>
                  <a:pt x="294199" y="-6322"/>
                  <a:pt x="381663" y="304"/>
                </a:cubicBezTo>
                <a:cubicBezTo>
                  <a:pt x="469127" y="6930"/>
                  <a:pt x="496956" y="122886"/>
                  <a:pt x="524786" y="238843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568F4F-4103-4E88-A4E2-B21AF2B09A01}"/>
              </a:ext>
            </a:extLst>
          </p:cNvPr>
          <p:cNvCxnSpPr>
            <a:cxnSpLocks/>
          </p:cNvCxnSpPr>
          <p:nvPr/>
        </p:nvCxnSpPr>
        <p:spPr>
          <a:xfrm>
            <a:off x="6053513" y="2584359"/>
            <a:ext cx="2101095" cy="34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55AB10C1-9DD9-446E-9333-83108C629ECD}"/>
              </a:ext>
            </a:extLst>
          </p:cNvPr>
          <p:cNvSpPr/>
          <p:nvPr/>
        </p:nvSpPr>
        <p:spPr>
          <a:xfrm>
            <a:off x="7908458" y="2964989"/>
            <a:ext cx="346475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1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4167" t="-8197" r="-51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3F4A42C-907C-44DB-B623-1CEC7FA9AE11}"/>
              </a:ext>
            </a:extLst>
          </p:cNvPr>
          <p:cNvSpPr txBox="1"/>
          <p:nvPr/>
        </p:nvSpPr>
        <p:spPr>
          <a:xfrm>
            <a:off x="10999123" y="2929572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745067E3-0FCA-4C70-BF3D-034A548781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73699" y="2567383"/>
            <a:ext cx="502051" cy="419461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A558FA-EA4A-4D29-A306-D6F9AA1DF242}"/>
              </a:ext>
            </a:extLst>
          </p:cNvPr>
          <p:cNvCxnSpPr/>
          <p:nvPr/>
        </p:nvCxnSpPr>
        <p:spPr>
          <a:xfrm flipH="1">
            <a:off x="8340918" y="3393771"/>
            <a:ext cx="723112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33D24597-1C4D-44DD-859B-5F8F5869CA5A}"/>
              </a:ext>
            </a:extLst>
          </p:cNvPr>
          <p:cNvSpPr/>
          <p:nvPr/>
        </p:nvSpPr>
        <p:spPr>
          <a:xfrm>
            <a:off x="7227000" y="4188182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6B996992-E8D3-40B4-9E39-3CD1942949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0221" y="4303552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F9055B77-64E4-4C22-8AD9-8623664820B3}"/>
              </a:ext>
            </a:extLst>
          </p:cNvPr>
          <p:cNvSpPr txBox="1"/>
          <p:nvPr/>
        </p:nvSpPr>
        <p:spPr>
          <a:xfrm>
            <a:off x="8995385" y="4165378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149DC6-257E-4245-BAF4-B6D137D8EAD5}"/>
              </a:ext>
            </a:extLst>
          </p:cNvPr>
          <p:cNvSpPr txBox="1"/>
          <p:nvPr/>
        </p:nvSpPr>
        <p:spPr>
          <a:xfrm>
            <a:off x="6085690" y="3906689"/>
            <a:ext cx="900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le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406A88B-CA11-491D-A1BE-345F66E2A711}"/>
              </a:ext>
            </a:extLst>
          </p:cNvPr>
          <p:cNvSpPr/>
          <p:nvPr/>
        </p:nvSpPr>
        <p:spPr>
          <a:xfrm>
            <a:off x="9223798" y="4007346"/>
            <a:ext cx="340559" cy="299453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779C18-453C-4094-B5A1-B697ACD8ED99}"/>
              </a:ext>
            </a:extLst>
          </p:cNvPr>
          <p:cNvCxnSpPr>
            <a:cxnSpLocks/>
          </p:cNvCxnSpPr>
          <p:nvPr/>
        </p:nvCxnSpPr>
        <p:spPr>
          <a:xfrm>
            <a:off x="9804825" y="3379992"/>
            <a:ext cx="906151" cy="69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6">
            <a:extLst>
              <a:ext uri="{FF2B5EF4-FFF2-40B4-BE49-F238E27FC236}">
                <a16:creationId xmlns:a16="http://schemas.microsoft.com/office/drawing/2014/main" id="{8AD55D74-01CE-41E3-B9E4-096B6FA5136B}"/>
              </a:ext>
            </a:extLst>
          </p:cNvPr>
          <p:cNvSpPr/>
          <p:nvPr/>
        </p:nvSpPr>
        <p:spPr>
          <a:xfrm>
            <a:off x="9701234" y="4197458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CC4A5E03-DFF0-4FA0-A832-5E5C5C3642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54455" y="4312828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D66E7CE1-FDEA-4BAA-81CC-E5F902A1AD30}"/>
              </a:ext>
            </a:extLst>
          </p:cNvPr>
          <p:cNvSpPr txBox="1"/>
          <p:nvPr/>
        </p:nvSpPr>
        <p:spPr>
          <a:xfrm>
            <a:off x="11446558" y="420510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B4D3A2C-AFB4-4F08-BA7E-6F0B721007B4}"/>
              </a:ext>
            </a:extLst>
          </p:cNvPr>
          <p:cNvSpPr/>
          <p:nvPr/>
        </p:nvSpPr>
        <p:spPr>
          <a:xfrm>
            <a:off x="11654573" y="3961221"/>
            <a:ext cx="314580" cy="400111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454DF0-E4CE-4431-9726-681D109D4E51}"/>
              </a:ext>
            </a:extLst>
          </p:cNvPr>
          <p:cNvSpPr txBox="1"/>
          <p:nvPr/>
        </p:nvSpPr>
        <p:spPr>
          <a:xfrm>
            <a:off x="11277225" y="3781514"/>
            <a:ext cx="4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th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5A7FF6-53C8-404C-9A02-F2B8A2B6301F}"/>
              </a:ext>
            </a:extLst>
          </p:cNvPr>
          <p:cNvSpPr txBox="1"/>
          <p:nvPr/>
        </p:nvSpPr>
        <p:spPr>
          <a:xfrm>
            <a:off x="4770748" y="3028139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A1BFB5-FCA4-4306-82A6-DDB70E6D5E32}"/>
              </a:ext>
            </a:extLst>
          </p:cNvPr>
          <p:cNvSpPr txBox="1"/>
          <p:nvPr/>
        </p:nvSpPr>
        <p:spPr>
          <a:xfrm>
            <a:off x="10369511" y="2135586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mo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AAB42C-BB2B-4045-806C-C0D825565D0D}"/>
              </a:ext>
            </a:extLst>
          </p:cNvPr>
          <p:cNvSpPr/>
          <p:nvPr/>
        </p:nvSpPr>
        <p:spPr>
          <a:xfrm>
            <a:off x="6096000" y="1217436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“molecule”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DDD666-D832-4CC0-B0BF-418886F7230C}"/>
              </a:ext>
            </a:extLst>
          </p:cNvPr>
          <p:cNvCxnSpPr/>
          <p:nvPr/>
        </p:nvCxnSpPr>
        <p:spPr>
          <a:xfrm flipH="1">
            <a:off x="6239007" y="1608859"/>
            <a:ext cx="361444" cy="49988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053EE59B-9869-470E-8FEE-31CCE06AC4A8}"/>
              </a:ext>
            </a:extLst>
          </p:cNvPr>
          <p:cNvSpPr/>
          <p:nvPr/>
        </p:nvSpPr>
        <p:spPr>
          <a:xfrm>
            <a:off x="11085114" y="3301927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872E7EA-D27D-4F6C-A888-A9F52A982BA5}"/>
              </a:ext>
            </a:extLst>
          </p:cNvPr>
          <p:cNvSpPr/>
          <p:nvPr/>
        </p:nvSpPr>
        <p:spPr>
          <a:xfrm>
            <a:off x="7624876" y="2561588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5C0F6B4-97D2-4581-9A6A-4247ABA789CF}"/>
              </a:ext>
            </a:extLst>
          </p:cNvPr>
          <p:cNvSpPr/>
          <p:nvPr/>
        </p:nvSpPr>
        <p:spPr>
          <a:xfrm>
            <a:off x="4842344" y="3349349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D59ADB-1681-4F7B-9AD5-07D21204A1A6}"/>
              </a:ext>
            </a:extLst>
          </p:cNvPr>
          <p:cNvSpPr/>
          <p:nvPr/>
        </p:nvSpPr>
        <p:spPr>
          <a:xfrm>
            <a:off x="2808135" y="453532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3107997-50F3-4F7E-A5E1-54CA6670DE6D}"/>
              </a:ext>
            </a:extLst>
          </p:cNvPr>
          <p:cNvSpPr/>
          <p:nvPr/>
        </p:nvSpPr>
        <p:spPr>
          <a:xfrm>
            <a:off x="6361672" y="45126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4380D87-D5EF-439F-81CF-8F3A2A7C7CEB}"/>
              </a:ext>
            </a:extLst>
          </p:cNvPr>
          <p:cNvSpPr/>
          <p:nvPr/>
        </p:nvSpPr>
        <p:spPr>
          <a:xfrm>
            <a:off x="6182473" y="564044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7B93004-E5C4-46C0-8657-1A91DF611564}"/>
              </a:ext>
            </a:extLst>
          </p:cNvPr>
          <p:cNvSpPr/>
          <p:nvPr/>
        </p:nvSpPr>
        <p:spPr>
          <a:xfrm>
            <a:off x="9133083" y="44967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26040FF-A187-4CCA-AA7D-E141682220B1}"/>
              </a:ext>
            </a:extLst>
          </p:cNvPr>
          <p:cNvSpPr/>
          <p:nvPr/>
        </p:nvSpPr>
        <p:spPr>
          <a:xfrm>
            <a:off x="11574533" y="4530790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574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0B4A-3DBB-4E2C-9E34-F5188004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Search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EE79-853F-4AE9-9D18-CB4CABD7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79" y="1179428"/>
            <a:ext cx="11664564" cy="5454522"/>
          </a:xfrm>
        </p:spPr>
        <p:txBody>
          <a:bodyPr>
            <a:normAutofit/>
          </a:bodyPr>
          <a:lstStyle/>
          <a:p>
            <a:r>
              <a:rPr lang="en-US" sz="2000" dirty="0"/>
              <a:t>Search for </a:t>
            </a:r>
            <a:r>
              <a:rPr lang="en-US" sz="2000" b="1" dirty="0">
                <a:solidFill>
                  <a:srgbClr val="7030A0"/>
                </a:solidFill>
              </a:rPr>
              <a:t>“molecule”</a:t>
            </a:r>
            <a:r>
              <a:rPr lang="en-US" sz="2000" dirty="0"/>
              <a:t>, which should </a:t>
            </a:r>
            <a:r>
              <a:rPr lang="en-US" sz="2000" b="1" dirty="0"/>
              <a:t>fail</a:t>
            </a:r>
            <a:r>
              <a:rPr lang="en-US" sz="2000" dirty="0"/>
              <a:t>.</a:t>
            </a:r>
            <a:endParaRPr lang="en-US" sz="2000" b="1" dirty="0">
              <a:solidFill>
                <a:srgbClr val="8A37F9"/>
              </a:solidFill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8F095DE-3390-492F-8B13-F442FD9B31E9}"/>
              </a:ext>
            </a:extLst>
          </p:cNvPr>
          <p:cNvSpPr/>
          <p:nvPr/>
        </p:nvSpPr>
        <p:spPr>
          <a:xfrm>
            <a:off x="4197155" y="2246896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ACB3B-8D1E-416A-BB0A-4466A762DE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8366" y="2374111"/>
          <a:ext cx="3164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525F8A-C949-4085-A8A4-DF7800696984}"/>
              </a:ext>
            </a:extLst>
          </p:cNvPr>
          <p:cNvSpPr txBox="1"/>
          <p:nvPr/>
        </p:nvSpPr>
        <p:spPr>
          <a:xfrm>
            <a:off x="7577849" y="2204068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1C352-04E0-4E37-9602-A74956D54BD6}"/>
              </a:ext>
            </a:extLst>
          </p:cNvPr>
          <p:cNvSpPr txBox="1"/>
          <p:nvPr/>
        </p:nvSpPr>
        <p:spPr>
          <a:xfrm>
            <a:off x="8443664" y="2004779"/>
            <a:ext cx="8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“”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59D846-CE76-4F7C-BD4C-542F12EED38E}"/>
              </a:ext>
            </a:extLst>
          </p:cNvPr>
          <p:cNvCxnSpPr>
            <a:cxnSpLocks/>
          </p:cNvCxnSpPr>
          <p:nvPr/>
        </p:nvCxnSpPr>
        <p:spPr>
          <a:xfrm flipH="1">
            <a:off x="3363403" y="2629577"/>
            <a:ext cx="1057522" cy="31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8828F470-0E88-45EA-BCE2-6403E5464FC4}"/>
              </a:ext>
            </a:extLst>
          </p:cNvPr>
          <p:cNvSpPr/>
          <p:nvPr/>
        </p:nvSpPr>
        <p:spPr>
          <a:xfrm>
            <a:off x="1481024" y="2983185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5918" t="-8065" r="-3183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4827635-D9D0-475C-ADCA-23818FDD9A64}"/>
              </a:ext>
            </a:extLst>
          </p:cNvPr>
          <p:cNvSpPr txBox="1"/>
          <p:nvPr/>
        </p:nvSpPr>
        <p:spPr>
          <a:xfrm>
            <a:off x="4576860" y="1717941"/>
            <a:ext cx="78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E5FAFF-74E9-46BF-A6AD-8212D31C7106}"/>
              </a:ext>
            </a:extLst>
          </p:cNvPr>
          <p:cNvCxnSpPr>
            <a:cxnSpLocks/>
          </p:cNvCxnSpPr>
          <p:nvPr/>
        </p:nvCxnSpPr>
        <p:spPr>
          <a:xfrm>
            <a:off x="5041127" y="2004779"/>
            <a:ext cx="339822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512D68F-5520-4C7C-AC81-24F8441F7AD7}"/>
              </a:ext>
            </a:extLst>
          </p:cNvPr>
          <p:cNvCxnSpPr>
            <a:cxnSpLocks/>
          </p:cNvCxnSpPr>
          <p:nvPr/>
        </p:nvCxnSpPr>
        <p:spPr>
          <a:xfrm flipV="1">
            <a:off x="7816678" y="2226904"/>
            <a:ext cx="675861" cy="163606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005EFF-DDFB-4C02-A1E9-E5F67A558975}"/>
              </a:ext>
            </a:extLst>
          </p:cNvPr>
          <p:cNvSpPr txBox="1"/>
          <p:nvPr/>
        </p:nvSpPr>
        <p:spPr>
          <a:xfrm>
            <a:off x="5331419" y="3087173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2F9C8B-B750-4664-8DA6-9B5CC05D1E55}"/>
              </a:ext>
            </a:extLst>
          </p:cNvPr>
          <p:cNvCxnSpPr>
            <a:cxnSpLocks/>
          </p:cNvCxnSpPr>
          <p:nvPr/>
        </p:nvCxnSpPr>
        <p:spPr>
          <a:xfrm flipH="1">
            <a:off x="1913489" y="3393771"/>
            <a:ext cx="1069575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60480440-F1D9-44FF-8B8D-E71E6ACEC1DE}"/>
              </a:ext>
            </a:extLst>
          </p:cNvPr>
          <p:cNvSpPr/>
          <p:nvPr/>
        </p:nvSpPr>
        <p:spPr>
          <a:xfrm>
            <a:off x="339633" y="4215617"/>
            <a:ext cx="2733197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DE1429B-8528-4081-821F-8227177AE5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9279" y="4312828"/>
          <a:ext cx="24218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82C9B00-3F5A-4E54-B0E5-5C47B2011DDB}"/>
              </a:ext>
            </a:extLst>
          </p:cNvPr>
          <p:cNvSpPr txBox="1"/>
          <p:nvPr/>
        </p:nvSpPr>
        <p:spPr>
          <a:xfrm>
            <a:off x="2744214" y="4227930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B6199-5B6F-405B-B1ED-076BB9D71D36}"/>
              </a:ext>
            </a:extLst>
          </p:cNvPr>
          <p:cNvSpPr txBox="1"/>
          <p:nvPr/>
        </p:nvSpPr>
        <p:spPr>
          <a:xfrm>
            <a:off x="2872706" y="3781804"/>
            <a:ext cx="9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ian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CFABD79-6EA7-4B97-A9BB-983FC0F51210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942224" y="4181914"/>
            <a:ext cx="419487" cy="204026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416D9E-4156-4F3B-AC31-B6762D4FE529}"/>
              </a:ext>
            </a:extLst>
          </p:cNvPr>
          <p:cNvCxnSpPr>
            <a:cxnSpLocks/>
          </p:cNvCxnSpPr>
          <p:nvPr/>
        </p:nvCxnSpPr>
        <p:spPr>
          <a:xfrm>
            <a:off x="3654256" y="3410964"/>
            <a:ext cx="1781092" cy="7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17FD4534-0F03-4828-9600-45EFFB8D2013}"/>
              </a:ext>
            </a:extLst>
          </p:cNvPr>
          <p:cNvSpPr/>
          <p:nvPr/>
        </p:nvSpPr>
        <p:spPr>
          <a:xfrm>
            <a:off x="4265837" y="4210140"/>
            <a:ext cx="2334614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A6065A47-7BD2-48BD-A25E-02398EA942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9058" y="4325510"/>
          <a:ext cx="1969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2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9104A10-D1D9-4890-BD02-D8FCAA4E22CC}"/>
              </a:ext>
            </a:extLst>
          </p:cNvPr>
          <p:cNvSpPr txBox="1"/>
          <p:nvPr/>
        </p:nvSpPr>
        <p:spPr>
          <a:xfrm>
            <a:off x="6239007" y="4175494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8A81241-709C-4151-A78F-4376AB535346}"/>
              </a:ext>
            </a:extLst>
          </p:cNvPr>
          <p:cNvSpPr/>
          <p:nvPr/>
        </p:nvSpPr>
        <p:spPr>
          <a:xfrm>
            <a:off x="6493486" y="4005795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1C6BB-425A-4440-8999-93F033BE9FDB}"/>
              </a:ext>
            </a:extLst>
          </p:cNvPr>
          <p:cNvSpPr txBox="1"/>
          <p:nvPr/>
        </p:nvSpPr>
        <p:spPr>
          <a:xfrm>
            <a:off x="8857132" y="3781514"/>
            <a:ext cx="38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A0795A-49A3-4B92-AD78-D7ACEBF1F013}"/>
              </a:ext>
            </a:extLst>
          </p:cNvPr>
          <p:cNvCxnSpPr/>
          <p:nvPr/>
        </p:nvCxnSpPr>
        <p:spPr>
          <a:xfrm flipH="1">
            <a:off x="4441931" y="4620540"/>
            <a:ext cx="187969" cy="533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6B5E850F-AF29-4561-AB33-F6EE615D6BE4}"/>
              </a:ext>
            </a:extLst>
          </p:cNvPr>
          <p:cNvSpPr/>
          <p:nvPr/>
        </p:nvSpPr>
        <p:spPr>
          <a:xfrm>
            <a:off x="2836181" y="5327202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2E39BD9-C67B-44FD-A895-7A150E26E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9403" y="5442572"/>
          <a:ext cx="31641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786BE04-91D5-405B-8B46-A7C6FDC7F67F}"/>
              </a:ext>
            </a:extLst>
          </p:cNvPr>
          <p:cNvSpPr txBox="1"/>
          <p:nvPr/>
        </p:nvSpPr>
        <p:spPr>
          <a:xfrm>
            <a:off x="6096000" y="532578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B21FF"/>
                </a:solidFill>
              </a:rPr>
              <a:t>*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68704A-1106-4762-9B9D-489EC8D0D42C}"/>
              </a:ext>
            </a:extLst>
          </p:cNvPr>
          <p:cNvSpPr/>
          <p:nvPr/>
        </p:nvSpPr>
        <p:spPr>
          <a:xfrm>
            <a:off x="6345969" y="5116114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rgbClr val="FB21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6393C2-B5EA-45E2-9ADC-1F4AC654FD6C}"/>
              </a:ext>
            </a:extLst>
          </p:cNvPr>
          <p:cNvSpPr txBox="1"/>
          <p:nvPr/>
        </p:nvSpPr>
        <p:spPr>
          <a:xfrm>
            <a:off x="5811504" y="4899619"/>
            <a:ext cx="75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B21FF"/>
                </a:solidFill>
              </a:rPr>
              <a:t>bees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C211C95-BF36-420F-8419-C5C01BBFA5BE}"/>
              </a:ext>
            </a:extLst>
          </p:cNvPr>
          <p:cNvSpPr/>
          <p:nvPr/>
        </p:nvSpPr>
        <p:spPr>
          <a:xfrm>
            <a:off x="5017273" y="2925776"/>
            <a:ext cx="524786" cy="238843"/>
          </a:xfrm>
          <a:custGeom>
            <a:avLst/>
            <a:gdLst>
              <a:gd name="connsiteX0" fmla="*/ 0 w 524786"/>
              <a:gd name="connsiteY0" fmla="*/ 199087 h 238843"/>
              <a:gd name="connsiteX1" fmla="*/ 381663 w 524786"/>
              <a:gd name="connsiteY1" fmla="*/ 304 h 238843"/>
              <a:gd name="connsiteX2" fmla="*/ 524786 w 524786"/>
              <a:gd name="connsiteY2" fmla="*/ 238843 h 23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238843">
                <a:moveTo>
                  <a:pt x="0" y="199087"/>
                </a:moveTo>
                <a:cubicBezTo>
                  <a:pt x="147099" y="96382"/>
                  <a:pt x="294199" y="-6322"/>
                  <a:pt x="381663" y="304"/>
                </a:cubicBezTo>
                <a:cubicBezTo>
                  <a:pt x="469127" y="6930"/>
                  <a:pt x="496956" y="122886"/>
                  <a:pt x="524786" y="238843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568F4F-4103-4E88-A4E2-B21AF2B09A01}"/>
              </a:ext>
            </a:extLst>
          </p:cNvPr>
          <p:cNvCxnSpPr>
            <a:cxnSpLocks/>
          </p:cNvCxnSpPr>
          <p:nvPr/>
        </p:nvCxnSpPr>
        <p:spPr>
          <a:xfrm>
            <a:off x="6053513" y="2584359"/>
            <a:ext cx="2101095" cy="34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55AB10C1-9DD9-446E-9333-83108C629ECD}"/>
              </a:ext>
            </a:extLst>
          </p:cNvPr>
          <p:cNvSpPr/>
          <p:nvPr/>
        </p:nvSpPr>
        <p:spPr>
          <a:xfrm>
            <a:off x="7908458" y="2964989"/>
            <a:ext cx="346475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1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4167" t="-8197" r="-51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3F4A42C-907C-44DB-B623-1CEC7FA9AE11}"/>
              </a:ext>
            </a:extLst>
          </p:cNvPr>
          <p:cNvSpPr txBox="1"/>
          <p:nvPr/>
        </p:nvSpPr>
        <p:spPr>
          <a:xfrm>
            <a:off x="10999123" y="2929572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745067E3-0FCA-4C70-BF3D-034A548781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73699" y="2567383"/>
            <a:ext cx="502051" cy="419461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A558FA-EA4A-4D29-A306-D6F9AA1DF242}"/>
              </a:ext>
            </a:extLst>
          </p:cNvPr>
          <p:cNvCxnSpPr/>
          <p:nvPr/>
        </p:nvCxnSpPr>
        <p:spPr>
          <a:xfrm flipH="1">
            <a:off x="8340918" y="3393771"/>
            <a:ext cx="723112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33D24597-1C4D-44DD-859B-5F8F5869CA5A}"/>
              </a:ext>
            </a:extLst>
          </p:cNvPr>
          <p:cNvSpPr/>
          <p:nvPr/>
        </p:nvSpPr>
        <p:spPr>
          <a:xfrm>
            <a:off x="7227000" y="4188182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6B996992-E8D3-40B4-9E39-3CD1942949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0221" y="4303552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F9055B77-64E4-4C22-8AD9-8623664820B3}"/>
              </a:ext>
            </a:extLst>
          </p:cNvPr>
          <p:cNvSpPr txBox="1"/>
          <p:nvPr/>
        </p:nvSpPr>
        <p:spPr>
          <a:xfrm>
            <a:off x="8995385" y="4165378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149DC6-257E-4245-BAF4-B6D137D8EAD5}"/>
              </a:ext>
            </a:extLst>
          </p:cNvPr>
          <p:cNvSpPr txBox="1"/>
          <p:nvPr/>
        </p:nvSpPr>
        <p:spPr>
          <a:xfrm>
            <a:off x="6085690" y="3906689"/>
            <a:ext cx="900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le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406A88B-CA11-491D-A1BE-345F66E2A711}"/>
              </a:ext>
            </a:extLst>
          </p:cNvPr>
          <p:cNvSpPr/>
          <p:nvPr/>
        </p:nvSpPr>
        <p:spPr>
          <a:xfrm>
            <a:off x="9223798" y="4007346"/>
            <a:ext cx="340559" cy="299453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779C18-453C-4094-B5A1-B697ACD8ED99}"/>
              </a:ext>
            </a:extLst>
          </p:cNvPr>
          <p:cNvCxnSpPr>
            <a:cxnSpLocks/>
          </p:cNvCxnSpPr>
          <p:nvPr/>
        </p:nvCxnSpPr>
        <p:spPr>
          <a:xfrm>
            <a:off x="9804825" y="3379992"/>
            <a:ext cx="906151" cy="69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6">
            <a:extLst>
              <a:ext uri="{FF2B5EF4-FFF2-40B4-BE49-F238E27FC236}">
                <a16:creationId xmlns:a16="http://schemas.microsoft.com/office/drawing/2014/main" id="{8AD55D74-01CE-41E3-B9E4-096B6FA5136B}"/>
              </a:ext>
            </a:extLst>
          </p:cNvPr>
          <p:cNvSpPr/>
          <p:nvPr/>
        </p:nvSpPr>
        <p:spPr>
          <a:xfrm>
            <a:off x="9701234" y="4197458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CC4A5E03-DFF0-4FA0-A832-5E5C5C3642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54455" y="4312828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D66E7CE1-FDEA-4BAA-81CC-E5F902A1AD30}"/>
              </a:ext>
            </a:extLst>
          </p:cNvPr>
          <p:cNvSpPr txBox="1"/>
          <p:nvPr/>
        </p:nvSpPr>
        <p:spPr>
          <a:xfrm>
            <a:off x="11446558" y="420510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B4D3A2C-AFB4-4F08-BA7E-6F0B721007B4}"/>
              </a:ext>
            </a:extLst>
          </p:cNvPr>
          <p:cNvSpPr/>
          <p:nvPr/>
        </p:nvSpPr>
        <p:spPr>
          <a:xfrm>
            <a:off x="11654573" y="3961221"/>
            <a:ext cx="314580" cy="400111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454DF0-E4CE-4431-9726-681D109D4E51}"/>
              </a:ext>
            </a:extLst>
          </p:cNvPr>
          <p:cNvSpPr txBox="1"/>
          <p:nvPr/>
        </p:nvSpPr>
        <p:spPr>
          <a:xfrm>
            <a:off x="11277225" y="3781514"/>
            <a:ext cx="4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th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5A7FF6-53C8-404C-9A02-F2B8A2B6301F}"/>
              </a:ext>
            </a:extLst>
          </p:cNvPr>
          <p:cNvSpPr txBox="1"/>
          <p:nvPr/>
        </p:nvSpPr>
        <p:spPr>
          <a:xfrm>
            <a:off x="4770748" y="3028139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A1BFB5-FCA4-4306-82A6-DDB70E6D5E32}"/>
              </a:ext>
            </a:extLst>
          </p:cNvPr>
          <p:cNvSpPr txBox="1"/>
          <p:nvPr/>
        </p:nvSpPr>
        <p:spPr>
          <a:xfrm>
            <a:off x="10369511" y="2135586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mo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AAB42C-BB2B-4045-806C-C0D825565D0D}"/>
              </a:ext>
            </a:extLst>
          </p:cNvPr>
          <p:cNvSpPr/>
          <p:nvPr/>
        </p:nvSpPr>
        <p:spPr>
          <a:xfrm>
            <a:off x="9157731" y="1942020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“molecule”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DDD666-D832-4CC0-B0BF-418886F7230C}"/>
              </a:ext>
            </a:extLst>
          </p:cNvPr>
          <p:cNvCxnSpPr/>
          <p:nvPr/>
        </p:nvCxnSpPr>
        <p:spPr>
          <a:xfrm flipH="1">
            <a:off x="9254639" y="2309020"/>
            <a:ext cx="361444" cy="49988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7F9634B8-680B-4419-A5FB-63AD8648CD37}"/>
              </a:ext>
            </a:extLst>
          </p:cNvPr>
          <p:cNvSpPr/>
          <p:nvPr/>
        </p:nvSpPr>
        <p:spPr>
          <a:xfrm>
            <a:off x="11085114" y="3301927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F53DC4F-3706-4357-85B7-584EEFA7CBC6}"/>
              </a:ext>
            </a:extLst>
          </p:cNvPr>
          <p:cNvSpPr/>
          <p:nvPr/>
        </p:nvSpPr>
        <p:spPr>
          <a:xfrm>
            <a:off x="7624876" y="2561588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E00790F-FC1A-42B5-98FD-1AC16BEF2814}"/>
              </a:ext>
            </a:extLst>
          </p:cNvPr>
          <p:cNvSpPr/>
          <p:nvPr/>
        </p:nvSpPr>
        <p:spPr>
          <a:xfrm>
            <a:off x="4842344" y="3349349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4B697A5-FEE2-47E7-92EA-E48D1D714145}"/>
              </a:ext>
            </a:extLst>
          </p:cNvPr>
          <p:cNvSpPr/>
          <p:nvPr/>
        </p:nvSpPr>
        <p:spPr>
          <a:xfrm>
            <a:off x="2808135" y="453532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6474488-CAA8-4FE0-A452-9BF169A4DE8F}"/>
              </a:ext>
            </a:extLst>
          </p:cNvPr>
          <p:cNvSpPr/>
          <p:nvPr/>
        </p:nvSpPr>
        <p:spPr>
          <a:xfrm>
            <a:off x="6361672" y="45126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876B16E-C259-414B-A184-035586DB7FEC}"/>
              </a:ext>
            </a:extLst>
          </p:cNvPr>
          <p:cNvSpPr/>
          <p:nvPr/>
        </p:nvSpPr>
        <p:spPr>
          <a:xfrm>
            <a:off x="6182473" y="564044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E658F22-44D6-4BDC-BC9F-A613206B4826}"/>
              </a:ext>
            </a:extLst>
          </p:cNvPr>
          <p:cNvSpPr/>
          <p:nvPr/>
        </p:nvSpPr>
        <p:spPr>
          <a:xfrm>
            <a:off x="9133083" y="44967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96549D0-00BB-44BD-B4D8-5CF3839AFD01}"/>
              </a:ext>
            </a:extLst>
          </p:cNvPr>
          <p:cNvSpPr/>
          <p:nvPr/>
        </p:nvSpPr>
        <p:spPr>
          <a:xfrm>
            <a:off x="11574533" y="4530790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18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0B4A-3DBB-4E2C-9E34-F5188004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Search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EE79-853F-4AE9-9D18-CB4CABD7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79" y="1179428"/>
            <a:ext cx="11664564" cy="5454522"/>
          </a:xfrm>
        </p:spPr>
        <p:txBody>
          <a:bodyPr>
            <a:normAutofit/>
          </a:bodyPr>
          <a:lstStyle/>
          <a:p>
            <a:r>
              <a:rPr lang="en-US" sz="2000" dirty="0"/>
              <a:t>Search for </a:t>
            </a:r>
            <a:r>
              <a:rPr lang="en-US" sz="2000" b="1" dirty="0">
                <a:solidFill>
                  <a:srgbClr val="7030A0"/>
                </a:solidFill>
              </a:rPr>
              <a:t>“molecule”</a:t>
            </a:r>
            <a:r>
              <a:rPr lang="en-US" sz="2000" dirty="0"/>
              <a:t>, which should </a:t>
            </a:r>
            <a:r>
              <a:rPr lang="en-US" sz="2000" b="1" dirty="0"/>
              <a:t>fail</a:t>
            </a:r>
            <a:r>
              <a:rPr lang="en-US" sz="2000" dirty="0"/>
              <a:t>.</a:t>
            </a:r>
            <a:endParaRPr lang="en-US" sz="2000" b="1" dirty="0">
              <a:solidFill>
                <a:srgbClr val="8A37F9"/>
              </a:solidFill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8F095DE-3390-492F-8B13-F442FD9B31E9}"/>
              </a:ext>
            </a:extLst>
          </p:cNvPr>
          <p:cNvSpPr/>
          <p:nvPr/>
        </p:nvSpPr>
        <p:spPr>
          <a:xfrm>
            <a:off x="4197155" y="2246896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ACB3B-8D1E-416A-BB0A-4466A762DE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8366" y="2374111"/>
          <a:ext cx="3164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525F8A-C949-4085-A8A4-DF7800696984}"/>
              </a:ext>
            </a:extLst>
          </p:cNvPr>
          <p:cNvSpPr txBox="1"/>
          <p:nvPr/>
        </p:nvSpPr>
        <p:spPr>
          <a:xfrm>
            <a:off x="7577849" y="2204068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1C352-04E0-4E37-9602-A74956D54BD6}"/>
              </a:ext>
            </a:extLst>
          </p:cNvPr>
          <p:cNvSpPr txBox="1"/>
          <p:nvPr/>
        </p:nvSpPr>
        <p:spPr>
          <a:xfrm>
            <a:off x="8443664" y="2004779"/>
            <a:ext cx="8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“”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59D846-CE76-4F7C-BD4C-542F12EED38E}"/>
              </a:ext>
            </a:extLst>
          </p:cNvPr>
          <p:cNvCxnSpPr>
            <a:cxnSpLocks/>
          </p:cNvCxnSpPr>
          <p:nvPr/>
        </p:nvCxnSpPr>
        <p:spPr>
          <a:xfrm flipH="1">
            <a:off x="3363403" y="2629577"/>
            <a:ext cx="1057522" cy="31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8828F470-0E88-45EA-BCE2-6403E5464FC4}"/>
              </a:ext>
            </a:extLst>
          </p:cNvPr>
          <p:cNvSpPr/>
          <p:nvPr/>
        </p:nvSpPr>
        <p:spPr>
          <a:xfrm>
            <a:off x="1481024" y="2983185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5918" t="-8065" r="-3183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4827635-D9D0-475C-ADCA-23818FDD9A64}"/>
              </a:ext>
            </a:extLst>
          </p:cNvPr>
          <p:cNvSpPr txBox="1"/>
          <p:nvPr/>
        </p:nvSpPr>
        <p:spPr>
          <a:xfrm>
            <a:off x="4576860" y="1717941"/>
            <a:ext cx="78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E5FAFF-74E9-46BF-A6AD-8212D31C7106}"/>
              </a:ext>
            </a:extLst>
          </p:cNvPr>
          <p:cNvCxnSpPr>
            <a:cxnSpLocks/>
          </p:cNvCxnSpPr>
          <p:nvPr/>
        </p:nvCxnSpPr>
        <p:spPr>
          <a:xfrm>
            <a:off x="5041127" y="2004779"/>
            <a:ext cx="339822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512D68F-5520-4C7C-AC81-24F8441F7AD7}"/>
              </a:ext>
            </a:extLst>
          </p:cNvPr>
          <p:cNvCxnSpPr>
            <a:cxnSpLocks/>
          </p:cNvCxnSpPr>
          <p:nvPr/>
        </p:nvCxnSpPr>
        <p:spPr>
          <a:xfrm flipV="1">
            <a:off x="7816678" y="2226904"/>
            <a:ext cx="675861" cy="163606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005EFF-DDFB-4C02-A1E9-E5F67A558975}"/>
              </a:ext>
            </a:extLst>
          </p:cNvPr>
          <p:cNvSpPr txBox="1"/>
          <p:nvPr/>
        </p:nvSpPr>
        <p:spPr>
          <a:xfrm>
            <a:off x="5331419" y="3087173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2F9C8B-B750-4664-8DA6-9B5CC05D1E55}"/>
              </a:ext>
            </a:extLst>
          </p:cNvPr>
          <p:cNvCxnSpPr>
            <a:cxnSpLocks/>
          </p:cNvCxnSpPr>
          <p:nvPr/>
        </p:nvCxnSpPr>
        <p:spPr>
          <a:xfrm flipH="1">
            <a:off x="1913489" y="3393771"/>
            <a:ext cx="1069575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60480440-F1D9-44FF-8B8D-E71E6ACEC1DE}"/>
              </a:ext>
            </a:extLst>
          </p:cNvPr>
          <p:cNvSpPr/>
          <p:nvPr/>
        </p:nvSpPr>
        <p:spPr>
          <a:xfrm>
            <a:off x="339633" y="4215617"/>
            <a:ext cx="2733197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DE1429B-8528-4081-821F-8227177AE5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9279" y="4312828"/>
          <a:ext cx="24218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82C9B00-3F5A-4E54-B0E5-5C47B2011DDB}"/>
              </a:ext>
            </a:extLst>
          </p:cNvPr>
          <p:cNvSpPr txBox="1"/>
          <p:nvPr/>
        </p:nvSpPr>
        <p:spPr>
          <a:xfrm>
            <a:off x="2744214" y="4227930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B6199-5B6F-405B-B1ED-076BB9D71D36}"/>
              </a:ext>
            </a:extLst>
          </p:cNvPr>
          <p:cNvSpPr txBox="1"/>
          <p:nvPr/>
        </p:nvSpPr>
        <p:spPr>
          <a:xfrm>
            <a:off x="2872706" y="3781804"/>
            <a:ext cx="9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ian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CFABD79-6EA7-4B97-A9BB-983FC0F51210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942224" y="4181914"/>
            <a:ext cx="419487" cy="204026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416D9E-4156-4F3B-AC31-B6762D4FE529}"/>
              </a:ext>
            </a:extLst>
          </p:cNvPr>
          <p:cNvCxnSpPr>
            <a:cxnSpLocks/>
          </p:cNvCxnSpPr>
          <p:nvPr/>
        </p:nvCxnSpPr>
        <p:spPr>
          <a:xfrm>
            <a:off x="3654256" y="3410964"/>
            <a:ext cx="1781092" cy="7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17FD4534-0F03-4828-9600-45EFFB8D2013}"/>
              </a:ext>
            </a:extLst>
          </p:cNvPr>
          <p:cNvSpPr/>
          <p:nvPr/>
        </p:nvSpPr>
        <p:spPr>
          <a:xfrm>
            <a:off x="4265837" y="4210140"/>
            <a:ext cx="2334614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A6065A47-7BD2-48BD-A25E-02398EA942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9058" y="4325510"/>
          <a:ext cx="1969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2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9104A10-D1D9-4890-BD02-D8FCAA4E22CC}"/>
              </a:ext>
            </a:extLst>
          </p:cNvPr>
          <p:cNvSpPr txBox="1"/>
          <p:nvPr/>
        </p:nvSpPr>
        <p:spPr>
          <a:xfrm>
            <a:off x="6239007" y="4175494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8A81241-709C-4151-A78F-4376AB535346}"/>
              </a:ext>
            </a:extLst>
          </p:cNvPr>
          <p:cNvSpPr/>
          <p:nvPr/>
        </p:nvSpPr>
        <p:spPr>
          <a:xfrm>
            <a:off x="6493486" y="4005795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1C6BB-425A-4440-8999-93F033BE9FDB}"/>
              </a:ext>
            </a:extLst>
          </p:cNvPr>
          <p:cNvSpPr txBox="1"/>
          <p:nvPr/>
        </p:nvSpPr>
        <p:spPr>
          <a:xfrm>
            <a:off x="8857132" y="3781514"/>
            <a:ext cx="38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A0795A-49A3-4B92-AD78-D7ACEBF1F013}"/>
              </a:ext>
            </a:extLst>
          </p:cNvPr>
          <p:cNvCxnSpPr/>
          <p:nvPr/>
        </p:nvCxnSpPr>
        <p:spPr>
          <a:xfrm flipH="1">
            <a:off x="4441931" y="4620540"/>
            <a:ext cx="187969" cy="533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6B5E850F-AF29-4561-AB33-F6EE615D6BE4}"/>
              </a:ext>
            </a:extLst>
          </p:cNvPr>
          <p:cNvSpPr/>
          <p:nvPr/>
        </p:nvSpPr>
        <p:spPr>
          <a:xfrm>
            <a:off x="2836181" y="5327202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2E39BD9-C67B-44FD-A895-7A150E26E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9403" y="5442572"/>
          <a:ext cx="31641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786BE04-91D5-405B-8B46-A7C6FDC7F67F}"/>
              </a:ext>
            </a:extLst>
          </p:cNvPr>
          <p:cNvSpPr txBox="1"/>
          <p:nvPr/>
        </p:nvSpPr>
        <p:spPr>
          <a:xfrm>
            <a:off x="6096000" y="532578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B21FF"/>
                </a:solidFill>
              </a:rPr>
              <a:t>*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68704A-1106-4762-9B9D-489EC8D0D42C}"/>
              </a:ext>
            </a:extLst>
          </p:cNvPr>
          <p:cNvSpPr/>
          <p:nvPr/>
        </p:nvSpPr>
        <p:spPr>
          <a:xfrm>
            <a:off x="6345969" y="5116114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rgbClr val="FB21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6393C2-B5EA-45E2-9ADC-1F4AC654FD6C}"/>
              </a:ext>
            </a:extLst>
          </p:cNvPr>
          <p:cNvSpPr txBox="1"/>
          <p:nvPr/>
        </p:nvSpPr>
        <p:spPr>
          <a:xfrm>
            <a:off x="5811504" y="4899619"/>
            <a:ext cx="75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B21FF"/>
                </a:solidFill>
              </a:rPr>
              <a:t>bees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C211C95-BF36-420F-8419-C5C01BBFA5BE}"/>
              </a:ext>
            </a:extLst>
          </p:cNvPr>
          <p:cNvSpPr/>
          <p:nvPr/>
        </p:nvSpPr>
        <p:spPr>
          <a:xfrm>
            <a:off x="5017273" y="2925776"/>
            <a:ext cx="524786" cy="238843"/>
          </a:xfrm>
          <a:custGeom>
            <a:avLst/>
            <a:gdLst>
              <a:gd name="connsiteX0" fmla="*/ 0 w 524786"/>
              <a:gd name="connsiteY0" fmla="*/ 199087 h 238843"/>
              <a:gd name="connsiteX1" fmla="*/ 381663 w 524786"/>
              <a:gd name="connsiteY1" fmla="*/ 304 h 238843"/>
              <a:gd name="connsiteX2" fmla="*/ 524786 w 524786"/>
              <a:gd name="connsiteY2" fmla="*/ 238843 h 23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238843">
                <a:moveTo>
                  <a:pt x="0" y="199087"/>
                </a:moveTo>
                <a:cubicBezTo>
                  <a:pt x="147099" y="96382"/>
                  <a:pt x="294199" y="-6322"/>
                  <a:pt x="381663" y="304"/>
                </a:cubicBezTo>
                <a:cubicBezTo>
                  <a:pt x="469127" y="6930"/>
                  <a:pt x="496956" y="122886"/>
                  <a:pt x="524786" y="238843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568F4F-4103-4E88-A4E2-B21AF2B09A01}"/>
              </a:ext>
            </a:extLst>
          </p:cNvPr>
          <p:cNvCxnSpPr>
            <a:cxnSpLocks/>
          </p:cNvCxnSpPr>
          <p:nvPr/>
        </p:nvCxnSpPr>
        <p:spPr>
          <a:xfrm>
            <a:off x="6053513" y="2584359"/>
            <a:ext cx="2101095" cy="34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55AB10C1-9DD9-446E-9333-83108C629ECD}"/>
              </a:ext>
            </a:extLst>
          </p:cNvPr>
          <p:cNvSpPr/>
          <p:nvPr/>
        </p:nvSpPr>
        <p:spPr>
          <a:xfrm>
            <a:off x="7908458" y="2964989"/>
            <a:ext cx="346475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1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4167" t="-8197" r="-51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3F4A42C-907C-44DB-B623-1CEC7FA9AE11}"/>
              </a:ext>
            </a:extLst>
          </p:cNvPr>
          <p:cNvSpPr txBox="1"/>
          <p:nvPr/>
        </p:nvSpPr>
        <p:spPr>
          <a:xfrm>
            <a:off x="10999123" y="2929572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745067E3-0FCA-4C70-BF3D-034A548781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73699" y="2567383"/>
            <a:ext cx="502051" cy="419461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A558FA-EA4A-4D29-A306-D6F9AA1DF242}"/>
              </a:ext>
            </a:extLst>
          </p:cNvPr>
          <p:cNvCxnSpPr/>
          <p:nvPr/>
        </p:nvCxnSpPr>
        <p:spPr>
          <a:xfrm flipH="1">
            <a:off x="8340918" y="3393771"/>
            <a:ext cx="723112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33D24597-1C4D-44DD-859B-5F8F5869CA5A}"/>
              </a:ext>
            </a:extLst>
          </p:cNvPr>
          <p:cNvSpPr/>
          <p:nvPr/>
        </p:nvSpPr>
        <p:spPr>
          <a:xfrm>
            <a:off x="7227000" y="4188182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6B996992-E8D3-40B4-9E39-3CD1942949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0221" y="4303552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F9055B77-64E4-4C22-8AD9-8623664820B3}"/>
              </a:ext>
            </a:extLst>
          </p:cNvPr>
          <p:cNvSpPr txBox="1"/>
          <p:nvPr/>
        </p:nvSpPr>
        <p:spPr>
          <a:xfrm>
            <a:off x="8995385" y="4165378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149DC6-257E-4245-BAF4-B6D137D8EAD5}"/>
              </a:ext>
            </a:extLst>
          </p:cNvPr>
          <p:cNvSpPr txBox="1"/>
          <p:nvPr/>
        </p:nvSpPr>
        <p:spPr>
          <a:xfrm>
            <a:off x="6085690" y="3906689"/>
            <a:ext cx="900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le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406A88B-CA11-491D-A1BE-345F66E2A711}"/>
              </a:ext>
            </a:extLst>
          </p:cNvPr>
          <p:cNvSpPr/>
          <p:nvPr/>
        </p:nvSpPr>
        <p:spPr>
          <a:xfrm>
            <a:off x="9223798" y="4007346"/>
            <a:ext cx="340559" cy="299453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779C18-453C-4094-B5A1-B697ACD8ED99}"/>
              </a:ext>
            </a:extLst>
          </p:cNvPr>
          <p:cNvCxnSpPr>
            <a:cxnSpLocks/>
          </p:cNvCxnSpPr>
          <p:nvPr/>
        </p:nvCxnSpPr>
        <p:spPr>
          <a:xfrm>
            <a:off x="9804825" y="3379992"/>
            <a:ext cx="906151" cy="69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6">
            <a:extLst>
              <a:ext uri="{FF2B5EF4-FFF2-40B4-BE49-F238E27FC236}">
                <a16:creationId xmlns:a16="http://schemas.microsoft.com/office/drawing/2014/main" id="{8AD55D74-01CE-41E3-B9E4-096B6FA5136B}"/>
              </a:ext>
            </a:extLst>
          </p:cNvPr>
          <p:cNvSpPr/>
          <p:nvPr/>
        </p:nvSpPr>
        <p:spPr>
          <a:xfrm>
            <a:off x="9701234" y="4197458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CC4A5E03-DFF0-4FA0-A832-5E5C5C3642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54455" y="4312828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D66E7CE1-FDEA-4BAA-81CC-E5F902A1AD30}"/>
              </a:ext>
            </a:extLst>
          </p:cNvPr>
          <p:cNvSpPr txBox="1"/>
          <p:nvPr/>
        </p:nvSpPr>
        <p:spPr>
          <a:xfrm>
            <a:off x="11446558" y="420510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B4D3A2C-AFB4-4F08-BA7E-6F0B721007B4}"/>
              </a:ext>
            </a:extLst>
          </p:cNvPr>
          <p:cNvSpPr/>
          <p:nvPr/>
        </p:nvSpPr>
        <p:spPr>
          <a:xfrm>
            <a:off x="11654573" y="3961221"/>
            <a:ext cx="314580" cy="400111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454DF0-E4CE-4431-9726-681D109D4E51}"/>
              </a:ext>
            </a:extLst>
          </p:cNvPr>
          <p:cNvSpPr txBox="1"/>
          <p:nvPr/>
        </p:nvSpPr>
        <p:spPr>
          <a:xfrm>
            <a:off x="11277225" y="3781514"/>
            <a:ext cx="4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th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5A7FF6-53C8-404C-9A02-F2B8A2B6301F}"/>
              </a:ext>
            </a:extLst>
          </p:cNvPr>
          <p:cNvSpPr txBox="1"/>
          <p:nvPr/>
        </p:nvSpPr>
        <p:spPr>
          <a:xfrm>
            <a:off x="4770748" y="3028139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A1BFB5-FCA4-4306-82A6-DDB70E6D5E32}"/>
              </a:ext>
            </a:extLst>
          </p:cNvPr>
          <p:cNvSpPr txBox="1"/>
          <p:nvPr/>
        </p:nvSpPr>
        <p:spPr>
          <a:xfrm>
            <a:off x="10369511" y="2135586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mo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AAB42C-BB2B-4045-806C-C0D825565D0D}"/>
              </a:ext>
            </a:extLst>
          </p:cNvPr>
          <p:cNvSpPr/>
          <p:nvPr/>
        </p:nvSpPr>
        <p:spPr>
          <a:xfrm>
            <a:off x="7019344" y="3565668"/>
            <a:ext cx="1002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“</a:t>
            </a:r>
            <a:r>
              <a:rPr lang="en-US" b="1" dirty="0" err="1">
                <a:solidFill>
                  <a:srgbClr val="7030A0"/>
                </a:solidFill>
              </a:rPr>
              <a:t>lecule</a:t>
            </a:r>
            <a:r>
              <a:rPr lang="en-US" b="1" dirty="0">
                <a:solidFill>
                  <a:srgbClr val="7030A0"/>
                </a:solidFill>
              </a:rPr>
              <a:t>”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DDD666-D832-4CC0-B0BF-418886F7230C}"/>
              </a:ext>
            </a:extLst>
          </p:cNvPr>
          <p:cNvCxnSpPr>
            <a:cxnSpLocks/>
          </p:cNvCxnSpPr>
          <p:nvPr/>
        </p:nvCxnSpPr>
        <p:spPr>
          <a:xfrm>
            <a:off x="7477696" y="3932668"/>
            <a:ext cx="372342" cy="18917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1F088D0-12E5-4DE8-AA89-24AF0B1CAD82}"/>
              </a:ext>
            </a:extLst>
          </p:cNvPr>
          <p:cNvSpPr/>
          <p:nvPr/>
        </p:nvSpPr>
        <p:spPr>
          <a:xfrm>
            <a:off x="11085114" y="3301927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9654C7C-693C-4B1C-A21F-C360043160E7}"/>
              </a:ext>
            </a:extLst>
          </p:cNvPr>
          <p:cNvSpPr/>
          <p:nvPr/>
        </p:nvSpPr>
        <p:spPr>
          <a:xfrm>
            <a:off x="7624876" y="2561588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87B8CE-1489-41B1-89AB-86F4591C1D3A}"/>
              </a:ext>
            </a:extLst>
          </p:cNvPr>
          <p:cNvSpPr/>
          <p:nvPr/>
        </p:nvSpPr>
        <p:spPr>
          <a:xfrm>
            <a:off x="4842344" y="3349349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4E7899C-887A-48B1-9396-48E10C1EF46A}"/>
              </a:ext>
            </a:extLst>
          </p:cNvPr>
          <p:cNvSpPr/>
          <p:nvPr/>
        </p:nvSpPr>
        <p:spPr>
          <a:xfrm>
            <a:off x="2808135" y="453532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29AA7A7-68EE-46D0-B533-A9980F27D9B9}"/>
              </a:ext>
            </a:extLst>
          </p:cNvPr>
          <p:cNvSpPr/>
          <p:nvPr/>
        </p:nvSpPr>
        <p:spPr>
          <a:xfrm>
            <a:off x="6361672" y="45126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46263FC-DCF9-4F98-B9FA-8ECAC40A2088}"/>
              </a:ext>
            </a:extLst>
          </p:cNvPr>
          <p:cNvSpPr/>
          <p:nvPr/>
        </p:nvSpPr>
        <p:spPr>
          <a:xfrm>
            <a:off x="6182473" y="564044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1F835D9-D2F2-4AA2-B222-40FD0D79F607}"/>
              </a:ext>
            </a:extLst>
          </p:cNvPr>
          <p:cNvSpPr/>
          <p:nvPr/>
        </p:nvSpPr>
        <p:spPr>
          <a:xfrm>
            <a:off x="9133083" y="44967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D9E2C49-08C2-4162-A7DF-CAC468B5D8EF}"/>
              </a:ext>
            </a:extLst>
          </p:cNvPr>
          <p:cNvSpPr/>
          <p:nvPr/>
        </p:nvSpPr>
        <p:spPr>
          <a:xfrm>
            <a:off x="11574533" y="4530790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90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0B4A-3DBB-4E2C-9E34-F5188004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Search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EE79-853F-4AE9-9D18-CB4CABD7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79" y="1179428"/>
            <a:ext cx="11664564" cy="5454522"/>
          </a:xfrm>
        </p:spPr>
        <p:txBody>
          <a:bodyPr>
            <a:normAutofit/>
          </a:bodyPr>
          <a:lstStyle/>
          <a:p>
            <a:r>
              <a:rPr lang="en-US" sz="2000" dirty="0"/>
              <a:t>Search for </a:t>
            </a:r>
            <a:r>
              <a:rPr lang="en-US" sz="2000" b="1" dirty="0">
                <a:solidFill>
                  <a:srgbClr val="7030A0"/>
                </a:solidFill>
              </a:rPr>
              <a:t>“molecule”</a:t>
            </a:r>
            <a:r>
              <a:rPr lang="en-US" sz="2000" dirty="0"/>
              <a:t>, which should </a:t>
            </a:r>
            <a:r>
              <a:rPr lang="en-US" sz="2000" b="1" dirty="0"/>
              <a:t>fail</a:t>
            </a:r>
            <a:r>
              <a:rPr lang="en-US" sz="2000" dirty="0"/>
              <a:t>.</a:t>
            </a:r>
            <a:endParaRPr lang="en-US" sz="2000" b="1" dirty="0">
              <a:solidFill>
                <a:srgbClr val="8A37F9"/>
              </a:solidFill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8F095DE-3390-492F-8B13-F442FD9B31E9}"/>
              </a:ext>
            </a:extLst>
          </p:cNvPr>
          <p:cNvSpPr/>
          <p:nvPr/>
        </p:nvSpPr>
        <p:spPr>
          <a:xfrm>
            <a:off x="4197155" y="2246896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ACB3B-8D1E-416A-BB0A-4466A762DE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8366" y="2374111"/>
          <a:ext cx="3164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525F8A-C949-4085-A8A4-DF7800696984}"/>
              </a:ext>
            </a:extLst>
          </p:cNvPr>
          <p:cNvSpPr txBox="1"/>
          <p:nvPr/>
        </p:nvSpPr>
        <p:spPr>
          <a:xfrm>
            <a:off x="7577849" y="2204068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1C352-04E0-4E37-9602-A74956D54BD6}"/>
              </a:ext>
            </a:extLst>
          </p:cNvPr>
          <p:cNvSpPr txBox="1"/>
          <p:nvPr/>
        </p:nvSpPr>
        <p:spPr>
          <a:xfrm>
            <a:off x="8443664" y="2004779"/>
            <a:ext cx="8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“”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59D846-CE76-4F7C-BD4C-542F12EED38E}"/>
              </a:ext>
            </a:extLst>
          </p:cNvPr>
          <p:cNvCxnSpPr>
            <a:cxnSpLocks/>
          </p:cNvCxnSpPr>
          <p:nvPr/>
        </p:nvCxnSpPr>
        <p:spPr>
          <a:xfrm flipH="1">
            <a:off x="3363403" y="2629577"/>
            <a:ext cx="1057522" cy="31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8828F470-0E88-45EA-BCE2-6403E5464FC4}"/>
              </a:ext>
            </a:extLst>
          </p:cNvPr>
          <p:cNvSpPr/>
          <p:nvPr/>
        </p:nvSpPr>
        <p:spPr>
          <a:xfrm>
            <a:off x="1481024" y="2983185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5918" t="-8065" r="-3183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4827635-D9D0-475C-ADCA-23818FDD9A64}"/>
              </a:ext>
            </a:extLst>
          </p:cNvPr>
          <p:cNvSpPr txBox="1"/>
          <p:nvPr/>
        </p:nvSpPr>
        <p:spPr>
          <a:xfrm>
            <a:off x="4576860" y="1717941"/>
            <a:ext cx="78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E5FAFF-74E9-46BF-A6AD-8212D31C7106}"/>
              </a:ext>
            </a:extLst>
          </p:cNvPr>
          <p:cNvCxnSpPr>
            <a:cxnSpLocks/>
          </p:cNvCxnSpPr>
          <p:nvPr/>
        </p:nvCxnSpPr>
        <p:spPr>
          <a:xfrm>
            <a:off x="5041127" y="2004779"/>
            <a:ext cx="339822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512D68F-5520-4C7C-AC81-24F8441F7AD7}"/>
              </a:ext>
            </a:extLst>
          </p:cNvPr>
          <p:cNvCxnSpPr>
            <a:cxnSpLocks/>
          </p:cNvCxnSpPr>
          <p:nvPr/>
        </p:nvCxnSpPr>
        <p:spPr>
          <a:xfrm flipV="1">
            <a:off x="7816678" y="2226904"/>
            <a:ext cx="675861" cy="163606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005EFF-DDFB-4C02-A1E9-E5F67A558975}"/>
              </a:ext>
            </a:extLst>
          </p:cNvPr>
          <p:cNvSpPr txBox="1"/>
          <p:nvPr/>
        </p:nvSpPr>
        <p:spPr>
          <a:xfrm>
            <a:off x="5331419" y="3087173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2F9C8B-B750-4664-8DA6-9B5CC05D1E55}"/>
              </a:ext>
            </a:extLst>
          </p:cNvPr>
          <p:cNvCxnSpPr>
            <a:cxnSpLocks/>
          </p:cNvCxnSpPr>
          <p:nvPr/>
        </p:nvCxnSpPr>
        <p:spPr>
          <a:xfrm flipH="1">
            <a:off x="1913489" y="3393771"/>
            <a:ext cx="1069575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60480440-F1D9-44FF-8B8D-E71E6ACEC1DE}"/>
              </a:ext>
            </a:extLst>
          </p:cNvPr>
          <p:cNvSpPr/>
          <p:nvPr/>
        </p:nvSpPr>
        <p:spPr>
          <a:xfrm>
            <a:off x="339633" y="4215617"/>
            <a:ext cx="2733197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DE1429B-8528-4081-821F-8227177AE5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9279" y="4312828"/>
          <a:ext cx="24218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82C9B00-3F5A-4E54-B0E5-5C47B2011DDB}"/>
              </a:ext>
            </a:extLst>
          </p:cNvPr>
          <p:cNvSpPr txBox="1"/>
          <p:nvPr/>
        </p:nvSpPr>
        <p:spPr>
          <a:xfrm>
            <a:off x="2744214" y="4227930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B6199-5B6F-405B-B1ED-076BB9D71D36}"/>
              </a:ext>
            </a:extLst>
          </p:cNvPr>
          <p:cNvSpPr txBox="1"/>
          <p:nvPr/>
        </p:nvSpPr>
        <p:spPr>
          <a:xfrm>
            <a:off x="2872706" y="3781804"/>
            <a:ext cx="9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ian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CFABD79-6EA7-4B97-A9BB-983FC0F51210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942224" y="4181914"/>
            <a:ext cx="419487" cy="204026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416D9E-4156-4F3B-AC31-B6762D4FE529}"/>
              </a:ext>
            </a:extLst>
          </p:cNvPr>
          <p:cNvCxnSpPr>
            <a:cxnSpLocks/>
          </p:cNvCxnSpPr>
          <p:nvPr/>
        </p:nvCxnSpPr>
        <p:spPr>
          <a:xfrm>
            <a:off x="3654256" y="3410964"/>
            <a:ext cx="1781092" cy="7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17FD4534-0F03-4828-9600-45EFFB8D2013}"/>
              </a:ext>
            </a:extLst>
          </p:cNvPr>
          <p:cNvSpPr/>
          <p:nvPr/>
        </p:nvSpPr>
        <p:spPr>
          <a:xfrm>
            <a:off x="4265837" y="4210140"/>
            <a:ext cx="2334614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A6065A47-7BD2-48BD-A25E-02398EA942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9058" y="4325510"/>
          <a:ext cx="1969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2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9104A10-D1D9-4890-BD02-D8FCAA4E22CC}"/>
              </a:ext>
            </a:extLst>
          </p:cNvPr>
          <p:cNvSpPr txBox="1"/>
          <p:nvPr/>
        </p:nvSpPr>
        <p:spPr>
          <a:xfrm>
            <a:off x="6239007" y="4175494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8A81241-709C-4151-A78F-4376AB535346}"/>
              </a:ext>
            </a:extLst>
          </p:cNvPr>
          <p:cNvSpPr/>
          <p:nvPr/>
        </p:nvSpPr>
        <p:spPr>
          <a:xfrm>
            <a:off x="6493486" y="4005795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1C6BB-425A-4440-8999-93F033BE9FDB}"/>
              </a:ext>
            </a:extLst>
          </p:cNvPr>
          <p:cNvSpPr txBox="1"/>
          <p:nvPr/>
        </p:nvSpPr>
        <p:spPr>
          <a:xfrm>
            <a:off x="8857132" y="3781514"/>
            <a:ext cx="38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A0795A-49A3-4B92-AD78-D7ACEBF1F013}"/>
              </a:ext>
            </a:extLst>
          </p:cNvPr>
          <p:cNvCxnSpPr/>
          <p:nvPr/>
        </p:nvCxnSpPr>
        <p:spPr>
          <a:xfrm flipH="1">
            <a:off x="4441931" y="4620540"/>
            <a:ext cx="187969" cy="533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6B5E850F-AF29-4561-AB33-F6EE615D6BE4}"/>
              </a:ext>
            </a:extLst>
          </p:cNvPr>
          <p:cNvSpPr/>
          <p:nvPr/>
        </p:nvSpPr>
        <p:spPr>
          <a:xfrm>
            <a:off x="2836181" y="5327202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2E39BD9-C67B-44FD-A895-7A150E26E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9403" y="5442572"/>
          <a:ext cx="31641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786BE04-91D5-405B-8B46-A7C6FDC7F67F}"/>
              </a:ext>
            </a:extLst>
          </p:cNvPr>
          <p:cNvSpPr txBox="1"/>
          <p:nvPr/>
        </p:nvSpPr>
        <p:spPr>
          <a:xfrm>
            <a:off x="6096000" y="532578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B21FF"/>
                </a:solidFill>
              </a:rPr>
              <a:t>*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68704A-1106-4762-9B9D-489EC8D0D42C}"/>
              </a:ext>
            </a:extLst>
          </p:cNvPr>
          <p:cNvSpPr/>
          <p:nvPr/>
        </p:nvSpPr>
        <p:spPr>
          <a:xfrm>
            <a:off x="6345969" y="5116114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rgbClr val="FB21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6393C2-B5EA-45E2-9ADC-1F4AC654FD6C}"/>
              </a:ext>
            </a:extLst>
          </p:cNvPr>
          <p:cNvSpPr txBox="1"/>
          <p:nvPr/>
        </p:nvSpPr>
        <p:spPr>
          <a:xfrm>
            <a:off x="5811504" y="4899619"/>
            <a:ext cx="75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B21FF"/>
                </a:solidFill>
              </a:rPr>
              <a:t>bees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C211C95-BF36-420F-8419-C5C01BBFA5BE}"/>
              </a:ext>
            </a:extLst>
          </p:cNvPr>
          <p:cNvSpPr/>
          <p:nvPr/>
        </p:nvSpPr>
        <p:spPr>
          <a:xfrm>
            <a:off x="5017273" y="2925776"/>
            <a:ext cx="524786" cy="238843"/>
          </a:xfrm>
          <a:custGeom>
            <a:avLst/>
            <a:gdLst>
              <a:gd name="connsiteX0" fmla="*/ 0 w 524786"/>
              <a:gd name="connsiteY0" fmla="*/ 199087 h 238843"/>
              <a:gd name="connsiteX1" fmla="*/ 381663 w 524786"/>
              <a:gd name="connsiteY1" fmla="*/ 304 h 238843"/>
              <a:gd name="connsiteX2" fmla="*/ 524786 w 524786"/>
              <a:gd name="connsiteY2" fmla="*/ 238843 h 23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238843">
                <a:moveTo>
                  <a:pt x="0" y="199087"/>
                </a:moveTo>
                <a:cubicBezTo>
                  <a:pt x="147099" y="96382"/>
                  <a:pt x="294199" y="-6322"/>
                  <a:pt x="381663" y="304"/>
                </a:cubicBezTo>
                <a:cubicBezTo>
                  <a:pt x="469127" y="6930"/>
                  <a:pt x="496956" y="122886"/>
                  <a:pt x="524786" y="238843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568F4F-4103-4E88-A4E2-B21AF2B09A01}"/>
              </a:ext>
            </a:extLst>
          </p:cNvPr>
          <p:cNvCxnSpPr>
            <a:cxnSpLocks/>
          </p:cNvCxnSpPr>
          <p:nvPr/>
        </p:nvCxnSpPr>
        <p:spPr>
          <a:xfrm>
            <a:off x="6053513" y="2584359"/>
            <a:ext cx="2101095" cy="34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55AB10C1-9DD9-446E-9333-83108C629ECD}"/>
              </a:ext>
            </a:extLst>
          </p:cNvPr>
          <p:cNvSpPr/>
          <p:nvPr/>
        </p:nvSpPr>
        <p:spPr>
          <a:xfrm>
            <a:off x="7908458" y="2964989"/>
            <a:ext cx="346475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1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4167" t="-8197" r="-51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3F4A42C-907C-44DB-B623-1CEC7FA9AE11}"/>
              </a:ext>
            </a:extLst>
          </p:cNvPr>
          <p:cNvSpPr txBox="1"/>
          <p:nvPr/>
        </p:nvSpPr>
        <p:spPr>
          <a:xfrm>
            <a:off x="10999123" y="2929572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745067E3-0FCA-4C70-BF3D-034A548781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73699" y="2567383"/>
            <a:ext cx="502051" cy="419461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A558FA-EA4A-4D29-A306-D6F9AA1DF242}"/>
              </a:ext>
            </a:extLst>
          </p:cNvPr>
          <p:cNvCxnSpPr/>
          <p:nvPr/>
        </p:nvCxnSpPr>
        <p:spPr>
          <a:xfrm flipH="1">
            <a:off x="8340918" y="3393771"/>
            <a:ext cx="723112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33D24597-1C4D-44DD-859B-5F8F5869CA5A}"/>
              </a:ext>
            </a:extLst>
          </p:cNvPr>
          <p:cNvSpPr/>
          <p:nvPr/>
        </p:nvSpPr>
        <p:spPr>
          <a:xfrm>
            <a:off x="7227000" y="4188182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6B996992-E8D3-40B4-9E39-3CD1942949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0221" y="4303552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F9055B77-64E4-4C22-8AD9-8623664820B3}"/>
              </a:ext>
            </a:extLst>
          </p:cNvPr>
          <p:cNvSpPr txBox="1"/>
          <p:nvPr/>
        </p:nvSpPr>
        <p:spPr>
          <a:xfrm>
            <a:off x="8995385" y="4165378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149DC6-257E-4245-BAF4-B6D137D8EAD5}"/>
              </a:ext>
            </a:extLst>
          </p:cNvPr>
          <p:cNvSpPr txBox="1"/>
          <p:nvPr/>
        </p:nvSpPr>
        <p:spPr>
          <a:xfrm>
            <a:off x="6085690" y="3906689"/>
            <a:ext cx="900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le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406A88B-CA11-491D-A1BE-345F66E2A711}"/>
              </a:ext>
            </a:extLst>
          </p:cNvPr>
          <p:cNvSpPr/>
          <p:nvPr/>
        </p:nvSpPr>
        <p:spPr>
          <a:xfrm>
            <a:off x="9223798" y="4007346"/>
            <a:ext cx="340559" cy="299453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779C18-453C-4094-B5A1-B697ACD8ED99}"/>
              </a:ext>
            </a:extLst>
          </p:cNvPr>
          <p:cNvCxnSpPr>
            <a:cxnSpLocks/>
          </p:cNvCxnSpPr>
          <p:nvPr/>
        </p:nvCxnSpPr>
        <p:spPr>
          <a:xfrm>
            <a:off x="9804825" y="3379992"/>
            <a:ext cx="906151" cy="69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6">
            <a:extLst>
              <a:ext uri="{FF2B5EF4-FFF2-40B4-BE49-F238E27FC236}">
                <a16:creationId xmlns:a16="http://schemas.microsoft.com/office/drawing/2014/main" id="{8AD55D74-01CE-41E3-B9E4-096B6FA5136B}"/>
              </a:ext>
            </a:extLst>
          </p:cNvPr>
          <p:cNvSpPr/>
          <p:nvPr/>
        </p:nvSpPr>
        <p:spPr>
          <a:xfrm>
            <a:off x="9701234" y="4197458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CC4A5E03-DFF0-4FA0-A832-5E5C5C3642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54455" y="4312828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D66E7CE1-FDEA-4BAA-81CC-E5F902A1AD30}"/>
              </a:ext>
            </a:extLst>
          </p:cNvPr>
          <p:cNvSpPr txBox="1"/>
          <p:nvPr/>
        </p:nvSpPr>
        <p:spPr>
          <a:xfrm>
            <a:off x="11446558" y="420510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B4D3A2C-AFB4-4F08-BA7E-6F0B721007B4}"/>
              </a:ext>
            </a:extLst>
          </p:cNvPr>
          <p:cNvSpPr/>
          <p:nvPr/>
        </p:nvSpPr>
        <p:spPr>
          <a:xfrm>
            <a:off x="11654573" y="3961221"/>
            <a:ext cx="314580" cy="400111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454DF0-E4CE-4431-9726-681D109D4E51}"/>
              </a:ext>
            </a:extLst>
          </p:cNvPr>
          <p:cNvSpPr txBox="1"/>
          <p:nvPr/>
        </p:nvSpPr>
        <p:spPr>
          <a:xfrm>
            <a:off x="11277225" y="3781514"/>
            <a:ext cx="4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th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5A7FF6-53C8-404C-9A02-F2B8A2B6301F}"/>
              </a:ext>
            </a:extLst>
          </p:cNvPr>
          <p:cNvSpPr txBox="1"/>
          <p:nvPr/>
        </p:nvSpPr>
        <p:spPr>
          <a:xfrm>
            <a:off x="4770748" y="3028139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A1BFB5-FCA4-4306-82A6-DDB70E6D5E32}"/>
              </a:ext>
            </a:extLst>
          </p:cNvPr>
          <p:cNvSpPr txBox="1"/>
          <p:nvPr/>
        </p:nvSpPr>
        <p:spPr>
          <a:xfrm>
            <a:off x="10369511" y="2135586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mo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AAB42C-BB2B-4045-806C-C0D825565D0D}"/>
              </a:ext>
            </a:extLst>
          </p:cNvPr>
          <p:cNvSpPr/>
          <p:nvPr/>
        </p:nvSpPr>
        <p:spPr>
          <a:xfrm>
            <a:off x="7019344" y="3565668"/>
            <a:ext cx="1002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“</a:t>
            </a:r>
            <a:r>
              <a:rPr lang="en-US" b="1" dirty="0" err="1">
                <a:solidFill>
                  <a:srgbClr val="7030A0"/>
                </a:solidFill>
              </a:rPr>
              <a:t>lecule</a:t>
            </a:r>
            <a:r>
              <a:rPr lang="en-US" b="1" dirty="0">
                <a:solidFill>
                  <a:srgbClr val="7030A0"/>
                </a:solidFill>
              </a:rPr>
              <a:t>”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DDD666-D832-4CC0-B0BF-418886F7230C}"/>
              </a:ext>
            </a:extLst>
          </p:cNvPr>
          <p:cNvCxnSpPr>
            <a:cxnSpLocks/>
          </p:cNvCxnSpPr>
          <p:nvPr/>
        </p:nvCxnSpPr>
        <p:spPr>
          <a:xfrm>
            <a:off x="7477696" y="3932668"/>
            <a:ext cx="372342" cy="18917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64A58A-6FAC-4D86-BC1B-1490C4E0E052}"/>
              </a:ext>
            </a:extLst>
          </p:cNvPr>
          <p:cNvSpPr txBox="1"/>
          <p:nvPr/>
        </p:nvSpPr>
        <p:spPr>
          <a:xfrm>
            <a:off x="7295585" y="5148168"/>
            <a:ext cx="4467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Length of remaining suffix larger than length of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n.keyRef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7030A0"/>
                </a:solidFill>
              </a:rPr>
              <a:t>we know for </a:t>
            </a:r>
            <a:r>
              <a:rPr lang="en-US" b="1" dirty="0">
                <a:solidFill>
                  <a:srgbClr val="7030A0"/>
                </a:solidFill>
              </a:rPr>
              <a:t>sure</a:t>
            </a:r>
            <a:r>
              <a:rPr lang="en-US" dirty="0">
                <a:solidFill>
                  <a:srgbClr val="7030A0"/>
                </a:solidFill>
              </a:rPr>
              <a:t> that the key is not in the </a:t>
            </a:r>
            <a:r>
              <a:rPr lang="en-US" dirty="0" err="1">
                <a:solidFill>
                  <a:srgbClr val="7030A0"/>
                </a:solidFill>
              </a:rPr>
              <a:t>trie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 Search fails.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5F359C6-082B-461E-94BA-0C4015C8DE49}"/>
              </a:ext>
            </a:extLst>
          </p:cNvPr>
          <p:cNvSpPr/>
          <p:nvPr/>
        </p:nvSpPr>
        <p:spPr>
          <a:xfrm>
            <a:off x="11085114" y="3301927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B8C34A8-214A-47DC-9885-1B719FF1F2DC}"/>
              </a:ext>
            </a:extLst>
          </p:cNvPr>
          <p:cNvSpPr/>
          <p:nvPr/>
        </p:nvSpPr>
        <p:spPr>
          <a:xfrm>
            <a:off x="7624876" y="2561588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0AE410C-E160-4B7D-8978-E094FCAC75D5}"/>
              </a:ext>
            </a:extLst>
          </p:cNvPr>
          <p:cNvSpPr/>
          <p:nvPr/>
        </p:nvSpPr>
        <p:spPr>
          <a:xfrm>
            <a:off x="4842344" y="3349349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E4386C6-6C47-42BB-AB39-9F96E9DB476E}"/>
              </a:ext>
            </a:extLst>
          </p:cNvPr>
          <p:cNvSpPr/>
          <p:nvPr/>
        </p:nvSpPr>
        <p:spPr>
          <a:xfrm>
            <a:off x="2808135" y="453532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DCE330B-7C23-416C-AB07-5FE8CE0C3BFC}"/>
              </a:ext>
            </a:extLst>
          </p:cNvPr>
          <p:cNvSpPr/>
          <p:nvPr/>
        </p:nvSpPr>
        <p:spPr>
          <a:xfrm>
            <a:off x="6361672" y="45126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07F183C-5F4D-4668-AAA1-DCBB825D1F99}"/>
              </a:ext>
            </a:extLst>
          </p:cNvPr>
          <p:cNvSpPr/>
          <p:nvPr/>
        </p:nvSpPr>
        <p:spPr>
          <a:xfrm>
            <a:off x="6182473" y="564044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38BBC24-6E4C-4DCF-9A6F-8FDE87F9EF69}"/>
              </a:ext>
            </a:extLst>
          </p:cNvPr>
          <p:cNvSpPr/>
          <p:nvPr/>
        </p:nvSpPr>
        <p:spPr>
          <a:xfrm>
            <a:off x="9133083" y="44967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6A8F0EC-A7C7-4011-BB6B-36CC4DACE774}"/>
              </a:ext>
            </a:extLst>
          </p:cNvPr>
          <p:cNvSpPr/>
          <p:nvPr/>
        </p:nvSpPr>
        <p:spPr>
          <a:xfrm>
            <a:off x="11574533" y="4530790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343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0B4A-3DBB-4E2C-9E34-F5188004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Search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EE79-853F-4AE9-9D18-CB4CABD7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79" y="1179428"/>
            <a:ext cx="11664564" cy="5454522"/>
          </a:xfrm>
        </p:spPr>
        <p:txBody>
          <a:bodyPr>
            <a:normAutofit/>
          </a:bodyPr>
          <a:lstStyle/>
          <a:p>
            <a:r>
              <a:rPr lang="en-US" sz="2000" dirty="0"/>
              <a:t>Search for </a:t>
            </a:r>
            <a:r>
              <a:rPr lang="en-US" sz="2000" b="1" dirty="0">
                <a:solidFill>
                  <a:schemeClr val="accent1"/>
                </a:solidFill>
              </a:rPr>
              <a:t>“</a:t>
            </a:r>
            <a:r>
              <a:rPr lang="en-US" sz="2000" b="1" dirty="0" err="1">
                <a:solidFill>
                  <a:schemeClr val="accent1"/>
                </a:solidFill>
              </a:rPr>
              <a:t>moreno</a:t>
            </a:r>
            <a:r>
              <a:rPr lang="en-US" sz="2000" b="1" dirty="0">
                <a:solidFill>
                  <a:schemeClr val="accent1"/>
                </a:solidFill>
              </a:rPr>
              <a:t>”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/>
              <a:t>which should </a:t>
            </a:r>
            <a:r>
              <a:rPr lang="en-US" sz="2000" b="1" dirty="0"/>
              <a:t>fail</a:t>
            </a:r>
            <a:r>
              <a:rPr lang="en-US" sz="2000" dirty="0"/>
              <a:t>.</a:t>
            </a:r>
            <a:endParaRPr lang="en-US" sz="2000" b="1" dirty="0">
              <a:solidFill>
                <a:srgbClr val="8A37F9"/>
              </a:solidFill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8F095DE-3390-492F-8B13-F442FD9B31E9}"/>
              </a:ext>
            </a:extLst>
          </p:cNvPr>
          <p:cNvSpPr/>
          <p:nvPr/>
        </p:nvSpPr>
        <p:spPr>
          <a:xfrm>
            <a:off x="4197155" y="2246896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ACB3B-8D1E-416A-BB0A-4466A762DE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8366" y="2374111"/>
          <a:ext cx="3164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525F8A-C949-4085-A8A4-DF7800696984}"/>
              </a:ext>
            </a:extLst>
          </p:cNvPr>
          <p:cNvSpPr txBox="1"/>
          <p:nvPr/>
        </p:nvSpPr>
        <p:spPr>
          <a:xfrm>
            <a:off x="7577849" y="2204068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1C352-04E0-4E37-9602-A74956D54BD6}"/>
              </a:ext>
            </a:extLst>
          </p:cNvPr>
          <p:cNvSpPr txBox="1"/>
          <p:nvPr/>
        </p:nvSpPr>
        <p:spPr>
          <a:xfrm>
            <a:off x="8443664" y="2004779"/>
            <a:ext cx="8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“”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59D846-CE76-4F7C-BD4C-542F12EED38E}"/>
              </a:ext>
            </a:extLst>
          </p:cNvPr>
          <p:cNvCxnSpPr>
            <a:cxnSpLocks/>
          </p:cNvCxnSpPr>
          <p:nvPr/>
        </p:nvCxnSpPr>
        <p:spPr>
          <a:xfrm flipH="1">
            <a:off x="3363403" y="2629577"/>
            <a:ext cx="1057522" cy="31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8828F470-0E88-45EA-BCE2-6403E5464FC4}"/>
              </a:ext>
            </a:extLst>
          </p:cNvPr>
          <p:cNvSpPr/>
          <p:nvPr/>
        </p:nvSpPr>
        <p:spPr>
          <a:xfrm>
            <a:off x="1481024" y="2983185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5918" t="-8065" r="-3183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4827635-D9D0-475C-ADCA-23818FDD9A64}"/>
              </a:ext>
            </a:extLst>
          </p:cNvPr>
          <p:cNvSpPr txBox="1"/>
          <p:nvPr/>
        </p:nvSpPr>
        <p:spPr>
          <a:xfrm>
            <a:off x="4576860" y="1717941"/>
            <a:ext cx="78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E5FAFF-74E9-46BF-A6AD-8212D31C7106}"/>
              </a:ext>
            </a:extLst>
          </p:cNvPr>
          <p:cNvCxnSpPr>
            <a:cxnSpLocks/>
          </p:cNvCxnSpPr>
          <p:nvPr/>
        </p:nvCxnSpPr>
        <p:spPr>
          <a:xfrm>
            <a:off x="5041127" y="2004779"/>
            <a:ext cx="339822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512D68F-5520-4C7C-AC81-24F8441F7AD7}"/>
              </a:ext>
            </a:extLst>
          </p:cNvPr>
          <p:cNvCxnSpPr>
            <a:cxnSpLocks/>
          </p:cNvCxnSpPr>
          <p:nvPr/>
        </p:nvCxnSpPr>
        <p:spPr>
          <a:xfrm flipV="1">
            <a:off x="7816678" y="2226904"/>
            <a:ext cx="675861" cy="163606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005EFF-DDFB-4C02-A1E9-E5F67A558975}"/>
              </a:ext>
            </a:extLst>
          </p:cNvPr>
          <p:cNvSpPr txBox="1"/>
          <p:nvPr/>
        </p:nvSpPr>
        <p:spPr>
          <a:xfrm>
            <a:off x="5331419" y="3087173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2F9C8B-B750-4664-8DA6-9B5CC05D1E55}"/>
              </a:ext>
            </a:extLst>
          </p:cNvPr>
          <p:cNvCxnSpPr>
            <a:cxnSpLocks/>
          </p:cNvCxnSpPr>
          <p:nvPr/>
        </p:nvCxnSpPr>
        <p:spPr>
          <a:xfrm flipH="1">
            <a:off x="1913489" y="3393771"/>
            <a:ext cx="1069575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60480440-F1D9-44FF-8B8D-E71E6ACEC1DE}"/>
              </a:ext>
            </a:extLst>
          </p:cNvPr>
          <p:cNvSpPr/>
          <p:nvPr/>
        </p:nvSpPr>
        <p:spPr>
          <a:xfrm>
            <a:off x="339633" y="4215617"/>
            <a:ext cx="2733197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DE1429B-8528-4081-821F-8227177AE5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9279" y="4312828"/>
          <a:ext cx="24218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82C9B00-3F5A-4E54-B0E5-5C47B2011DDB}"/>
              </a:ext>
            </a:extLst>
          </p:cNvPr>
          <p:cNvSpPr txBox="1"/>
          <p:nvPr/>
        </p:nvSpPr>
        <p:spPr>
          <a:xfrm>
            <a:off x="2744214" y="4227930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B6199-5B6F-405B-B1ED-076BB9D71D36}"/>
              </a:ext>
            </a:extLst>
          </p:cNvPr>
          <p:cNvSpPr txBox="1"/>
          <p:nvPr/>
        </p:nvSpPr>
        <p:spPr>
          <a:xfrm>
            <a:off x="2872706" y="3781804"/>
            <a:ext cx="9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ian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CFABD79-6EA7-4B97-A9BB-983FC0F51210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942224" y="4181914"/>
            <a:ext cx="419487" cy="204026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416D9E-4156-4F3B-AC31-B6762D4FE529}"/>
              </a:ext>
            </a:extLst>
          </p:cNvPr>
          <p:cNvCxnSpPr>
            <a:cxnSpLocks/>
          </p:cNvCxnSpPr>
          <p:nvPr/>
        </p:nvCxnSpPr>
        <p:spPr>
          <a:xfrm>
            <a:off x="3654256" y="3410964"/>
            <a:ext cx="1781092" cy="7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17FD4534-0F03-4828-9600-45EFFB8D2013}"/>
              </a:ext>
            </a:extLst>
          </p:cNvPr>
          <p:cNvSpPr/>
          <p:nvPr/>
        </p:nvSpPr>
        <p:spPr>
          <a:xfrm>
            <a:off x="4265837" y="4210140"/>
            <a:ext cx="2334614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A6065A47-7BD2-48BD-A25E-02398EA942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9058" y="4325510"/>
          <a:ext cx="1969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2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9104A10-D1D9-4890-BD02-D8FCAA4E22CC}"/>
              </a:ext>
            </a:extLst>
          </p:cNvPr>
          <p:cNvSpPr txBox="1"/>
          <p:nvPr/>
        </p:nvSpPr>
        <p:spPr>
          <a:xfrm>
            <a:off x="6239007" y="4175494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8A81241-709C-4151-A78F-4376AB535346}"/>
              </a:ext>
            </a:extLst>
          </p:cNvPr>
          <p:cNvSpPr/>
          <p:nvPr/>
        </p:nvSpPr>
        <p:spPr>
          <a:xfrm>
            <a:off x="6493486" y="4005795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1C6BB-425A-4440-8999-93F033BE9FDB}"/>
              </a:ext>
            </a:extLst>
          </p:cNvPr>
          <p:cNvSpPr txBox="1"/>
          <p:nvPr/>
        </p:nvSpPr>
        <p:spPr>
          <a:xfrm>
            <a:off x="8857132" y="3781514"/>
            <a:ext cx="38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A0795A-49A3-4B92-AD78-D7ACEBF1F013}"/>
              </a:ext>
            </a:extLst>
          </p:cNvPr>
          <p:cNvCxnSpPr/>
          <p:nvPr/>
        </p:nvCxnSpPr>
        <p:spPr>
          <a:xfrm flipH="1">
            <a:off x="4441931" y="4620540"/>
            <a:ext cx="187969" cy="533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6B5E850F-AF29-4561-AB33-F6EE615D6BE4}"/>
              </a:ext>
            </a:extLst>
          </p:cNvPr>
          <p:cNvSpPr/>
          <p:nvPr/>
        </p:nvSpPr>
        <p:spPr>
          <a:xfrm>
            <a:off x="2836181" y="5327202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2E39BD9-C67B-44FD-A895-7A150E26E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9403" y="5442572"/>
          <a:ext cx="31641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786BE04-91D5-405B-8B46-A7C6FDC7F67F}"/>
              </a:ext>
            </a:extLst>
          </p:cNvPr>
          <p:cNvSpPr txBox="1"/>
          <p:nvPr/>
        </p:nvSpPr>
        <p:spPr>
          <a:xfrm>
            <a:off x="6096000" y="532578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B21FF"/>
                </a:solidFill>
              </a:rPr>
              <a:t>*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68704A-1106-4762-9B9D-489EC8D0D42C}"/>
              </a:ext>
            </a:extLst>
          </p:cNvPr>
          <p:cNvSpPr/>
          <p:nvPr/>
        </p:nvSpPr>
        <p:spPr>
          <a:xfrm>
            <a:off x="6345969" y="5116114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rgbClr val="FB21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6393C2-B5EA-45E2-9ADC-1F4AC654FD6C}"/>
              </a:ext>
            </a:extLst>
          </p:cNvPr>
          <p:cNvSpPr txBox="1"/>
          <p:nvPr/>
        </p:nvSpPr>
        <p:spPr>
          <a:xfrm>
            <a:off x="5811504" y="4899619"/>
            <a:ext cx="75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B21FF"/>
                </a:solidFill>
              </a:rPr>
              <a:t>bees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C211C95-BF36-420F-8419-C5C01BBFA5BE}"/>
              </a:ext>
            </a:extLst>
          </p:cNvPr>
          <p:cNvSpPr/>
          <p:nvPr/>
        </p:nvSpPr>
        <p:spPr>
          <a:xfrm>
            <a:off x="5017273" y="2925776"/>
            <a:ext cx="524786" cy="238843"/>
          </a:xfrm>
          <a:custGeom>
            <a:avLst/>
            <a:gdLst>
              <a:gd name="connsiteX0" fmla="*/ 0 w 524786"/>
              <a:gd name="connsiteY0" fmla="*/ 199087 h 238843"/>
              <a:gd name="connsiteX1" fmla="*/ 381663 w 524786"/>
              <a:gd name="connsiteY1" fmla="*/ 304 h 238843"/>
              <a:gd name="connsiteX2" fmla="*/ 524786 w 524786"/>
              <a:gd name="connsiteY2" fmla="*/ 238843 h 23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238843">
                <a:moveTo>
                  <a:pt x="0" y="199087"/>
                </a:moveTo>
                <a:cubicBezTo>
                  <a:pt x="147099" y="96382"/>
                  <a:pt x="294199" y="-6322"/>
                  <a:pt x="381663" y="304"/>
                </a:cubicBezTo>
                <a:cubicBezTo>
                  <a:pt x="469127" y="6930"/>
                  <a:pt x="496956" y="122886"/>
                  <a:pt x="524786" y="238843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568F4F-4103-4E88-A4E2-B21AF2B09A01}"/>
              </a:ext>
            </a:extLst>
          </p:cNvPr>
          <p:cNvCxnSpPr>
            <a:cxnSpLocks/>
          </p:cNvCxnSpPr>
          <p:nvPr/>
        </p:nvCxnSpPr>
        <p:spPr>
          <a:xfrm>
            <a:off x="6053513" y="2584359"/>
            <a:ext cx="2101095" cy="34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55AB10C1-9DD9-446E-9333-83108C629ECD}"/>
              </a:ext>
            </a:extLst>
          </p:cNvPr>
          <p:cNvSpPr/>
          <p:nvPr/>
        </p:nvSpPr>
        <p:spPr>
          <a:xfrm>
            <a:off x="7908458" y="2964989"/>
            <a:ext cx="346475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1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4167" t="-8197" r="-51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3F4A42C-907C-44DB-B623-1CEC7FA9AE11}"/>
              </a:ext>
            </a:extLst>
          </p:cNvPr>
          <p:cNvSpPr txBox="1"/>
          <p:nvPr/>
        </p:nvSpPr>
        <p:spPr>
          <a:xfrm>
            <a:off x="10999123" y="2929572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745067E3-0FCA-4C70-BF3D-034A548781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73699" y="2567383"/>
            <a:ext cx="502051" cy="419461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A558FA-EA4A-4D29-A306-D6F9AA1DF242}"/>
              </a:ext>
            </a:extLst>
          </p:cNvPr>
          <p:cNvCxnSpPr/>
          <p:nvPr/>
        </p:nvCxnSpPr>
        <p:spPr>
          <a:xfrm flipH="1">
            <a:off x="8340918" y="3393771"/>
            <a:ext cx="723112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33D24597-1C4D-44DD-859B-5F8F5869CA5A}"/>
              </a:ext>
            </a:extLst>
          </p:cNvPr>
          <p:cNvSpPr/>
          <p:nvPr/>
        </p:nvSpPr>
        <p:spPr>
          <a:xfrm>
            <a:off x="7227000" y="4188182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6B996992-E8D3-40B4-9E39-3CD1942949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0221" y="4303552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F9055B77-64E4-4C22-8AD9-8623664820B3}"/>
              </a:ext>
            </a:extLst>
          </p:cNvPr>
          <p:cNvSpPr txBox="1"/>
          <p:nvPr/>
        </p:nvSpPr>
        <p:spPr>
          <a:xfrm>
            <a:off x="8995385" y="4165378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149DC6-257E-4245-BAF4-B6D137D8EAD5}"/>
              </a:ext>
            </a:extLst>
          </p:cNvPr>
          <p:cNvSpPr txBox="1"/>
          <p:nvPr/>
        </p:nvSpPr>
        <p:spPr>
          <a:xfrm>
            <a:off x="6085690" y="3906689"/>
            <a:ext cx="900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le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406A88B-CA11-491D-A1BE-345F66E2A711}"/>
              </a:ext>
            </a:extLst>
          </p:cNvPr>
          <p:cNvSpPr/>
          <p:nvPr/>
        </p:nvSpPr>
        <p:spPr>
          <a:xfrm>
            <a:off x="9223798" y="4007346"/>
            <a:ext cx="340559" cy="299453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779C18-453C-4094-B5A1-B697ACD8ED99}"/>
              </a:ext>
            </a:extLst>
          </p:cNvPr>
          <p:cNvCxnSpPr>
            <a:cxnSpLocks/>
          </p:cNvCxnSpPr>
          <p:nvPr/>
        </p:nvCxnSpPr>
        <p:spPr>
          <a:xfrm>
            <a:off x="9804825" y="3379992"/>
            <a:ext cx="906151" cy="69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6">
            <a:extLst>
              <a:ext uri="{FF2B5EF4-FFF2-40B4-BE49-F238E27FC236}">
                <a16:creationId xmlns:a16="http://schemas.microsoft.com/office/drawing/2014/main" id="{8AD55D74-01CE-41E3-B9E4-096B6FA5136B}"/>
              </a:ext>
            </a:extLst>
          </p:cNvPr>
          <p:cNvSpPr/>
          <p:nvPr/>
        </p:nvSpPr>
        <p:spPr>
          <a:xfrm>
            <a:off x="9701234" y="4197458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CC4A5E03-DFF0-4FA0-A832-5E5C5C3642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54455" y="4312828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D66E7CE1-FDEA-4BAA-81CC-E5F902A1AD30}"/>
              </a:ext>
            </a:extLst>
          </p:cNvPr>
          <p:cNvSpPr txBox="1"/>
          <p:nvPr/>
        </p:nvSpPr>
        <p:spPr>
          <a:xfrm>
            <a:off x="11446558" y="420510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B4D3A2C-AFB4-4F08-BA7E-6F0B721007B4}"/>
              </a:ext>
            </a:extLst>
          </p:cNvPr>
          <p:cNvSpPr/>
          <p:nvPr/>
        </p:nvSpPr>
        <p:spPr>
          <a:xfrm>
            <a:off x="11654573" y="3961221"/>
            <a:ext cx="314580" cy="400111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454DF0-E4CE-4431-9726-681D109D4E51}"/>
              </a:ext>
            </a:extLst>
          </p:cNvPr>
          <p:cNvSpPr txBox="1"/>
          <p:nvPr/>
        </p:nvSpPr>
        <p:spPr>
          <a:xfrm>
            <a:off x="11277225" y="3781514"/>
            <a:ext cx="4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th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5A7FF6-53C8-404C-9A02-F2B8A2B6301F}"/>
              </a:ext>
            </a:extLst>
          </p:cNvPr>
          <p:cNvSpPr txBox="1"/>
          <p:nvPr/>
        </p:nvSpPr>
        <p:spPr>
          <a:xfrm>
            <a:off x="4770748" y="3028139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A1BFB5-FCA4-4306-82A6-DDB70E6D5E32}"/>
              </a:ext>
            </a:extLst>
          </p:cNvPr>
          <p:cNvSpPr txBox="1"/>
          <p:nvPr/>
        </p:nvSpPr>
        <p:spPr>
          <a:xfrm>
            <a:off x="10369511" y="2135586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mo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E5FDBDC-0F3C-4F83-B3A4-858DE4642BE8}"/>
              </a:ext>
            </a:extLst>
          </p:cNvPr>
          <p:cNvSpPr/>
          <p:nvPr/>
        </p:nvSpPr>
        <p:spPr>
          <a:xfrm>
            <a:off x="11085114" y="3301927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E05888C-D1B2-451A-86B3-F31C4152AD78}"/>
              </a:ext>
            </a:extLst>
          </p:cNvPr>
          <p:cNvSpPr/>
          <p:nvPr/>
        </p:nvSpPr>
        <p:spPr>
          <a:xfrm>
            <a:off x="7624876" y="2561588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1AFBB8F-A2E5-4C1C-9EE8-4FC65045EE8E}"/>
              </a:ext>
            </a:extLst>
          </p:cNvPr>
          <p:cNvSpPr/>
          <p:nvPr/>
        </p:nvSpPr>
        <p:spPr>
          <a:xfrm>
            <a:off x="4842344" y="3349349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AFB9C9B-7824-400F-9A28-ADA41BD1E3F6}"/>
              </a:ext>
            </a:extLst>
          </p:cNvPr>
          <p:cNvSpPr/>
          <p:nvPr/>
        </p:nvSpPr>
        <p:spPr>
          <a:xfrm>
            <a:off x="2808135" y="453532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900E21E-C343-418F-B2D9-557D654E8A12}"/>
              </a:ext>
            </a:extLst>
          </p:cNvPr>
          <p:cNvSpPr/>
          <p:nvPr/>
        </p:nvSpPr>
        <p:spPr>
          <a:xfrm>
            <a:off x="6361672" y="45126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620F6B3-5E14-44DD-B826-F41D7C057874}"/>
              </a:ext>
            </a:extLst>
          </p:cNvPr>
          <p:cNvSpPr/>
          <p:nvPr/>
        </p:nvSpPr>
        <p:spPr>
          <a:xfrm>
            <a:off x="6182473" y="564044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33533DC-467E-4642-B303-ABB861FBFA38}"/>
              </a:ext>
            </a:extLst>
          </p:cNvPr>
          <p:cNvSpPr/>
          <p:nvPr/>
        </p:nvSpPr>
        <p:spPr>
          <a:xfrm>
            <a:off x="9133083" y="44967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18A4747-9681-485F-8691-41D0410F83EF}"/>
              </a:ext>
            </a:extLst>
          </p:cNvPr>
          <p:cNvSpPr/>
          <p:nvPr/>
        </p:nvSpPr>
        <p:spPr>
          <a:xfrm>
            <a:off x="11574533" y="4530790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77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0B4A-3DBB-4E2C-9E34-F5188004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Search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EE79-853F-4AE9-9D18-CB4CABD7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79" y="1179428"/>
            <a:ext cx="11664564" cy="5454522"/>
          </a:xfrm>
        </p:spPr>
        <p:txBody>
          <a:bodyPr>
            <a:normAutofit/>
          </a:bodyPr>
          <a:lstStyle/>
          <a:p>
            <a:r>
              <a:rPr lang="en-US" sz="2000" dirty="0"/>
              <a:t>Search for </a:t>
            </a:r>
            <a:r>
              <a:rPr lang="en-US" sz="2000" b="1" dirty="0">
                <a:solidFill>
                  <a:schemeClr val="accent1"/>
                </a:solidFill>
              </a:rPr>
              <a:t>“</a:t>
            </a:r>
            <a:r>
              <a:rPr lang="en-US" sz="2000" b="1" dirty="0" err="1">
                <a:solidFill>
                  <a:schemeClr val="accent1"/>
                </a:solidFill>
              </a:rPr>
              <a:t>moreno</a:t>
            </a:r>
            <a:r>
              <a:rPr lang="en-US" sz="2000" b="1" dirty="0">
                <a:solidFill>
                  <a:schemeClr val="accent1"/>
                </a:solidFill>
              </a:rPr>
              <a:t>”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/>
              <a:t>which should </a:t>
            </a:r>
            <a:r>
              <a:rPr lang="en-US" sz="2000" b="1" dirty="0"/>
              <a:t>fail</a:t>
            </a:r>
            <a:r>
              <a:rPr lang="en-US" sz="2000" dirty="0"/>
              <a:t>.</a:t>
            </a:r>
            <a:endParaRPr lang="en-US" sz="2000" b="1" dirty="0">
              <a:solidFill>
                <a:srgbClr val="8A37F9"/>
              </a:solidFill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8F095DE-3390-492F-8B13-F442FD9B31E9}"/>
              </a:ext>
            </a:extLst>
          </p:cNvPr>
          <p:cNvSpPr/>
          <p:nvPr/>
        </p:nvSpPr>
        <p:spPr>
          <a:xfrm>
            <a:off x="4197155" y="2246896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ACB3B-8D1E-416A-BB0A-4466A762DE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8366" y="2374111"/>
          <a:ext cx="3164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525F8A-C949-4085-A8A4-DF7800696984}"/>
              </a:ext>
            </a:extLst>
          </p:cNvPr>
          <p:cNvSpPr txBox="1"/>
          <p:nvPr/>
        </p:nvSpPr>
        <p:spPr>
          <a:xfrm>
            <a:off x="7577849" y="2204068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1C352-04E0-4E37-9602-A74956D54BD6}"/>
              </a:ext>
            </a:extLst>
          </p:cNvPr>
          <p:cNvSpPr txBox="1"/>
          <p:nvPr/>
        </p:nvSpPr>
        <p:spPr>
          <a:xfrm>
            <a:off x="8443664" y="2004779"/>
            <a:ext cx="8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“”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59D846-CE76-4F7C-BD4C-542F12EED38E}"/>
              </a:ext>
            </a:extLst>
          </p:cNvPr>
          <p:cNvCxnSpPr>
            <a:cxnSpLocks/>
          </p:cNvCxnSpPr>
          <p:nvPr/>
        </p:nvCxnSpPr>
        <p:spPr>
          <a:xfrm flipH="1">
            <a:off x="3363403" y="2629577"/>
            <a:ext cx="1057522" cy="31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8828F470-0E88-45EA-BCE2-6403E5464FC4}"/>
              </a:ext>
            </a:extLst>
          </p:cNvPr>
          <p:cNvSpPr/>
          <p:nvPr/>
        </p:nvSpPr>
        <p:spPr>
          <a:xfrm>
            <a:off x="1481024" y="2983185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5918" t="-8065" r="-3183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4827635-D9D0-475C-ADCA-23818FDD9A64}"/>
              </a:ext>
            </a:extLst>
          </p:cNvPr>
          <p:cNvSpPr txBox="1"/>
          <p:nvPr/>
        </p:nvSpPr>
        <p:spPr>
          <a:xfrm>
            <a:off x="4576860" y="1717941"/>
            <a:ext cx="78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E5FAFF-74E9-46BF-A6AD-8212D31C7106}"/>
              </a:ext>
            </a:extLst>
          </p:cNvPr>
          <p:cNvCxnSpPr>
            <a:cxnSpLocks/>
          </p:cNvCxnSpPr>
          <p:nvPr/>
        </p:nvCxnSpPr>
        <p:spPr>
          <a:xfrm>
            <a:off x="5041127" y="2004779"/>
            <a:ext cx="339822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512D68F-5520-4C7C-AC81-24F8441F7AD7}"/>
              </a:ext>
            </a:extLst>
          </p:cNvPr>
          <p:cNvCxnSpPr>
            <a:cxnSpLocks/>
          </p:cNvCxnSpPr>
          <p:nvPr/>
        </p:nvCxnSpPr>
        <p:spPr>
          <a:xfrm flipV="1">
            <a:off x="7816678" y="2226904"/>
            <a:ext cx="675861" cy="163606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005EFF-DDFB-4C02-A1E9-E5F67A558975}"/>
              </a:ext>
            </a:extLst>
          </p:cNvPr>
          <p:cNvSpPr txBox="1"/>
          <p:nvPr/>
        </p:nvSpPr>
        <p:spPr>
          <a:xfrm>
            <a:off x="5331419" y="3087173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2F9C8B-B750-4664-8DA6-9B5CC05D1E55}"/>
              </a:ext>
            </a:extLst>
          </p:cNvPr>
          <p:cNvCxnSpPr>
            <a:cxnSpLocks/>
          </p:cNvCxnSpPr>
          <p:nvPr/>
        </p:nvCxnSpPr>
        <p:spPr>
          <a:xfrm flipH="1">
            <a:off x="1913489" y="3393771"/>
            <a:ext cx="1069575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60480440-F1D9-44FF-8B8D-E71E6ACEC1DE}"/>
              </a:ext>
            </a:extLst>
          </p:cNvPr>
          <p:cNvSpPr/>
          <p:nvPr/>
        </p:nvSpPr>
        <p:spPr>
          <a:xfrm>
            <a:off x="339633" y="4215617"/>
            <a:ext cx="2733197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DE1429B-8528-4081-821F-8227177AE5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9279" y="4312828"/>
          <a:ext cx="24218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82C9B00-3F5A-4E54-B0E5-5C47B2011DDB}"/>
              </a:ext>
            </a:extLst>
          </p:cNvPr>
          <p:cNvSpPr txBox="1"/>
          <p:nvPr/>
        </p:nvSpPr>
        <p:spPr>
          <a:xfrm>
            <a:off x="2744214" y="4227930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B6199-5B6F-405B-B1ED-076BB9D71D36}"/>
              </a:ext>
            </a:extLst>
          </p:cNvPr>
          <p:cNvSpPr txBox="1"/>
          <p:nvPr/>
        </p:nvSpPr>
        <p:spPr>
          <a:xfrm>
            <a:off x="2872706" y="3781804"/>
            <a:ext cx="9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ian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CFABD79-6EA7-4B97-A9BB-983FC0F51210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942224" y="4181914"/>
            <a:ext cx="419487" cy="204026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416D9E-4156-4F3B-AC31-B6762D4FE529}"/>
              </a:ext>
            </a:extLst>
          </p:cNvPr>
          <p:cNvCxnSpPr>
            <a:cxnSpLocks/>
          </p:cNvCxnSpPr>
          <p:nvPr/>
        </p:nvCxnSpPr>
        <p:spPr>
          <a:xfrm>
            <a:off x="3654256" y="3410964"/>
            <a:ext cx="1781092" cy="7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17FD4534-0F03-4828-9600-45EFFB8D2013}"/>
              </a:ext>
            </a:extLst>
          </p:cNvPr>
          <p:cNvSpPr/>
          <p:nvPr/>
        </p:nvSpPr>
        <p:spPr>
          <a:xfrm>
            <a:off x="4265837" y="4210140"/>
            <a:ext cx="2334614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A6065A47-7BD2-48BD-A25E-02398EA942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9058" y="4325510"/>
          <a:ext cx="1969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2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9104A10-D1D9-4890-BD02-D8FCAA4E22CC}"/>
              </a:ext>
            </a:extLst>
          </p:cNvPr>
          <p:cNvSpPr txBox="1"/>
          <p:nvPr/>
        </p:nvSpPr>
        <p:spPr>
          <a:xfrm>
            <a:off x="6239007" y="4175494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8A81241-709C-4151-A78F-4376AB535346}"/>
              </a:ext>
            </a:extLst>
          </p:cNvPr>
          <p:cNvSpPr/>
          <p:nvPr/>
        </p:nvSpPr>
        <p:spPr>
          <a:xfrm>
            <a:off x="6493486" y="4005795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1C6BB-425A-4440-8999-93F033BE9FDB}"/>
              </a:ext>
            </a:extLst>
          </p:cNvPr>
          <p:cNvSpPr txBox="1"/>
          <p:nvPr/>
        </p:nvSpPr>
        <p:spPr>
          <a:xfrm>
            <a:off x="8857132" y="3781514"/>
            <a:ext cx="38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A0795A-49A3-4B92-AD78-D7ACEBF1F013}"/>
              </a:ext>
            </a:extLst>
          </p:cNvPr>
          <p:cNvCxnSpPr/>
          <p:nvPr/>
        </p:nvCxnSpPr>
        <p:spPr>
          <a:xfrm flipH="1">
            <a:off x="4441931" y="4620540"/>
            <a:ext cx="187969" cy="533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6B5E850F-AF29-4561-AB33-F6EE615D6BE4}"/>
              </a:ext>
            </a:extLst>
          </p:cNvPr>
          <p:cNvSpPr/>
          <p:nvPr/>
        </p:nvSpPr>
        <p:spPr>
          <a:xfrm>
            <a:off x="2836181" y="5327202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2E39BD9-C67B-44FD-A895-7A150E26E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9403" y="5442572"/>
          <a:ext cx="31641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786BE04-91D5-405B-8B46-A7C6FDC7F67F}"/>
              </a:ext>
            </a:extLst>
          </p:cNvPr>
          <p:cNvSpPr txBox="1"/>
          <p:nvPr/>
        </p:nvSpPr>
        <p:spPr>
          <a:xfrm>
            <a:off x="6096000" y="532578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B21FF"/>
                </a:solidFill>
              </a:rPr>
              <a:t>*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68704A-1106-4762-9B9D-489EC8D0D42C}"/>
              </a:ext>
            </a:extLst>
          </p:cNvPr>
          <p:cNvSpPr/>
          <p:nvPr/>
        </p:nvSpPr>
        <p:spPr>
          <a:xfrm>
            <a:off x="6345969" y="5116114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rgbClr val="FB21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6393C2-B5EA-45E2-9ADC-1F4AC654FD6C}"/>
              </a:ext>
            </a:extLst>
          </p:cNvPr>
          <p:cNvSpPr txBox="1"/>
          <p:nvPr/>
        </p:nvSpPr>
        <p:spPr>
          <a:xfrm>
            <a:off x="5811504" y="4899619"/>
            <a:ext cx="75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B21FF"/>
                </a:solidFill>
              </a:rPr>
              <a:t>bees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C211C95-BF36-420F-8419-C5C01BBFA5BE}"/>
              </a:ext>
            </a:extLst>
          </p:cNvPr>
          <p:cNvSpPr/>
          <p:nvPr/>
        </p:nvSpPr>
        <p:spPr>
          <a:xfrm>
            <a:off x="5017273" y="2925776"/>
            <a:ext cx="524786" cy="238843"/>
          </a:xfrm>
          <a:custGeom>
            <a:avLst/>
            <a:gdLst>
              <a:gd name="connsiteX0" fmla="*/ 0 w 524786"/>
              <a:gd name="connsiteY0" fmla="*/ 199087 h 238843"/>
              <a:gd name="connsiteX1" fmla="*/ 381663 w 524786"/>
              <a:gd name="connsiteY1" fmla="*/ 304 h 238843"/>
              <a:gd name="connsiteX2" fmla="*/ 524786 w 524786"/>
              <a:gd name="connsiteY2" fmla="*/ 238843 h 23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238843">
                <a:moveTo>
                  <a:pt x="0" y="199087"/>
                </a:moveTo>
                <a:cubicBezTo>
                  <a:pt x="147099" y="96382"/>
                  <a:pt x="294199" y="-6322"/>
                  <a:pt x="381663" y="304"/>
                </a:cubicBezTo>
                <a:cubicBezTo>
                  <a:pt x="469127" y="6930"/>
                  <a:pt x="496956" y="122886"/>
                  <a:pt x="524786" y="238843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568F4F-4103-4E88-A4E2-B21AF2B09A01}"/>
              </a:ext>
            </a:extLst>
          </p:cNvPr>
          <p:cNvCxnSpPr>
            <a:cxnSpLocks/>
          </p:cNvCxnSpPr>
          <p:nvPr/>
        </p:nvCxnSpPr>
        <p:spPr>
          <a:xfrm>
            <a:off x="6053513" y="2584359"/>
            <a:ext cx="2101095" cy="34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55AB10C1-9DD9-446E-9333-83108C629ECD}"/>
              </a:ext>
            </a:extLst>
          </p:cNvPr>
          <p:cNvSpPr/>
          <p:nvPr/>
        </p:nvSpPr>
        <p:spPr>
          <a:xfrm>
            <a:off x="7908458" y="2964989"/>
            <a:ext cx="346475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1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4167" t="-8197" r="-51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3F4A42C-907C-44DB-B623-1CEC7FA9AE11}"/>
              </a:ext>
            </a:extLst>
          </p:cNvPr>
          <p:cNvSpPr txBox="1"/>
          <p:nvPr/>
        </p:nvSpPr>
        <p:spPr>
          <a:xfrm>
            <a:off x="10999123" y="2929572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745067E3-0FCA-4C70-BF3D-034A548781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73699" y="2567383"/>
            <a:ext cx="502051" cy="419461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A558FA-EA4A-4D29-A306-D6F9AA1DF242}"/>
              </a:ext>
            </a:extLst>
          </p:cNvPr>
          <p:cNvCxnSpPr/>
          <p:nvPr/>
        </p:nvCxnSpPr>
        <p:spPr>
          <a:xfrm flipH="1">
            <a:off x="8340918" y="3393771"/>
            <a:ext cx="723112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33D24597-1C4D-44DD-859B-5F8F5869CA5A}"/>
              </a:ext>
            </a:extLst>
          </p:cNvPr>
          <p:cNvSpPr/>
          <p:nvPr/>
        </p:nvSpPr>
        <p:spPr>
          <a:xfrm>
            <a:off x="7227000" y="4188182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6B996992-E8D3-40B4-9E39-3CD1942949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0221" y="4303552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F9055B77-64E4-4C22-8AD9-8623664820B3}"/>
              </a:ext>
            </a:extLst>
          </p:cNvPr>
          <p:cNvSpPr txBox="1"/>
          <p:nvPr/>
        </p:nvSpPr>
        <p:spPr>
          <a:xfrm>
            <a:off x="8995385" y="4165378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149DC6-257E-4245-BAF4-B6D137D8EAD5}"/>
              </a:ext>
            </a:extLst>
          </p:cNvPr>
          <p:cNvSpPr txBox="1"/>
          <p:nvPr/>
        </p:nvSpPr>
        <p:spPr>
          <a:xfrm>
            <a:off x="6085690" y="3906689"/>
            <a:ext cx="900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le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406A88B-CA11-491D-A1BE-345F66E2A711}"/>
              </a:ext>
            </a:extLst>
          </p:cNvPr>
          <p:cNvSpPr/>
          <p:nvPr/>
        </p:nvSpPr>
        <p:spPr>
          <a:xfrm>
            <a:off x="9223798" y="4007346"/>
            <a:ext cx="340559" cy="299453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779C18-453C-4094-B5A1-B697ACD8ED99}"/>
              </a:ext>
            </a:extLst>
          </p:cNvPr>
          <p:cNvCxnSpPr>
            <a:cxnSpLocks/>
          </p:cNvCxnSpPr>
          <p:nvPr/>
        </p:nvCxnSpPr>
        <p:spPr>
          <a:xfrm>
            <a:off x="9804825" y="3379992"/>
            <a:ext cx="906151" cy="69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6">
            <a:extLst>
              <a:ext uri="{FF2B5EF4-FFF2-40B4-BE49-F238E27FC236}">
                <a16:creationId xmlns:a16="http://schemas.microsoft.com/office/drawing/2014/main" id="{8AD55D74-01CE-41E3-B9E4-096B6FA5136B}"/>
              </a:ext>
            </a:extLst>
          </p:cNvPr>
          <p:cNvSpPr/>
          <p:nvPr/>
        </p:nvSpPr>
        <p:spPr>
          <a:xfrm>
            <a:off x="9701234" y="4197458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CC4A5E03-DFF0-4FA0-A832-5E5C5C3642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54455" y="4312828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D66E7CE1-FDEA-4BAA-81CC-E5F902A1AD30}"/>
              </a:ext>
            </a:extLst>
          </p:cNvPr>
          <p:cNvSpPr txBox="1"/>
          <p:nvPr/>
        </p:nvSpPr>
        <p:spPr>
          <a:xfrm>
            <a:off x="11446558" y="420510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B4D3A2C-AFB4-4F08-BA7E-6F0B721007B4}"/>
              </a:ext>
            </a:extLst>
          </p:cNvPr>
          <p:cNvSpPr/>
          <p:nvPr/>
        </p:nvSpPr>
        <p:spPr>
          <a:xfrm>
            <a:off x="11654573" y="3961221"/>
            <a:ext cx="314580" cy="400111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454DF0-E4CE-4431-9726-681D109D4E51}"/>
              </a:ext>
            </a:extLst>
          </p:cNvPr>
          <p:cNvSpPr txBox="1"/>
          <p:nvPr/>
        </p:nvSpPr>
        <p:spPr>
          <a:xfrm>
            <a:off x="11277225" y="3781514"/>
            <a:ext cx="4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th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5A7FF6-53C8-404C-9A02-F2B8A2B6301F}"/>
              </a:ext>
            </a:extLst>
          </p:cNvPr>
          <p:cNvSpPr txBox="1"/>
          <p:nvPr/>
        </p:nvSpPr>
        <p:spPr>
          <a:xfrm>
            <a:off x="4770748" y="3028139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A1BFB5-FCA4-4306-82A6-DDB70E6D5E32}"/>
              </a:ext>
            </a:extLst>
          </p:cNvPr>
          <p:cNvSpPr txBox="1"/>
          <p:nvPr/>
        </p:nvSpPr>
        <p:spPr>
          <a:xfrm>
            <a:off x="10369511" y="2135586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mo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475A22-B05D-4962-897B-EE6431BCADFA}"/>
              </a:ext>
            </a:extLst>
          </p:cNvPr>
          <p:cNvSpPr txBox="1"/>
          <p:nvPr/>
        </p:nvSpPr>
        <p:spPr>
          <a:xfrm>
            <a:off x="6095999" y="1422201"/>
            <a:ext cx="1248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</a:rPr>
              <a:t>moreno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EA41BE-89C4-40F0-ACF5-A52F59D7B334}"/>
              </a:ext>
            </a:extLst>
          </p:cNvPr>
          <p:cNvCxnSpPr>
            <a:stCxn id="54" idx="2"/>
          </p:cNvCxnSpPr>
          <p:nvPr/>
        </p:nvCxnSpPr>
        <p:spPr>
          <a:xfrm flipH="1">
            <a:off x="6345969" y="1822311"/>
            <a:ext cx="374407" cy="31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868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0B4A-3DBB-4E2C-9E34-F5188004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Search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EE79-853F-4AE9-9D18-CB4CABD7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79" y="1179428"/>
            <a:ext cx="11664564" cy="5454522"/>
          </a:xfrm>
        </p:spPr>
        <p:txBody>
          <a:bodyPr>
            <a:normAutofit/>
          </a:bodyPr>
          <a:lstStyle/>
          <a:p>
            <a:r>
              <a:rPr lang="en-US" sz="2000" dirty="0"/>
              <a:t>Search for </a:t>
            </a:r>
            <a:r>
              <a:rPr lang="en-US" sz="2000" b="1" dirty="0">
                <a:solidFill>
                  <a:schemeClr val="accent1"/>
                </a:solidFill>
              </a:rPr>
              <a:t>“</a:t>
            </a:r>
            <a:r>
              <a:rPr lang="en-US" sz="2000" b="1" dirty="0" err="1">
                <a:solidFill>
                  <a:schemeClr val="accent1"/>
                </a:solidFill>
              </a:rPr>
              <a:t>moreno</a:t>
            </a:r>
            <a:r>
              <a:rPr lang="en-US" sz="2000" b="1" dirty="0">
                <a:solidFill>
                  <a:schemeClr val="accent1"/>
                </a:solidFill>
              </a:rPr>
              <a:t>”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/>
              <a:t>which should </a:t>
            </a:r>
            <a:r>
              <a:rPr lang="en-US" sz="2000" b="1" dirty="0"/>
              <a:t>fail</a:t>
            </a:r>
            <a:r>
              <a:rPr lang="en-US" sz="2000" dirty="0"/>
              <a:t>.</a:t>
            </a:r>
            <a:endParaRPr lang="en-US" sz="2000" b="1" dirty="0">
              <a:solidFill>
                <a:srgbClr val="8A37F9"/>
              </a:solidFill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8F095DE-3390-492F-8B13-F442FD9B31E9}"/>
              </a:ext>
            </a:extLst>
          </p:cNvPr>
          <p:cNvSpPr/>
          <p:nvPr/>
        </p:nvSpPr>
        <p:spPr>
          <a:xfrm>
            <a:off x="4197155" y="2246896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ACB3B-8D1E-416A-BB0A-4466A762DE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8366" y="2374111"/>
          <a:ext cx="3164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525F8A-C949-4085-A8A4-DF7800696984}"/>
              </a:ext>
            </a:extLst>
          </p:cNvPr>
          <p:cNvSpPr txBox="1"/>
          <p:nvPr/>
        </p:nvSpPr>
        <p:spPr>
          <a:xfrm>
            <a:off x="7577849" y="2204068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1C352-04E0-4E37-9602-A74956D54BD6}"/>
              </a:ext>
            </a:extLst>
          </p:cNvPr>
          <p:cNvSpPr txBox="1"/>
          <p:nvPr/>
        </p:nvSpPr>
        <p:spPr>
          <a:xfrm>
            <a:off x="8443664" y="2004779"/>
            <a:ext cx="8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“”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59D846-CE76-4F7C-BD4C-542F12EED38E}"/>
              </a:ext>
            </a:extLst>
          </p:cNvPr>
          <p:cNvCxnSpPr>
            <a:cxnSpLocks/>
          </p:cNvCxnSpPr>
          <p:nvPr/>
        </p:nvCxnSpPr>
        <p:spPr>
          <a:xfrm flipH="1">
            <a:off x="3363403" y="2629577"/>
            <a:ext cx="1057522" cy="31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8828F470-0E88-45EA-BCE2-6403E5464FC4}"/>
              </a:ext>
            </a:extLst>
          </p:cNvPr>
          <p:cNvSpPr/>
          <p:nvPr/>
        </p:nvSpPr>
        <p:spPr>
          <a:xfrm>
            <a:off x="1481024" y="2983185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5918" t="-8065" r="-3183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4827635-D9D0-475C-ADCA-23818FDD9A64}"/>
              </a:ext>
            </a:extLst>
          </p:cNvPr>
          <p:cNvSpPr txBox="1"/>
          <p:nvPr/>
        </p:nvSpPr>
        <p:spPr>
          <a:xfrm>
            <a:off x="4576860" y="1717941"/>
            <a:ext cx="78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E5FAFF-74E9-46BF-A6AD-8212D31C7106}"/>
              </a:ext>
            </a:extLst>
          </p:cNvPr>
          <p:cNvCxnSpPr>
            <a:cxnSpLocks/>
          </p:cNvCxnSpPr>
          <p:nvPr/>
        </p:nvCxnSpPr>
        <p:spPr>
          <a:xfrm>
            <a:off x="5041127" y="2004779"/>
            <a:ext cx="339822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512D68F-5520-4C7C-AC81-24F8441F7AD7}"/>
              </a:ext>
            </a:extLst>
          </p:cNvPr>
          <p:cNvCxnSpPr>
            <a:cxnSpLocks/>
          </p:cNvCxnSpPr>
          <p:nvPr/>
        </p:nvCxnSpPr>
        <p:spPr>
          <a:xfrm flipV="1">
            <a:off x="7816678" y="2226904"/>
            <a:ext cx="675861" cy="163606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005EFF-DDFB-4C02-A1E9-E5F67A558975}"/>
              </a:ext>
            </a:extLst>
          </p:cNvPr>
          <p:cNvSpPr txBox="1"/>
          <p:nvPr/>
        </p:nvSpPr>
        <p:spPr>
          <a:xfrm>
            <a:off x="5331419" y="3087173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2F9C8B-B750-4664-8DA6-9B5CC05D1E55}"/>
              </a:ext>
            </a:extLst>
          </p:cNvPr>
          <p:cNvCxnSpPr>
            <a:cxnSpLocks/>
          </p:cNvCxnSpPr>
          <p:nvPr/>
        </p:nvCxnSpPr>
        <p:spPr>
          <a:xfrm flipH="1">
            <a:off x="1913489" y="3393771"/>
            <a:ext cx="1069575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60480440-F1D9-44FF-8B8D-E71E6ACEC1DE}"/>
              </a:ext>
            </a:extLst>
          </p:cNvPr>
          <p:cNvSpPr/>
          <p:nvPr/>
        </p:nvSpPr>
        <p:spPr>
          <a:xfrm>
            <a:off x="339633" y="4215617"/>
            <a:ext cx="2733197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DE1429B-8528-4081-821F-8227177AE5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9279" y="4312828"/>
          <a:ext cx="24218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82C9B00-3F5A-4E54-B0E5-5C47B2011DDB}"/>
              </a:ext>
            </a:extLst>
          </p:cNvPr>
          <p:cNvSpPr txBox="1"/>
          <p:nvPr/>
        </p:nvSpPr>
        <p:spPr>
          <a:xfrm>
            <a:off x="2744214" y="4227930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B6199-5B6F-405B-B1ED-076BB9D71D36}"/>
              </a:ext>
            </a:extLst>
          </p:cNvPr>
          <p:cNvSpPr txBox="1"/>
          <p:nvPr/>
        </p:nvSpPr>
        <p:spPr>
          <a:xfrm>
            <a:off x="2872706" y="3781804"/>
            <a:ext cx="9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ian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CFABD79-6EA7-4B97-A9BB-983FC0F51210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942224" y="4181914"/>
            <a:ext cx="419487" cy="204026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416D9E-4156-4F3B-AC31-B6762D4FE529}"/>
              </a:ext>
            </a:extLst>
          </p:cNvPr>
          <p:cNvCxnSpPr>
            <a:cxnSpLocks/>
          </p:cNvCxnSpPr>
          <p:nvPr/>
        </p:nvCxnSpPr>
        <p:spPr>
          <a:xfrm>
            <a:off x="3654256" y="3410964"/>
            <a:ext cx="1781092" cy="7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17FD4534-0F03-4828-9600-45EFFB8D2013}"/>
              </a:ext>
            </a:extLst>
          </p:cNvPr>
          <p:cNvSpPr/>
          <p:nvPr/>
        </p:nvSpPr>
        <p:spPr>
          <a:xfrm>
            <a:off x="4265837" y="4210140"/>
            <a:ext cx="2334614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A6065A47-7BD2-48BD-A25E-02398EA942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9058" y="4325510"/>
          <a:ext cx="1969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2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9104A10-D1D9-4890-BD02-D8FCAA4E22CC}"/>
              </a:ext>
            </a:extLst>
          </p:cNvPr>
          <p:cNvSpPr txBox="1"/>
          <p:nvPr/>
        </p:nvSpPr>
        <p:spPr>
          <a:xfrm>
            <a:off x="6239007" y="4175494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8A81241-709C-4151-A78F-4376AB535346}"/>
              </a:ext>
            </a:extLst>
          </p:cNvPr>
          <p:cNvSpPr/>
          <p:nvPr/>
        </p:nvSpPr>
        <p:spPr>
          <a:xfrm>
            <a:off x="6493486" y="4005795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1C6BB-425A-4440-8999-93F033BE9FDB}"/>
              </a:ext>
            </a:extLst>
          </p:cNvPr>
          <p:cNvSpPr txBox="1"/>
          <p:nvPr/>
        </p:nvSpPr>
        <p:spPr>
          <a:xfrm>
            <a:off x="8857132" y="3781514"/>
            <a:ext cx="38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A0795A-49A3-4B92-AD78-D7ACEBF1F013}"/>
              </a:ext>
            </a:extLst>
          </p:cNvPr>
          <p:cNvCxnSpPr/>
          <p:nvPr/>
        </p:nvCxnSpPr>
        <p:spPr>
          <a:xfrm flipH="1">
            <a:off x="4441931" y="4620540"/>
            <a:ext cx="187969" cy="533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6B5E850F-AF29-4561-AB33-F6EE615D6BE4}"/>
              </a:ext>
            </a:extLst>
          </p:cNvPr>
          <p:cNvSpPr/>
          <p:nvPr/>
        </p:nvSpPr>
        <p:spPr>
          <a:xfrm>
            <a:off x="2836181" y="5327202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2E39BD9-C67B-44FD-A895-7A150E26E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9403" y="5442572"/>
          <a:ext cx="31641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786BE04-91D5-405B-8B46-A7C6FDC7F67F}"/>
              </a:ext>
            </a:extLst>
          </p:cNvPr>
          <p:cNvSpPr txBox="1"/>
          <p:nvPr/>
        </p:nvSpPr>
        <p:spPr>
          <a:xfrm>
            <a:off x="6096000" y="532578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B21FF"/>
                </a:solidFill>
              </a:rPr>
              <a:t>*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68704A-1106-4762-9B9D-489EC8D0D42C}"/>
              </a:ext>
            </a:extLst>
          </p:cNvPr>
          <p:cNvSpPr/>
          <p:nvPr/>
        </p:nvSpPr>
        <p:spPr>
          <a:xfrm>
            <a:off x="6345969" y="5116114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rgbClr val="FB21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6393C2-B5EA-45E2-9ADC-1F4AC654FD6C}"/>
              </a:ext>
            </a:extLst>
          </p:cNvPr>
          <p:cNvSpPr txBox="1"/>
          <p:nvPr/>
        </p:nvSpPr>
        <p:spPr>
          <a:xfrm>
            <a:off x="5811504" y="4899619"/>
            <a:ext cx="75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B21FF"/>
                </a:solidFill>
              </a:rPr>
              <a:t>bees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C211C95-BF36-420F-8419-C5C01BBFA5BE}"/>
              </a:ext>
            </a:extLst>
          </p:cNvPr>
          <p:cNvSpPr/>
          <p:nvPr/>
        </p:nvSpPr>
        <p:spPr>
          <a:xfrm>
            <a:off x="5017273" y="2925776"/>
            <a:ext cx="524786" cy="238843"/>
          </a:xfrm>
          <a:custGeom>
            <a:avLst/>
            <a:gdLst>
              <a:gd name="connsiteX0" fmla="*/ 0 w 524786"/>
              <a:gd name="connsiteY0" fmla="*/ 199087 h 238843"/>
              <a:gd name="connsiteX1" fmla="*/ 381663 w 524786"/>
              <a:gd name="connsiteY1" fmla="*/ 304 h 238843"/>
              <a:gd name="connsiteX2" fmla="*/ 524786 w 524786"/>
              <a:gd name="connsiteY2" fmla="*/ 238843 h 23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238843">
                <a:moveTo>
                  <a:pt x="0" y="199087"/>
                </a:moveTo>
                <a:cubicBezTo>
                  <a:pt x="147099" y="96382"/>
                  <a:pt x="294199" y="-6322"/>
                  <a:pt x="381663" y="304"/>
                </a:cubicBezTo>
                <a:cubicBezTo>
                  <a:pt x="469127" y="6930"/>
                  <a:pt x="496956" y="122886"/>
                  <a:pt x="524786" y="238843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568F4F-4103-4E88-A4E2-B21AF2B09A01}"/>
              </a:ext>
            </a:extLst>
          </p:cNvPr>
          <p:cNvCxnSpPr>
            <a:cxnSpLocks/>
          </p:cNvCxnSpPr>
          <p:nvPr/>
        </p:nvCxnSpPr>
        <p:spPr>
          <a:xfrm>
            <a:off x="6053513" y="2584359"/>
            <a:ext cx="2101095" cy="3414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55AB10C1-9DD9-446E-9333-83108C629ECD}"/>
              </a:ext>
            </a:extLst>
          </p:cNvPr>
          <p:cNvSpPr/>
          <p:nvPr/>
        </p:nvSpPr>
        <p:spPr>
          <a:xfrm>
            <a:off x="7908458" y="2964989"/>
            <a:ext cx="346475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1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4167" t="-8197" r="-51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3F4A42C-907C-44DB-B623-1CEC7FA9AE11}"/>
              </a:ext>
            </a:extLst>
          </p:cNvPr>
          <p:cNvSpPr txBox="1"/>
          <p:nvPr/>
        </p:nvSpPr>
        <p:spPr>
          <a:xfrm>
            <a:off x="10999123" y="2929572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745067E3-0FCA-4C70-BF3D-034A548781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73699" y="2567383"/>
            <a:ext cx="502051" cy="419461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A558FA-EA4A-4D29-A306-D6F9AA1DF242}"/>
              </a:ext>
            </a:extLst>
          </p:cNvPr>
          <p:cNvCxnSpPr/>
          <p:nvPr/>
        </p:nvCxnSpPr>
        <p:spPr>
          <a:xfrm flipH="1">
            <a:off x="8340918" y="3393771"/>
            <a:ext cx="723112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33D24597-1C4D-44DD-859B-5F8F5869CA5A}"/>
              </a:ext>
            </a:extLst>
          </p:cNvPr>
          <p:cNvSpPr/>
          <p:nvPr/>
        </p:nvSpPr>
        <p:spPr>
          <a:xfrm>
            <a:off x="7227000" y="4188182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6B996992-E8D3-40B4-9E39-3CD1942949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0221" y="4303552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F9055B77-64E4-4C22-8AD9-8623664820B3}"/>
              </a:ext>
            </a:extLst>
          </p:cNvPr>
          <p:cNvSpPr txBox="1"/>
          <p:nvPr/>
        </p:nvSpPr>
        <p:spPr>
          <a:xfrm>
            <a:off x="8995385" y="4165378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149DC6-257E-4245-BAF4-B6D137D8EAD5}"/>
              </a:ext>
            </a:extLst>
          </p:cNvPr>
          <p:cNvSpPr txBox="1"/>
          <p:nvPr/>
        </p:nvSpPr>
        <p:spPr>
          <a:xfrm>
            <a:off x="6085690" y="3906689"/>
            <a:ext cx="900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le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406A88B-CA11-491D-A1BE-345F66E2A711}"/>
              </a:ext>
            </a:extLst>
          </p:cNvPr>
          <p:cNvSpPr/>
          <p:nvPr/>
        </p:nvSpPr>
        <p:spPr>
          <a:xfrm>
            <a:off x="9223798" y="4007346"/>
            <a:ext cx="340559" cy="299453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779C18-453C-4094-B5A1-B697ACD8ED99}"/>
              </a:ext>
            </a:extLst>
          </p:cNvPr>
          <p:cNvCxnSpPr>
            <a:cxnSpLocks/>
          </p:cNvCxnSpPr>
          <p:nvPr/>
        </p:nvCxnSpPr>
        <p:spPr>
          <a:xfrm>
            <a:off x="9804825" y="3379992"/>
            <a:ext cx="906151" cy="69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6">
            <a:extLst>
              <a:ext uri="{FF2B5EF4-FFF2-40B4-BE49-F238E27FC236}">
                <a16:creationId xmlns:a16="http://schemas.microsoft.com/office/drawing/2014/main" id="{8AD55D74-01CE-41E3-B9E4-096B6FA5136B}"/>
              </a:ext>
            </a:extLst>
          </p:cNvPr>
          <p:cNvSpPr/>
          <p:nvPr/>
        </p:nvSpPr>
        <p:spPr>
          <a:xfrm>
            <a:off x="9701234" y="4197458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CC4A5E03-DFF0-4FA0-A832-5E5C5C3642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54455" y="4312828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D66E7CE1-FDEA-4BAA-81CC-E5F902A1AD30}"/>
              </a:ext>
            </a:extLst>
          </p:cNvPr>
          <p:cNvSpPr txBox="1"/>
          <p:nvPr/>
        </p:nvSpPr>
        <p:spPr>
          <a:xfrm>
            <a:off x="11446558" y="420510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B4D3A2C-AFB4-4F08-BA7E-6F0B721007B4}"/>
              </a:ext>
            </a:extLst>
          </p:cNvPr>
          <p:cNvSpPr/>
          <p:nvPr/>
        </p:nvSpPr>
        <p:spPr>
          <a:xfrm>
            <a:off x="11654573" y="3961221"/>
            <a:ext cx="314580" cy="400111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454DF0-E4CE-4431-9726-681D109D4E51}"/>
              </a:ext>
            </a:extLst>
          </p:cNvPr>
          <p:cNvSpPr txBox="1"/>
          <p:nvPr/>
        </p:nvSpPr>
        <p:spPr>
          <a:xfrm>
            <a:off x="11277225" y="3781514"/>
            <a:ext cx="4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th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5A7FF6-53C8-404C-9A02-F2B8A2B6301F}"/>
              </a:ext>
            </a:extLst>
          </p:cNvPr>
          <p:cNvSpPr txBox="1"/>
          <p:nvPr/>
        </p:nvSpPr>
        <p:spPr>
          <a:xfrm>
            <a:off x="4770748" y="3028139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A1BFB5-FCA4-4306-82A6-DDB70E6D5E32}"/>
              </a:ext>
            </a:extLst>
          </p:cNvPr>
          <p:cNvSpPr txBox="1"/>
          <p:nvPr/>
        </p:nvSpPr>
        <p:spPr>
          <a:xfrm>
            <a:off x="10369511" y="2135586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mo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475A22-B05D-4962-897B-EE6431BCADFA}"/>
              </a:ext>
            </a:extLst>
          </p:cNvPr>
          <p:cNvSpPr txBox="1"/>
          <p:nvPr/>
        </p:nvSpPr>
        <p:spPr>
          <a:xfrm>
            <a:off x="6095999" y="1422201"/>
            <a:ext cx="1248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m</a:t>
            </a:r>
            <a:r>
              <a:rPr lang="en-US" sz="2000" b="1" dirty="0" err="1">
                <a:solidFill>
                  <a:schemeClr val="accent1"/>
                </a:solidFill>
              </a:rPr>
              <a:t>oreno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EA41BE-89C4-40F0-ACF5-A52F59D7B334}"/>
              </a:ext>
            </a:extLst>
          </p:cNvPr>
          <p:cNvCxnSpPr>
            <a:stCxn id="54" idx="2"/>
          </p:cNvCxnSpPr>
          <p:nvPr/>
        </p:nvCxnSpPr>
        <p:spPr>
          <a:xfrm flipH="1">
            <a:off x="6345969" y="1822311"/>
            <a:ext cx="374407" cy="31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238EEFD-A0B9-48AE-920F-DDC695EA93BE}"/>
              </a:ext>
            </a:extLst>
          </p:cNvPr>
          <p:cNvSpPr/>
          <p:nvPr/>
        </p:nvSpPr>
        <p:spPr>
          <a:xfrm>
            <a:off x="11085114" y="3301927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C79F43F-A4D8-48E3-BEE2-42CDB1D8E948}"/>
              </a:ext>
            </a:extLst>
          </p:cNvPr>
          <p:cNvSpPr/>
          <p:nvPr/>
        </p:nvSpPr>
        <p:spPr>
          <a:xfrm>
            <a:off x="7624876" y="2561588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0D4CC00-0DED-45A3-ADE3-D2028EE2E274}"/>
              </a:ext>
            </a:extLst>
          </p:cNvPr>
          <p:cNvSpPr/>
          <p:nvPr/>
        </p:nvSpPr>
        <p:spPr>
          <a:xfrm>
            <a:off x="4842344" y="3349349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6771707-A662-40DA-AE18-E3F6CCD4C985}"/>
              </a:ext>
            </a:extLst>
          </p:cNvPr>
          <p:cNvSpPr/>
          <p:nvPr/>
        </p:nvSpPr>
        <p:spPr>
          <a:xfrm>
            <a:off x="2808135" y="453532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81EB249-6F95-4D25-9869-3F0C5D89E409}"/>
              </a:ext>
            </a:extLst>
          </p:cNvPr>
          <p:cNvSpPr/>
          <p:nvPr/>
        </p:nvSpPr>
        <p:spPr>
          <a:xfrm>
            <a:off x="6361672" y="45126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680CCD5-191E-4141-9CCD-2E3BB10BA14E}"/>
              </a:ext>
            </a:extLst>
          </p:cNvPr>
          <p:cNvSpPr/>
          <p:nvPr/>
        </p:nvSpPr>
        <p:spPr>
          <a:xfrm>
            <a:off x="6182473" y="564044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DC789F8-5B17-4C25-A99E-A58A755E175F}"/>
              </a:ext>
            </a:extLst>
          </p:cNvPr>
          <p:cNvSpPr/>
          <p:nvPr/>
        </p:nvSpPr>
        <p:spPr>
          <a:xfrm>
            <a:off x="9133083" y="44967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9525C5D-73F4-4957-BBC3-E5578A7B126A}"/>
              </a:ext>
            </a:extLst>
          </p:cNvPr>
          <p:cNvSpPr/>
          <p:nvPr/>
        </p:nvSpPr>
        <p:spPr>
          <a:xfrm>
            <a:off x="11574533" y="4530790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85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 with 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“Non-key” nodes with just one (non-null) child are about as useful </a:t>
            </a:r>
            <a:r>
              <a:rPr lang="en-US" dirty="0">
                <a:solidFill>
                  <a:srgbClr val="E211F0"/>
                </a:solidFill>
              </a:rPr>
              <a:t>as a Greek State Employee.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311" y="2328883"/>
            <a:ext cx="2507392" cy="1672411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 rot="16200000">
            <a:off x="10146413" y="3236777"/>
            <a:ext cx="801189" cy="260009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83818" y="4957027"/>
            <a:ext cx="3126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Google Image Search for </a:t>
            </a:r>
            <a:r>
              <a:rPr lang="el-GR" dirty="0">
                <a:solidFill>
                  <a:schemeClr val="accent2"/>
                </a:solidFill>
              </a:rPr>
              <a:t>«δημόσιος υπάλληλος»</a:t>
            </a:r>
            <a:r>
              <a:rPr lang="el-GR" dirty="0"/>
              <a:t>, </a:t>
            </a:r>
            <a:r>
              <a:rPr lang="en-US" dirty="0"/>
              <a:t>which is Greek for </a:t>
            </a:r>
            <a:r>
              <a:rPr lang="en-US" dirty="0">
                <a:solidFill>
                  <a:schemeClr val="accent2"/>
                </a:solidFill>
              </a:rPr>
              <a:t>“state employee”.</a:t>
            </a:r>
          </a:p>
        </p:txBody>
      </p:sp>
    </p:spTree>
    <p:extLst>
      <p:ext uri="{BB962C8B-B14F-4D97-AF65-F5344CB8AC3E}">
        <p14:creationId xmlns:p14="http://schemas.microsoft.com/office/powerpoint/2010/main" val="1540749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0B4A-3DBB-4E2C-9E34-F5188004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Search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EE79-853F-4AE9-9D18-CB4CABD7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79" y="1179428"/>
            <a:ext cx="11664564" cy="5454522"/>
          </a:xfrm>
        </p:spPr>
        <p:txBody>
          <a:bodyPr>
            <a:normAutofit/>
          </a:bodyPr>
          <a:lstStyle/>
          <a:p>
            <a:r>
              <a:rPr lang="en-US" sz="2000" dirty="0"/>
              <a:t>Search for </a:t>
            </a:r>
            <a:r>
              <a:rPr lang="en-US" sz="2000" b="1" dirty="0">
                <a:solidFill>
                  <a:schemeClr val="accent1"/>
                </a:solidFill>
              </a:rPr>
              <a:t>“</a:t>
            </a:r>
            <a:r>
              <a:rPr lang="en-US" sz="2000" b="1" dirty="0" err="1">
                <a:solidFill>
                  <a:schemeClr val="accent1"/>
                </a:solidFill>
              </a:rPr>
              <a:t>moreno</a:t>
            </a:r>
            <a:r>
              <a:rPr lang="en-US" sz="2000" b="1" dirty="0">
                <a:solidFill>
                  <a:schemeClr val="accent1"/>
                </a:solidFill>
              </a:rPr>
              <a:t>”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/>
              <a:t>which should </a:t>
            </a:r>
            <a:r>
              <a:rPr lang="en-US" sz="2000" b="1" dirty="0"/>
              <a:t>fail</a:t>
            </a:r>
            <a:r>
              <a:rPr lang="en-US" sz="2000" dirty="0"/>
              <a:t>.</a:t>
            </a:r>
            <a:endParaRPr lang="en-US" sz="2000" b="1" dirty="0">
              <a:solidFill>
                <a:srgbClr val="8A37F9"/>
              </a:solidFill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8F095DE-3390-492F-8B13-F442FD9B31E9}"/>
              </a:ext>
            </a:extLst>
          </p:cNvPr>
          <p:cNvSpPr/>
          <p:nvPr/>
        </p:nvSpPr>
        <p:spPr>
          <a:xfrm>
            <a:off x="4197155" y="2246896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ACB3B-8D1E-416A-BB0A-4466A762DE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8366" y="2374111"/>
          <a:ext cx="3164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525F8A-C949-4085-A8A4-DF7800696984}"/>
              </a:ext>
            </a:extLst>
          </p:cNvPr>
          <p:cNvSpPr txBox="1"/>
          <p:nvPr/>
        </p:nvSpPr>
        <p:spPr>
          <a:xfrm>
            <a:off x="7577849" y="2204068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1C352-04E0-4E37-9602-A74956D54BD6}"/>
              </a:ext>
            </a:extLst>
          </p:cNvPr>
          <p:cNvSpPr txBox="1"/>
          <p:nvPr/>
        </p:nvSpPr>
        <p:spPr>
          <a:xfrm>
            <a:off x="8443664" y="2004779"/>
            <a:ext cx="8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“”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59D846-CE76-4F7C-BD4C-542F12EED38E}"/>
              </a:ext>
            </a:extLst>
          </p:cNvPr>
          <p:cNvCxnSpPr>
            <a:cxnSpLocks/>
          </p:cNvCxnSpPr>
          <p:nvPr/>
        </p:nvCxnSpPr>
        <p:spPr>
          <a:xfrm flipH="1">
            <a:off x="3363403" y="2629577"/>
            <a:ext cx="1057522" cy="31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8828F470-0E88-45EA-BCE2-6403E5464FC4}"/>
              </a:ext>
            </a:extLst>
          </p:cNvPr>
          <p:cNvSpPr/>
          <p:nvPr/>
        </p:nvSpPr>
        <p:spPr>
          <a:xfrm>
            <a:off x="1481024" y="2983185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5918" t="-8065" r="-3183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4827635-D9D0-475C-ADCA-23818FDD9A64}"/>
              </a:ext>
            </a:extLst>
          </p:cNvPr>
          <p:cNvSpPr txBox="1"/>
          <p:nvPr/>
        </p:nvSpPr>
        <p:spPr>
          <a:xfrm>
            <a:off x="4576860" y="1717941"/>
            <a:ext cx="78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E5FAFF-74E9-46BF-A6AD-8212D31C7106}"/>
              </a:ext>
            </a:extLst>
          </p:cNvPr>
          <p:cNvCxnSpPr>
            <a:cxnSpLocks/>
          </p:cNvCxnSpPr>
          <p:nvPr/>
        </p:nvCxnSpPr>
        <p:spPr>
          <a:xfrm>
            <a:off x="5041127" y="2004779"/>
            <a:ext cx="339822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512D68F-5520-4C7C-AC81-24F8441F7AD7}"/>
              </a:ext>
            </a:extLst>
          </p:cNvPr>
          <p:cNvCxnSpPr>
            <a:cxnSpLocks/>
          </p:cNvCxnSpPr>
          <p:nvPr/>
        </p:nvCxnSpPr>
        <p:spPr>
          <a:xfrm flipV="1">
            <a:off x="7816678" y="2226904"/>
            <a:ext cx="675861" cy="163606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005EFF-DDFB-4C02-A1E9-E5F67A558975}"/>
              </a:ext>
            </a:extLst>
          </p:cNvPr>
          <p:cNvSpPr txBox="1"/>
          <p:nvPr/>
        </p:nvSpPr>
        <p:spPr>
          <a:xfrm>
            <a:off x="5331419" y="3087173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2F9C8B-B750-4664-8DA6-9B5CC05D1E55}"/>
              </a:ext>
            </a:extLst>
          </p:cNvPr>
          <p:cNvCxnSpPr>
            <a:cxnSpLocks/>
          </p:cNvCxnSpPr>
          <p:nvPr/>
        </p:nvCxnSpPr>
        <p:spPr>
          <a:xfrm flipH="1">
            <a:off x="1913489" y="3393771"/>
            <a:ext cx="1069575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60480440-F1D9-44FF-8B8D-E71E6ACEC1DE}"/>
              </a:ext>
            </a:extLst>
          </p:cNvPr>
          <p:cNvSpPr/>
          <p:nvPr/>
        </p:nvSpPr>
        <p:spPr>
          <a:xfrm>
            <a:off x="339633" y="4215617"/>
            <a:ext cx="2733197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DE1429B-8528-4081-821F-8227177AE5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9279" y="4312828"/>
          <a:ext cx="24218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82C9B00-3F5A-4E54-B0E5-5C47B2011DDB}"/>
              </a:ext>
            </a:extLst>
          </p:cNvPr>
          <p:cNvSpPr txBox="1"/>
          <p:nvPr/>
        </p:nvSpPr>
        <p:spPr>
          <a:xfrm>
            <a:off x="2744214" y="4227930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B6199-5B6F-405B-B1ED-076BB9D71D36}"/>
              </a:ext>
            </a:extLst>
          </p:cNvPr>
          <p:cNvSpPr txBox="1"/>
          <p:nvPr/>
        </p:nvSpPr>
        <p:spPr>
          <a:xfrm>
            <a:off x="2872706" y="3781804"/>
            <a:ext cx="9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ian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CFABD79-6EA7-4B97-A9BB-983FC0F51210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942224" y="4181914"/>
            <a:ext cx="419487" cy="204026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416D9E-4156-4F3B-AC31-B6762D4FE529}"/>
              </a:ext>
            </a:extLst>
          </p:cNvPr>
          <p:cNvCxnSpPr>
            <a:cxnSpLocks/>
          </p:cNvCxnSpPr>
          <p:nvPr/>
        </p:nvCxnSpPr>
        <p:spPr>
          <a:xfrm>
            <a:off x="3654256" y="3410964"/>
            <a:ext cx="1781092" cy="7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17FD4534-0F03-4828-9600-45EFFB8D2013}"/>
              </a:ext>
            </a:extLst>
          </p:cNvPr>
          <p:cNvSpPr/>
          <p:nvPr/>
        </p:nvSpPr>
        <p:spPr>
          <a:xfrm>
            <a:off x="4265837" y="4210140"/>
            <a:ext cx="2334614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A6065A47-7BD2-48BD-A25E-02398EA942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9058" y="4325510"/>
          <a:ext cx="1969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2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9104A10-D1D9-4890-BD02-D8FCAA4E22CC}"/>
              </a:ext>
            </a:extLst>
          </p:cNvPr>
          <p:cNvSpPr txBox="1"/>
          <p:nvPr/>
        </p:nvSpPr>
        <p:spPr>
          <a:xfrm>
            <a:off x="6239007" y="4175494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8A81241-709C-4151-A78F-4376AB535346}"/>
              </a:ext>
            </a:extLst>
          </p:cNvPr>
          <p:cNvSpPr/>
          <p:nvPr/>
        </p:nvSpPr>
        <p:spPr>
          <a:xfrm>
            <a:off x="6493486" y="4005795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1C6BB-425A-4440-8999-93F033BE9FDB}"/>
              </a:ext>
            </a:extLst>
          </p:cNvPr>
          <p:cNvSpPr txBox="1"/>
          <p:nvPr/>
        </p:nvSpPr>
        <p:spPr>
          <a:xfrm>
            <a:off x="8857132" y="3781514"/>
            <a:ext cx="38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A0795A-49A3-4B92-AD78-D7ACEBF1F013}"/>
              </a:ext>
            </a:extLst>
          </p:cNvPr>
          <p:cNvCxnSpPr/>
          <p:nvPr/>
        </p:nvCxnSpPr>
        <p:spPr>
          <a:xfrm flipH="1">
            <a:off x="4441931" y="4620540"/>
            <a:ext cx="187969" cy="533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6B5E850F-AF29-4561-AB33-F6EE615D6BE4}"/>
              </a:ext>
            </a:extLst>
          </p:cNvPr>
          <p:cNvSpPr/>
          <p:nvPr/>
        </p:nvSpPr>
        <p:spPr>
          <a:xfrm>
            <a:off x="2836181" y="5327202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2E39BD9-C67B-44FD-A895-7A150E26E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9403" y="5442572"/>
          <a:ext cx="31641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786BE04-91D5-405B-8B46-A7C6FDC7F67F}"/>
              </a:ext>
            </a:extLst>
          </p:cNvPr>
          <p:cNvSpPr txBox="1"/>
          <p:nvPr/>
        </p:nvSpPr>
        <p:spPr>
          <a:xfrm>
            <a:off x="6096000" y="532578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B21FF"/>
                </a:solidFill>
              </a:rPr>
              <a:t>*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68704A-1106-4762-9B9D-489EC8D0D42C}"/>
              </a:ext>
            </a:extLst>
          </p:cNvPr>
          <p:cNvSpPr/>
          <p:nvPr/>
        </p:nvSpPr>
        <p:spPr>
          <a:xfrm>
            <a:off x="6345969" y="5116114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rgbClr val="FB21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6393C2-B5EA-45E2-9ADC-1F4AC654FD6C}"/>
              </a:ext>
            </a:extLst>
          </p:cNvPr>
          <p:cNvSpPr txBox="1"/>
          <p:nvPr/>
        </p:nvSpPr>
        <p:spPr>
          <a:xfrm>
            <a:off x="5811504" y="4899619"/>
            <a:ext cx="75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B21FF"/>
                </a:solidFill>
              </a:rPr>
              <a:t>bees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C211C95-BF36-420F-8419-C5C01BBFA5BE}"/>
              </a:ext>
            </a:extLst>
          </p:cNvPr>
          <p:cNvSpPr/>
          <p:nvPr/>
        </p:nvSpPr>
        <p:spPr>
          <a:xfrm>
            <a:off x="5017273" y="2925776"/>
            <a:ext cx="524786" cy="238843"/>
          </a:xfrm>
          <a:custGeom>
            <a:avLst/>
            <a:gdLst>
              <a:gd name="connsiteX0" fmla="*/ 0 w 524786"/>
              <a:gd name="connsiteY0" fmla="*/ 199087 h 238843"/>
              <a:gd name="connsiteX1" fmla="*/ 381663 w 524786"/>
              <a:gd name="connsiteY1" fmla="*/ 304 h 238843"/>
              <a:gd name="connsiteX2" fmla="*/ 524786 w 524786"/>
              <a:gd name="connsiteY2" fmla="*/ 238843 h 23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238843">
                <a:moveTo>
                  <a:pt x="0" y="199087"/>
                </a:moveTo>
                <a:cubicBezTo>
                  <a:pt x="147099" y="96382"/>
                  <a:pt x="294199" y="-6322"/>
                  <a:pt x="381663" y="304"/>
                </a:cubicBezTo>
                <a:cubicBezTo>
                  <a:pt x="469127" y="6930"/>
                  <a:pt x="496956" y="122886"/>
                  <a:pt x="524786" y="238843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568F4F-4103-4E88-A4E2-B21AF2B09A01}"/>
              </a:ext>
            </a:extLst>
          </p:cNvPr>
          <p:cNvCxnSpPr>
            <a:cxnSpLocks/>
          </p:cNvCxnSpPr>
          <p:nvPr/>
        </p:nvCxnSpPr>
        <p:spPr>
          <a:xfrm>
            <a:off x="6053513" y="2584359"/>
            <a:ext cx="2101095" cy="34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55AB10C1-9DD9-446E-9333-83108C629ECD}"/>
              </a:ext>
            </a:extLst>
          </p:cNvPr>
          <p:cNvSpPr/>
          <p:nvPr/>
        </p:nvSpPr>
        <p:spPr>
          <a:xfrm>
            <a:off x="7908458" y="2964989"/>
            <a:ext cx="346475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1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4167" t="-8197" r="-51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3F4A42C-907C-44DB-B623-1CEC7FA9AE11}"/>
              </a:ext>
            </a:extLst>
          </p:cNvPr>
          <p:cNvSpPr txBox="1"/>
          <p:nvPr/>
        </p:nvSpPr>
        <p:spPr>
          <a:xfrm>
            <a:off x="10999123" y="2929572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745067E3-0FCA-4C70-BF3D-034A548781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73699" y="2567383"/>
            <a:ext cx="502051" cy="419461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A558FA-EA4A-4D29-A306-D6F9AA1DF242}"/>
              </a:ext>
            </a:extLst>
          </p:cNvPr>
          <p:cNvCxnSpPr/>
          <p:nvPr/>
        </p:nvCxnSpPr>
        <p:spPr>
          <a:xfrm flipH="1">
            <a:off x="8340918" y="3393771"/>
            <a:ext cx="723112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33D24597-1C4D-44DD-859B-5F8F5869CA5A}"/>
              </a:ext>
            </a:extLst>
          </p:cNvPr>
          <p:cNvSpPr/>
          <p:nvPr/>
        </p:nvSpPr>
        <p:spPr>
          <a:xfrm>
            <a:off x="7227000" y="4188182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6B996992-E8D3-40B4-9E39-3CD1942949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0221" y="4303552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F9055B77-64E4-4C22-8AD9-8623664820B3}"/>
              </a:ext>
            </a:extLst>
          </p:cNvPr>
          <p:cNvSpPr txBox="1"/>
          <p:nvPr/>
        </p:nvSpPr>
        <p:spPr>
          <a:xfrm>
            <a:off x="8995385" y="4165378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149DC6-257E-4245-BAF4-B6D137D8EAD5}"/>
              </a:ext>
            </a:extLst>
          </p:cNvPr>
          <p:cNvSpPr txBox="1"/>
          <p:nvPr/>
        </p:nvSpPr>
        <p:spPr>
          <a:xfrm>
            <a:off x="6085690" y="3906689"/>
            <a:ext cx="900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le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406A88B-CA11-491D-A1BE-345F66E2A711}"/>
              </a:ext>
            </a:extLst>
          </p:cNvPr>
          <p:cNvSpPr/>
          <p:nvPr/>
        </p:nvSpPr>
        <p:spPr>
          <a:xfrm>
            <a:off x="9223798" y="4007346"/>
            <a:ext cx="340559" cy="299453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779C18-453C-4094-B5A1-B697ACD8ED99}"/>
              </a:ext>
            </a:extLst>
          </p:cNvPr>
          <p:cNvCxnSpPr>
            <a:cxnSpLocks/>
          </p:cNvCxnSpPr>
          <p:nvPr/>
        </p:nvCxnSpPr>
        <p:spPr>
          <a:xfrm>
            <a:off x="9804825" y="3379992"/>
            <a:ext cx="906151" cy="69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6">
            <a:extLst>
              <a:ext uri="{FF2B5EF4-FFF2-40B4-BE49-F238E27FC236}">
                <a16:creationId xmlns:a16="http://schemas.microsoft.com/office/drawing/2014/main" id="{8AD55D74-01CE-41E3-B9E4-096B6FA5136B}"/>
              </a:ext>
            </a:extLst>
          </p:cNvPr>
          <p:cNvSpPr/>
          <p:nvPr/>
        </p:nvSpPr>
        <p:spPr>
          <a:xfrm>
            <a:off x="9701234" y="4197458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CC4A5E03-DFF0-4FA0-A832-5E5C5C3642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54455" y="4312828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D66E7CE1-FDEA-4BAA-81CC-E5F902A1AD30}"/>
              </a:ext>
            </a:extLst>
          </p:cNvPr>
          <p:cNvSpPr txBox="1"/>
          <p:nvPr/>
        </p:nvSpPr>
        <p:spPr>
          <a:xfrm>
            <a:off x="11446558" y="420510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B4D3A2C-AFB4-4F08-BA7E-6F0B721007B4}"/>
              </a:ext>
            </a:extLst>
          </p:cNvPr>
          <p:cNvSpPr/>
          <p:nvPr/>
        </p:nvSpPr>
        <p:spPr>
          <a:xfrm>
            <a:off x="11654573" y="3961221"/>
            <a:ext cx="314580" cy="400111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454DF0-E4CE-4431-9726-681D109D4E51}"/>
              </a:ext>
            </a:extLst>
          </p:cNvPr>
          <p:cNvSpPr txBox="1"/>
          <p:nvPr/>
        </p:nvSpPr>
        <p:spPr>
          <a:xfrm>
            <a:off x="11277225" y="3781514"/>
            <a:ext cx="4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th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5A7FF6-53C8-404C-9A02-F2B8A2B6301F}"/>
              </a:ext>
            </a:extLst>
          </p:cNvPr>
          <p:cNvSpPr txBox="1"/>
          <p:nvPr/>
        </p:nvSpPr>
        <p:spPr>
          <a:xfrm>
            <a:off x="4770748" y="3028139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A1BFB5-FCA4-4306-82A6-DDB70E6D5E32}"/>
              </a:ext>
            </a:extLst>
          </p:cNvPr>
          <p:cNvSpPr txBox="1"/>
          <p:nvPr/>
        </p:nvSpPr>
        <p:spPr>
          <a:xfrm>
            <a:off x="10369511" y="2135586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mo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475A22-B05D-4962-897B-EE6431BCADFA}"/>
              </a:ext>
            </a:extLst>
          </p:cNvPr>
          <p:cNvSpPr txBox="1"/>
          <p:nvPr/>
        </p:nvSpPr>
        <p:spPr>
          <a:xfrm>
            <a:off x="8895746" y="2107003"/>
            <a:ext cx="1248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</a:rPr>
              <a:t>moreno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EA41BE-89C4-40F0-ACF5-A52F59D7B334}"/>
              </a:ext>
            </a:extLst>
          </p:cNvPr>
          <p:cNvCxnSpPr>
            <a:stCxn id="54" idx="2"/>
          </p:cNvCxnSpPr>
          <p:nvPr/>
        </p:nvCxnSpPr>
        <p:spPr>
          <a:xfrm flipH="1">
            <a:off x="9145716" y="2507113"/>
            <a:ext cx="374407" cy="31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96A4C968-F12C-4B06-8C3D-94B1668F854A}"/>
              </a:ext>
            </a:extLst>
          </p:cNvPr>
          <p:cNvSpPr/>
          <p:nvPr/>
        </p:nvSpPr>
        <p:spPr>
          <a:xfrm>
            <a:off x="11085114" y="3301927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ED6E8F0-CD6B-4629-B0B6-1306851B9320}"/>
              </a:ext>
            </a:extLst>
          </p:cNvPr>
          <p:cNvSpPr/>
          <p:nvPr/>
        </p:nvSpPr>
        <p:spPr>
          <a:xfrm>
            <a:off x="7624876" y="2561588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77B5994-6FD4-4F6F-ABB1-0D5EF08ED42D}"/>
              </a:ext>
            </a:extLst>
          </p:cNvPr>
          <p:cNvSpPr/>
          <p:nvPr/>
        </p:nvSpPr>
        <p:spPr>
          <a:xfrm>
            <a:off x="4842344" y="3349349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4BB09D2-7E8C-494C-8A97-4A4DDF443B9D}"/>
              </a:ext>
            </a:extLst>
          </p:cNvPr>
          <p:cNvSpPr/>
          <p:nvPr/>
        </p:nvSpPr>
        <p:spPr>
          <a:xfrm>
            <a:off x="2808135" y="453532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D6A680D-74E1-46A7-8279-0F1F3DABCB0B}"/>
              </a:ext>
            </a:extLst>
          </p:cNvPr>
          <p:cNvSpPr/>
          <p:nvPr/>
        </p:nvSpPr>
        <p:spPr>
          <a:xfrm>
            <a:off x="6361672" y="45126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611BA50-4FFB-4A14-B2D2-81427C043844}"/>
              </a:ext>
            </a:extLst>
          </p:cNvPr>
          <p:cNvSpPr/>
          <p:nvPr/>
        </p:nvSpPr>
        <p:spPr>
          <a:xfrm>
            <a:off x="6182473" y="564044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24DA60E-6076-4546-B6EC-CFA6F054DA55}"/>
              </a:ext>
            </a:extLst>
          </p:cNvPr>
          <p:cNvSpPr/>
          <p:nvPr/>
        </p:nvSpPr>
        <p:spPr>
          <a:xfrm>
            <a:off x="9133083" y="44967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02816E2-D143-4798-8353-6027806810B0}"/>
              </a:ext>
            </a:extLst>
          </p:cNvPr>
          <p:cNvSpPr/>
          <p:nvPr/>
        </p:nvSpPr>
        <p:spPr>
          <a:xfrm>
            <a:off x="11574533" y="4530790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508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0B4A-3DBB-4E2C-9E34-F5188004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Search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EE79-853F-4AE9-9D18-CB4CABD7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79" y="1179428"/>
            <a:ext cx="11664564" cy="5454522"/>
          </a:xfrm>
        </p:spPr>
        <p:txBody>
          <a:bodyPr>
            <a:normAutofit/>
          </a:bodyPr>
          <a:lstStyle/>
          <a:p>
            <a:r>
              <a:rPr lang="en-US" sz="2000" dirty="0"/>
              <a:t>Search for </a:t>
            </a:r>
            <a:r>
              <a:rPr lang="en-US" sz="2000" b="1" dirty="0">
                <a:solidFill>
                  <a:schemeClr val="accent1"/>
                </a:solidFill>
              </a:rPr>
              <a:t>“</a:t>
            </a:r>
            <a:r>
              <a:rPr lang="en-US" sz="2000" b="1" dirty="0" err="1">
                <a:solidFill>
                  <a:schemeClr val="accent1"/>
                </a:solidFill>
              </a:rPr>
              <a:t>moreno</a:t>
            </a:r>
            <a:r>
              <a:rPr lang="en-US" sz="2000" b="1" dirty="0">
                <a:solidFill>
                  <a:schemeClr val="accent1"/>
                </a:solidFill>
              </a:rPr>
              <a:t>”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/>
              <a:t>which should </a:t>
            </a:r>
            <a:r>
              <a:rPr lang="en-US" sz="2000" b="1" dirty="0"/>
              <a:t>fail</a:t>
            </a:r>
            <a:r>
              <a:rPr lang="en-US" sz="2000" dirty="0"/>
              <a:t>.</a:t>
            </a:r>
            <a:endParaRPr lang="en-US" sz="2000" b="1" dirty="0">
              <a:solidFill>
                <a:srgbClr val="8A37F9"/>
              </a:solidFill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8F095DE-3390-492F-8B13-F442FD9B31E9}"/>
              </a:ext>
            </a:extLst>
          </p:cNvPr>
          <p:cNvSpPr/>
          <p:nvPr/>
        </p:nvSpPr>
        <p:spPr>
          <a:xfrm>
            <a:off x="4197155" y="2246896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ACB3B-8D1E-416A-BB0A-4466A762DE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8366" y="2374111"/>
          <a:ext cx="3164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525F8A-C949-4085-A8A4-DF7800696984}"/>
              </a:ext>
            </a:extLst>
          </p:cNvPr>
          <p:cNvSpPr txBox="1"/>
          <p:nvPr/>
        </p:nvSpPr>
        <p:spPr>
          <a:xfrm>
            <a:off x="7577849" y="2204068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1C352-04E0-4E37-9602-A74956D54BD6}"/>
              </a:ext>
            </a:extLst>
          </p:cNvPr>
          <p:cNvSpPr txBox="1"/>
          <p:nvPr/>
        </p:nvSpPr>
        <p:spPr>
          <a:xfrm>
            <a:off x="8443664" y="2004779"/>
            <a:ext cx="8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“”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59D846-CE76-4F7C-BD4C-542F12EED38E}"/>
              </a:ext>
            </a:extLst>
          </p:cNvPr>
          <p:cNvCxnSpPr>
            <a:cxnSpLocks/>
          </p:cNvCxnSpPr>
          <p:nvPr/>
        </p:nvCxnSpPr>
        <p:spPr>
          <a:xfrm flipH="1">
            <a:off x="3363403" y="2629577"/>
            <a:ext cx="1057522" cy="31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8828F470-0E88-45EA-BCE2-6403E5464FC4}"/>
              </a:ext>
            </a:extLst>
          </p:cNvPr>
          <p:cNvSpPr/>
          <p:nvPr/>
        </p:nvSpPr>
        <p:spPr>
          <a:xfrm>
            <a:off x="1481024" y="2983185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5918" t="-8065" r="-3183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4827635-D9D0-475C-ADCA-23818FDD9A64}"/>
              </a:ext>
            </a:extLst>
          </p:cNvPr>
          <p:cNvSpPr txBox="1"/>
          <p:nvPr/>
        </p:nvSpPr>
        <p:spPr>
          <a:xfrm>
            <a:off x="4576860" y="1717941"/>
            <a:ext cx="78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E5FAFF-74E9-46BF-A6AD-8212D31C7106}"/>
              </a:ext>
            </a:extLst>
          </p:cNvPr>
          <p:cNvCxnSpPr>
            <a:cxnSpLocks/>
          </p:cNvCxnSpPr>
          <p:nvPr/>
        </p:nvCxnSpPr>
        <p:spPr>
          <a:xfrm>
            <a:off x="5041127" y="2004779"/>
            <a:ext cx="339822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512D68F-5520-4C7C-AC81-24F8441F7AD7}"/>
              </a:ext>
            </a:extLst>
          </p:cNvPr>
          <p:cNvCxnSpPr>
            <a:cxnSpLocks/>
          </p:cNvCxnSpPr>
          <p:nvPr/>
        </p:nvCxnSpPr>
        <p:spPr>
          <a:xfrm flipV="1">
            <a:off x="7816678" y="2226904"/>
            <a:ext cx="675861" cy="163606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005EFF-DDFB-4C02-A1E9-E5F67A558975}"/>
              </a:ext>
            </a:extLst>
          </p:cNvPr>
          <p:cNvSpPr txBox="1"/>
          <p:nvPr/>
        </p:nvSpPr>
        <p:spPr>
          <a:xfrm>
            <a:off x="5331419" y="3087173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2F9C8B-B750-4664-8DA6-9B5CC05D1E55}"/>
              </a:ext>
            </a:extLst>
          </p:cNvPr>
          <p:cNvCxnSpPr>
            <a:cxnSpLocks/>
          </p:cNvCxnSpPr>
          <p:nvPr/>
        </p:nvCxnSpPr>
        <p:spPr>
          <a:xfrm flipH="1">
            <a:off x="1913489" y="3393771"/>
            <a:ext cx="1069575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60480440-F1D9-44FF-8B8D-E71E6ACEC1DE}"/>
              </a:ext>
            </a:extLst>
          </p:cNvPr>
          <p:cNvSpPr/>
          <p:nvPr/>
        </p:nvSpPr>
        <p:spPr>
          <a:xfrm>
            <a:off x="339633" y="4215617"/>
            <a:ext cx="2733197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DE1429B-8528-4081-821F-8227177AE5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9279" y="4312828"/>
          <a:ext cx="24218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82C9B00-3F5A-4E54-B0E5-5C47B2011DDB}"/>
              </a:ext>
            </a:extLst>
          </p:cNvPr>
          <p:cNvSpPr txBox="1"/>
          <p:nvPr/>
        </p:nvSpPr>
        <p:spPr>
          <a:xfrm>
            <a:off x="2744214" y="4227930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B6199-5B6F-405B-B1ED-076BB9D71D36}"/>
              </a:ext>
            </a:extLst>
          </p:cNvPr>
          <p:cNvSpPr txBox="1"/>
          <p:nvPr/>
        </p:nvSpPr>
        <p:spPr>
          <a:xfrm>
            <a:off x="2872706" y="3781804"/>
            <a:ext cx="9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ian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CFABD79-6EA7-4B97-A9BB-983FC0F51210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942224" y="4181914"/>
            <a:ext cx="419487" cy="204026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416D9E-4156-4F3B-AC31-B6762D4FE529}"/>
              </a:ext>
            </a:extLst>
          </p:cNvPr>
          <p:cNvCxnSpPr>
            <a:cxnSpLocks/>
          </p:cNvCxnSpPr>
          <p:nvPr/>
        </p:nvCxnSpPr>
        <p:spPr>
          <a:xfrm>
            <a:off x="3654256" y="3410964"/>
            <a:ext cx="1781092" cy="7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17FD4534-0F03-4828-9600-45EFFB8D2013}"/>
              </a:ext>
            </a:extLst>
          </p:cNvPr>
          <p:cNvSpPr/>
          <p:nvPr/>
        </p:nvSpPr>
        <p:spPr>
          <a:xfrm>
            <a:off x="4265837" y="4210140"/>
            <a:ext cx="2334614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A6065A47-7BD2-48BD-A25E-02398EA942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9058" y="4325510"/>
          <a:ext cx="1969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2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9104A10-D1D9-4890-BD02-D8FCAA4E22CC}"/>
              </a:ext>
            </a:extLst>
          </p:cNvPr>
          <p:cNvSpPr txBox="1"/>
          <p:nvPr/>
        </p:nvSpPr>
        <p:spPr>
          <a:xfrm>
            <a:off x="6239007" y="4175494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8A81241-709C-4151-A78F-4376AB535346}"/>
              </a:ext>
            </a:extLst>
          </p:cNvPr>
          <p:cNvSpPr/>
          <p:nvPr/>
        </p:nvSpPr>
        <p:spPr>
          <a:xfrm>
            <a:off x="6493486" y="4005795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1C6BB-425A-4440-8999-93F033BE9FDB}"/>
              </a:ext>
            </a:extLst>
          </p:cNvPr>
          <p:cNvSpPr txBox="1"/>
          <p:nvPr/>
        </p:nvSpPr>
        <p:spPr>
          <a:xfrm>
            <a:off x="8857132" y="3781514"/>
            <a:ext cx="38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A0795A-49A3-4B92-AD78-D7ACEBF1F013}"/>
              </a:ext>
            </a:extLst>
          </p:cNvPr>
          <p:cNvCxnSpPr/>
          <p:nvPr/>
        </p:nvCxnSpPr>
        <p:spPr>
          <a:xfrm flipH="1">
            <a:off x="4441931" y="4620540"/>
            <a:ext cx="187969" cy="533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6B5E850F-AF29-4561-AB33-F6EE615D6BE4}"/>
              </a:ext>
            </a:extLst>
          </p:cNvPr>
          <p:cNvSpPr/>
          <p:nvPr/>
        </p:nvSpPr>
        <p:spPr>
          <a:xfrm>
            <a:off x="2836181" y="5327202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2E39BD9-C67B-44FD-A895-7A150E26E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9403" y="5442572"/>
          <a:ext cx="31641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786BE04-91D5-405B-8B46-A7C6FDC7F67F}"/>
              </a:ext>
            </a:extLst>
          </p:cNvPr>
          <p:cNvSpPr txBox="1"/>
          <p:nvPr/>
        </p:nvSpPr>
        <p:spPr>
          <a:xfrm>
            <a:off x="6096000" y="532578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B21FF"/>
                </a:solidFill>
              </a:rPr>
              <a:t>*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68704A-1106-4762-9B9D-489EC8D0D42C}"/>
              </a:ext>
            </a:extLst>
          </p:cNvPr>
          <p:cNvSpPr/>
          <p:nvPr/>
        </p:nvSpPr>
        <p:spPr>
          <a:xfrm>
            <a:off x="6345969" y="5116114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rgbClr val="FB21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6393C2-B5EA-45E2-9ADC-1F4AC654FD6C}"/>
              </a:ext>
            </a:extLst>
          </p:cNvPr>
          <p:cNvSpPr txBox="1"/>
          <p:nvPr/>
        </p:nvSpPr>
        <p:spPr>
          <a:xfrm>
            <a:off x="5811504" y="4899619"/>
            <a:ext cx="75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B21FF"/>
                </a:solidFill>
              </a:rPr>
              <a:t>bees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C211C95-BF36-420F-8419-C5C01BBFA5BE}"/>
              </a:ext>
            </a:extLst>
          </p:cNvPr>
          <p:cNvSpPr/>
          <p:nvPr/>
        </p:nvSpPr>
        <p:spPr>
          <a:xfrm>
            <a:off x="5017273" y="2925776"/>
            <a:ext cx="524786" cy="238843"/>
          </a:xfrm>
          <a:custGeom>
            <a:avLst/>
            <a:gdLst>
              <a:gd name="connsiteX0" fmla="*/ 0 w 524786"/>
              <a:gd name="connsiteY0" fmla="*/ 199087 h 238843"/>
              <a:gd name="connsiteX1" fmla="*/ 381663 w 524786"/>
              <a:gd name="connsiteY1" fmla="*/ 304 h 238843"/>
              <a:gd name="connsiteX2" fmla="*/ 524786 w 524786"/>
              <a:gd name="connsiteY2" fmla="*/ 238843 h 23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238843">
                <a:moveTo>
                  <a:pt x="0" y="199087"/>
                </a:moveTo>
                <a:cubicBezTo>
                  <a:pt x="147099" y="96382"/>
                  <a:pt x="294199" y="-6322"/>
                  <a:pt x="381663" y="304"/>
                </a:cubicBezTo>
                <a:cubicBezTo>
                  <a:pt x="469127" y="6930"/>
                  <a:pt x="496956" y="122886"/>
                  <a:pt x="524786" y="238843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568F4F-4103-4E88-A4E2-B21AF2B09A01}"/>
              </a:ext>
            </a:extLst>
          </p:cNvPr>
          <p:cNvCxnSpPr>
            <a:cxnSpLocks/>
          </p:cNvCxnSpPr>
          <p:nvPr/>
        </p:nvCxnSpPr>
        <p:spPr>
          <a:xfrm>
            <a:off x="6053513" y="2584359"/>
            <a:ext cx="2101095" cy="34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55AB10C1-9DD9-446E-9333-83108C629ECD}"/>
              </a:ext>
            </a:extLst>
          </p:cNvPr>
          <p:cNvSpPr/>
          <p:nvPr/>
        </p:nvSpPr>
        <p:spPr>
          <a:xfrm>
            <a:off x="7908458" y="2964989"/>
            <a:ext cx="346475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3537471"/>
                  </p:ext>
                </p:extLst>
              </p:nvPr>
            </p:nvGraphicFramePr>
            <p:xfrm>
              <a:off x="7961679" y="3080359"/>
              <a:ext cx="2996786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3219804896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2869102031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1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3537471"/>
                  </p:ext>
                </p:extLst>
              </p:nvPr>
            </p:nvGraphicFramePr>
            <p:xfrm>
              <a:off x="7961679" y="3080359"/>
              <a:ext cx="2996786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3219804896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2869102031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4167" t="-8197" r="-57708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3F4A42C-907C-44DB-B623-1CEC7FA9AE11}"/>
              </a:ext>
            </a:extLst>
          </p:cNvPr>
          <p:cNvSpPr txBox="1"/>
          <p:nvPr/>
        </p:nvSpPr>
        <p:spPr>
          <a:xfrm>
            <a:off x="10999123" y="2929572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745067E3-0FCA-4C70-BF3D-034A548781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73699" y="2567383"/>
            <a:ext cx="502051" cy="419461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A558FA-EA4A-4D29-A306-D6F9AA1DF242}"/>
              </a:ext>
            </a:extLst>
          </p:cNvPr>
          <p:cNvCxnSpPr/>
          <p:nvPr/>
        </p:nvCxnSpPr>
        <p:spPr>
          <a:xfrm flipH="1">
            <a:off x="8340918" y="3393771"/>
            <a:ext cx="723112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33D24597-1C4D-44DD-859B-5F8F5869CA5A}"/>
              </a:ext>
            </a:extLst>
          </p:cNvPr>
          <p:cNvSpPr/>
          <p:nvPr/>
        </p:nvSpPr>
        <p:spPr>
          <a:xfrm>
            <a:off x="7227000" y="4188182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6B996992-E8D3-40B4-9E39-3CD1942949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0221" y="4303552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F9055B77-64E4-4C22-8AD9-8623664820B3}"/>
              </a:ext>
            </a:extLst>
          </p:cNvPr>
          <p:cNvSpPr txBox="1"/>
          <p:nvPr/>
        </p:nvSpPr>
        <p:spPr>
          <a:xfrm>
            <a:off x="8995385" y="4165378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149DC6-257E-4245-BAF4-B6D137D8EAD5}"/>
              </a:ext>
            </a:extLst>
          </p:cNvPr>
          <p:cNvSpPr txBox="1"/>
          <p:nvPr/>
        </p:nvSpPr>
        <p:spPr>
          <a:xfrm>
            <a:off x="6085690" y="3906689"/>
            <a:ext cx="900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le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406A88B-CA11-491D-A1BE-345F66E2A711}"/>
              </a:ext>
            </a:extLst>
          </p:cNvPr>
          <p:cNvSpPr/>
          <p:nvPr/>
        </p:nvSpPr>
        <p:spPr>
          <a:xfrm>
            <a:off x="9223798" y="4007346"/>
            <a:ext cx="340559" cy="299453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779C18-453C-4094-B5A1-B697ACD8ED99}"/>
              </a:ext>
            </a:extLst>
          </p:cNvPr>
          <p:cNvCxnSpPr>
            <a:cxnSpLocks/>
          </p:cNvCxnSpPr>
          <p:nvPr/>
        </p:nvCxnSpPr>
        <p:spPr>
          <a:xfrm>
            <a:off x="10042497" y="3410964"/>
            <a:ext cx="668479" cy="662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6">
            <a:extLst>
              <a:ext uri="{FF2B5EF4-FFF2-40B4-BE49-F238E27FC236}">
                <a16:creationId xmlns:a16="http://schemas.microsoft.com/office/drawing/2014/main" id="{8AD55D74-01CE-41E3-B9E4-096B6FA5136B}"/>
              </a:ext>
            </a:extLst>
          </p:cNvPr>
          <p:cNvSpPr/>
          <p:nvPr/>
        </p:nvSpPr>
        <p:spPr>
          <a:xfrm>
            <a:off x="9701234" y="4197458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CC4A5E03-DFF0-4FA0-A832-5E5C5C3642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54455" y="4312828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D66E7CE1-FDEA-4BAA-81CC-E5F902A1AD30}"/>
              </a:ext>
            </a:extLst>
          </p:cNvPr>
          <p:cNvSpPr txBox="1"/>
          <p:nvPr/>
        </p:nvSpPr>
        <p:spPr>
          <a:xfrm>
            <a:off x="11446558" y="420510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B4D3A2C-AFB4-4F08-BA7E-6F0B721007B4}"/>
              </a:ext>
            </a:extLst>
          </p:cNvPr>
          <p:cNvSpPr/>
          <p:nvPr/>
        </p:nvSpPr>
        <p:spPr>
          <a:xfrm>
            <a:off x="11654573" y="3961221"/>
            <a:ext cx="314580" cy="400111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454DF0-E4CE-4431-9726-681D109D4E51}"/>
              </a:ext>
            </a:extLst>
          </p:cNvPr>
          <p:cNvSpPr txBox="1"/>
          <p:nvPr/>
        </p:nvSpPr>
        <p:spPr>
          <a:xfrm>
            <a:off x="11277225" y="3781514"/>
            <a:ext cx="4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th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5A7FF6-53C8-404C-9A02-F2B8A2B6301F}"/>
              </a:ext>
            </a:extLst>
          </p:cNvPr>
          <p:cNvSpPr txBox="1"/>
          <p:nvPr/>
        </p:nvSpPr>
        <p:spPr>
          <a:xfrm>
            <a:off x="4770748" y="3028139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A1BFB5-FCA4-4306-82A6-DDB70E6D5E32}"/>
              </a:ext>
            </a:extLst>
          </p:cNvPr>
          <p:cNvSpPr txBox="1"/>
          <p:nvPr/>
        </p:nvSpPr>
        <p:spPr>
          <a:xfrm>
            <a:off x="10369511" y="2135586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mo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475A22-B05D-4962-897B-EE6431BCADFA}"/>
              </a:ext>
            </a:extLst>
          </p:cNvPr>
          <p:cNvSpPr txBox="1"/>
          <p:nvPr/>
        </p:nvSpPr>
        <p:spPr>
          <a:xfrm>
            <a:off x="8895746" y="2107003"/>
            <a:ext cx="1248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</a:rPr>
              <a:t>mo</a:t>
            </a:r>
            <a:r>
              <a:rPr lang="en-US" sz="2000" b="1" dirty="0" err="1">
                <a:solidFill>
                  <a:srgbClr val="FF0000"/>
                </a:solidFill>
              </a:rPr>
              <a:t>r</a:t>
            </a:r>
            <a:r>
              <a:rPr lang="en-US" sz="2000" b="1" dirty="0" err="1">
                <a:solidFill>
                  <a:schemeClr val="accent1"/>
                </a:solidFill>
              </a:rPr>
              <a:t>eno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EA41BE-89C4-40F0-ACF5-A52F59D7B334}"/>
              </a:ext>
            </a:extLst>
          </p:cNvPr>
          <p:cNvCxnSpPr>
            <a:stCxn id="54" idx="2"/>
          </p:cNvCxnSpPr>
          <p:nvPr/>
        </p:nvCxnSpPr>
        <p:spPr>
          <a:xfrm flipH="1">
            <a:off x="9145716" y="2507113"/>
            <a:ext cx="374407" cy="31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1D181A75-CAD3-4D5D-BE19-0DF8AE9A746A}"/>
              </a:ext>
            </a:extLst>
          </p:cNvPr>
          <p:cNvSpPr/>
          <p:nvPr/>
        </p:nvSpPr>
        <p:spPr>
          <a:xfrm>
            <a:off x="11085114" y="3301927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EAE5D21-0F35-456C-B1BD-CBA010C36403}"/>
              </a:ext>
            </a:extLst>
          </p:cNvPr>
          <p:cNvSpPr/>
          <p:nvPr/>
        </p:nvSpPr>
        <p:spPr>
          <a:xfrm>
            <a:off x="7624876" y="2561588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C120019-D5C9-4CD7-B26F-6B794AFC9B5D}"/>
              </a:ext>
            </a:extLst>
          </p:cNvPr>
          <p:cNvSpPr/>
          <p:nvPr/>
        </p:nvSpPr>
        <p:spPr>
          <a:xfrm>
            <a:off x="4842344" y="3349349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F75D0FF-0A55-49BD-A7B3-67F7B4354810}"/>
              </a:ext>
            </a:extLst>
          </p:cNvPr>
          <p:cNvSpPr/>
          <p:nvPr/>
        </p:nvSpPr>
        <p:spPr>
          <a:xfrm>
            <a:off x="2808135" y="453532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68B20F5-3062-4994-A17D-2969F1623796}"/>
              </a:ext>
            </a:extLst>
          </p:cNvPr>
          <p:cNvSpPr/>
          <p:nvPr/>
        </p:nvSpPr>
        <p:spPr>
          <a:xfrm>
            <a:off x="6361672" y="45126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0DA8EFC-F3BD-4DCB-A4BC-17F6B6FB5170}"/>
              </a:ext>
            </a:extLst>
          </p:cNvPr>
          <p:cNvSpPr/>
          <p:nvPr/>
        </p:nvSpPr>
        <p:spPr>
          <a:xfrm>
            <a:off x="6182473" y="564044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A55605C-6451-4A21-9AB5-27E873D3730C}"/>
              </a:ext>
            </a:extLst>
          </p:cNvPr>
          <p:cNvSpPr/>
          <p:nvPr/>
        </p:nvSpPr>
        <p:spPr>
          <a:xfrm>
            <a:off x="9133083" y="44967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E52A29C-FA82-4504-B93C-6AC6F1F7A2D2}"/>
              </a:ext>
            </a:extLst>
          </p:cNvPr>
          <p:cNvSpPr/>
          <p:nvPr/>
        </p:nvSpPr>
        <p:spPr>
          <a:xfrm>
            <a:off x="11574533" y="4530790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16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0B4A-3DBB-4E2C-9E34-F5188004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Search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EE79-853F-4AE9-9D18-CB4CABD7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79" y="1179428"/>
            <a:ext cx="11664564" cy="5454522"/>
          </a:xfrm>
        </p:spPr>
        <p:txBody>
          <a:bodyPr>
            <a:normAutofit/>
          </a:bodyPr>
          <a:lstStyle/>
          <a:p>
            <a:r>
              <a:rPr lang="en-US" sz="2000" dirty="0"/>
              <a:t>Search for </a:t>
            </a:r>
            <a:r>
              <a:rPr lang="en-US" sz="2000" b="1" dirty="0">
                <a:solidFill>
                  <a:schemeClr val="accent1"/>
                </a:solidFill>
              </a:rPr>
              <a:t>“</a:t>
            </a:r>
            <a:r>
              <a:rPr lang="en-US" sz="2000" b="1" dirty="0" err="1">
                <a:solidFill>
                  <a:schemeClr val="accent1"/>
                </a:solidFill>
              </a:rPr>
              <a:t>moreno</a:t>
            </a:r>
            <a:r>
              <a:rPr lang="en-US" sz="2000" b="1" dirty="0">
                <a:solidFill>
                  <a:schemeClr val="accent1"/>
                </a:solidFill>
              </a:rPr>
              <a:t>”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/>
              <a:t>which should </a:t>
            </a:r>
            <a:r>
              <a:rPr lang="en-US" sz="2000" b="1" dirty="0"/>
              <a:t>fail</a:t>
            </a:r>
            <a:r>
              <a:rPr lang="en-US" sz="2000" dirty="0"/>
              <a:t>.</a:t>
            </a:r>
            <a:endParaRPr lang="en-US" sz="2000" b="1" dirty="0">
              <a:solidFill>
                <a:srgbClr val="8A37F9"/>
              </a:solidFill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8F095DE-3390-492F-8B13-F442FD9B31E9}"/>
              </a:ext>
            </a:extLst>
          </p:cNvPr>
          <p:cNvSpPr/>
          <p:nvPr/>
        </p:nvSpPr>
        <p:spPr>
          <a:xfrm>
            <a:off x="4197155" y="2246896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ACB3B-8D1E-416A-BB0A-4466A762DE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8366" y="2374111"/>
          <a:ext cx="3164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525F8A-C949-4085-A8A4-DF7800696984}"/>
              </a:ext>
            </a:extLst>
          </p:cNvPr>
          <p:cNvSpPr txBox="1"/>
          <p:nvPr/>
        </p:nvSpPr>
        <p:spPr>
          <a:xfrm>
            <a:off x="7577849" y="2204068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1C352-04E0-4E37-9602-A74956D54BD6}"/>
              </a:ext>
            </a:extLst>
          </p:cNvPr>
          <p:cNvSpPr txBox="1"/>
          <p:nvPr/>
        </p:nvSpPr>
        <p:spPr>
          <a:xfrm>
            <a:off x="8443664" y="2004779"/>
            <a:ext cx="8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“”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59D846-CE76-4F7C-BD4C-542F12EED38E}"/>
              </a:ext>
            </a:extLst>
          </p:cNvPr>
          <p:cNvCxnSpPr>
            <a:cxnSpLocks/>
          </p:cNvCxnSpPr>
          <p:nvPr/>
        </p:nvCxnSpPr>
        <p:spPr>
          <a:xfrm flipH="1">
            <a:off x="3363403" y="2629577"/>
            <a:ext cx="1057522" cy="31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8828F470-0E88-45EA-BCE2-6403E5464FC4}"/>
              </a:ext>
            </a:extLst>
          </p:cNvPr>
          <p:cNvSpPr/>
          <p:nvPr/>
        </p:nvSpPr>
        <p:spPr>
          <a:xfrm>
            <a:off x="1481024" y="2983185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5918" t="-8065" r="-3183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4827635-D9D0-475C-ADCA-23818FDD9A64}"/>
              </a:ext>
            </a:extLst>
          </p:cNvPr>
          <p:cNvSpPr txBox="1"/>
          <p:nvPr/>
        </p:nvSpPr>
        <p:spPr>
          <a:xfrm>
            <a:off x="4576860" y="1717941"/>
            <a:ext cx="78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E5FAFF-74E9-46BF-A6AD-8212D31C7106}"/>
              </a:ext>
            </a:extLst>
          </p:cNvPr>
          <p:cNvCxnSpPr>
            <a:cxnSpLocks/>
          </p:cNvCxnSpPr>
          <p:nvPr/>
        </p:nvCxnSpPr>
        <p:spPr>
          <a:xfrm>
            <a:off x="5041127" y="2004779"/>
            <a:ext cx="339822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512D68F-5520-4C7C-AC81-24F8441F7AD7}"/>
              </a:ext>
            </a:extLst>
          </p:cNvPr>
          <p:cNvCxnSpPr>
            <a:cxnSpLocks/>
          </p:cNvCxnSpPr>
          <p:nvPr/>
        </p:nvCxnSpPr>
        <p:spPr>
          <a:xfrm flipV="1">
            <a:off x="7816678" y="2226904"/>
            <a:ext cx="675861" cy="163606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005EFF-DDFB-4C02-A1E9-E5F67A558975}"/>
              </a:ext>
            </a:extLst>
          </p:cNvPr>
          <p:cNvSpPr txBox="1"/>
          <p:nvPr/>
        </p:nvSpPr>
        <p:spPr>
          <a:xfrm>
            <a:off x="5331419" y="3087173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2F9C8B-B750-4664-8DA6-9B5CC05D1E55}"/>
              </a:ext>
            </a:extLst>
          </p:cNvPr>
          <p:cNvCxnSpPr>
            <a:cxnSpLocks/>
          </p:cNvCxnSpPr>
          <p:nvPr/>
        </p:nvCxnSpPr>
        <p:spPr>
          <a:xfrm flipH="1">
            <a:off x="1913489" y="3393771"/>
            <a:ext cx="1069575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60480440-F1D9-44FF-8B8D-E71E6ACEC1DE}"/>
              </a:ext>
            </a:extLst>
          </p:cNvPr>
          <p:cNvSpPr/>
          <p:nvPr/>
        </p:nvSpPr>
        <p:spPr>
          <a:xfrm>
            <a:off x="339633" y="4215617"/>
            <a:ext cx="2733197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DE1429B-8528-4081-821F-8227177AE5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9279" y="4312828"/>
          <a:ext cx="24218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82C9B00-3F5A-4E54-B0E5-5C47B2011DDB}"/>
              </a:ext>
            </a:extLst>
          </p:cNvPr>
          <p:cNvSpPr txBox="1"/>
          <p:nvPr/>
        </p:nvSpPr>
        <p:spPr>
          <a:xfrm>
            <a:off x="2744214" y="4227930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B6199-5B6F-405B-B1ED-076BB9D71D36}"/>
              </a:ext>
            </a:extLst>
          </p:cNvPr>
          <p:cNvSpPr txBox="1"/>
          <p:nvPr/>
        </p:nvSpPr>
        <p:spPr>
          <a:xfrm>
            <a:off x="2872706" y="3781804"/>
            <a:ext cx="9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ian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CFABD79-6EA7-4B97-A9BB-983FC0F51210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942224" y="4181914"/>
            <a:ext cx="419487" cy="204026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416D9E-4156-4F3B-AC31-B6762D4FE529}"/>
              </a:ext>
            </a:extLst>
          </p:cNvPr>
          <p:cNvCxnSpPr>
            <a:cxnSpLocks/>
          </p:cNvCxnSpPr>
          <p:nvPr/>
        </p:nvCxnSpPr>
        <p:spPr>
          <a:xfrm>
            <a:off x="3654256" y="3410964"/>
            <a:ext cx="1781092" cy="7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17FD4534-0F03-4828-9600-45EFFB8D2013}"/>
              </a:ext>
            </a:extLst>
          </p:cNvPr>
          <p:cNvSpPr/>
          <p:nvPr/>
        </p:nvSpPr>
        <p:spPr>
          <a:xfrm>
            <a:off x="4265837" y="4210140"/>
            <a:ext cx="2334614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A6065A47-7BD2-48BD-A25E-02398EA942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9058" y="4325510"/>
          <a:ext cx="1969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2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9104A10-D1D9-4890-BD02-D8FCAA4E22CC}"/>
              </a:ext>
            </a:extLst>
          </p:cNvPr>
          <p:cNvSpPr txBox="1"/>
          <p:nvPr/>
        </p:nvSpPr>
        <p:spPr>
          <a:xfrm>
            <a:off x="6239007" y="4175494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8A81241-709C-4151-A78F-4376AB535346}"/>
              </a:ext>
            </a:extLst>
          </p:cNvPr>
          <p:cNvSpPr/>
          <p:nvPr/>
        </p:nvSpPr>
        <p:spPr>
          <a:xfrm>
            <a:off x="6493486" y="4005795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1C6BB-425A-4440-8999-93F033BE9FDB}"/>
              </a:ext>
            </a:extLst>
          </p:cNvPr>
          <p:cNvSpPr txBox="1"/>
          <p:nvPr/>
        </p:nvSpPr>
        <p:spPr>
          <a:xfrm>
            <a:off x="8857132" y="3781514"/>
            <a:ext cx="38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A0795A-49A3-4B92-AD78-D7ACEBF1F013}"/>
              </a:ext>
            </a:extLst>
          </p:cNvPr>
          <p:cNvCxnSpPr/>
          <p:nvPr/>
        </p:nvCxnSpPr>
        <p:spPr>
          <a:xfrm flipH="1">
            <a:off x="4441931" y="4620540"/>
            <a:ext cx="187969" cy="533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6B5E850F-AF29-4561-AB33-F6EE615D6BE4}"/>
              </a:ext>
            </a:extLst>
          </p:cNvPr>
          <p:cNvSpPr/>
          <p:nvPr/>
        </p:nvSpPr>
        <p:spPr>
          <a:xfrm>
            <a:off x="2836181" y="5327202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2E39BD9-C67B-44FD-A895-7A150E26E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9403" y="5442572"/>
          <a:ext cx="31641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786BE04-91D5-405B-8B46-A7C6FDC7F67F}"/>
              </a:ext>
            </a:extLst>
          </p:cNvPr>
          <p:cNvSpPr txBox="1"/>
          <p:nvPr/>
        </p:nvSpPr>
        <p:spPr>
          <a:xfrm>
            <a:off x="6096000" y="532578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B21FF"/>
                </a:solidFill>
              </a:rPr>
              <a:t>*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68704A-1106-4762-9B9D-489EC8D0D42C}"/>
              </a:ext>
            </a:extLst>
          </p:cNvPr>
          <p:cNvSpPr/>
          <p:nvPr/>
        </p:nvSpPr>
        <p:spPr>
          <a:xfrm>
            <a:off x="6345969" y="5116114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rgbClr val="FB21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6393C2-B5EA-45E2-9ADC-1F4AC654FD6C}"/>
              </a:ext>
            </a:extLst>
          </p:cNvPr>
          <p:cNvSpPr txBox="1"/>
          <p:nvPr/>
        </p:nvSpPr>
        <p:spPr>
          <a:xfrm>
            <a:off x="5811504" y="4899619"/>
            <a:ext cx="75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B21FF"/>
                </a:solidFill>
              </a:rPr>
              <a:t>bees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C211C95-BF36-420F-8419-C5C01BBFA5BE}"/>
              </a:ext>
            </a:extLst>
          </p:cNvPr>
          <p:cNvSpPr/>
          <p:nvPr/>
        </p:nvSpPr>
        <p:spPr>
          <a:xfrm>
            <a:off x="5017273" y="2925776"/>
            <a:ext cx="524786" cy="238843"/>
          </a:xfrm>
          <a:custGeom>
            <a:avLst/>
            <a:gdLst>
              <a:gd name="connsiteX0" fmla="*/ 0 w 524786"/>
              <a:gd name="connsiteY0" fmla="*/ 199087 h 238843"/>
              <a:gd name="connsiteX1" fmla="*/ 381663 w 524786"/>
              <a:gd name="connsiteY1" fmla="*/ 304 h 238843"/>
              <a:gd name="connsiteX2" fmla="*/ 524786 w 524786"/>
              <a:gd name="connsiteY2" fmla="*/ 238843 h 23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238843">
                <a:moveTo>
                  <a:pt x="0" y="199087"/>
                </a:moveTo>
                <a:cubicBezTo>
                  <a:pt x="147099" y="96382"/>
                  <a:pt x="294199" y="-6322"/>
                  <a:pt x="381663" y="304"/>
                </a:cubicBezTo>
                <a:cubicBezTo>
                  <a:pt x="469127" y="6930"/>
                  <a:pt x="496956" y="122886"/>
                  <a:pt x="524786" y="238843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568F4F-4103-4E88-A4E2-B21AF2B09A01}"/>
              </a:ext>
            </a:extLst>
          </p:cNvPr>
          <p:cNvCxnSpPr>
            <a:cxnSpLocks/>
          </p:cNvCxnSpPr>
          <p:nvPr/>
        </p:nvCxnSpPr>
        <p:spPr>
          <a:xfrm>
            <a:off x="6053513" y="2584359"/>
            <a:ext cx="2101095" cy="34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55AB10C1-9DD9-446E-9333-83108C629ECD}"/>
              </a:ext>
            </a:extLst>
          </p:cNvPr>
          <p:cNvSpPr/>
          <p:nvPr/>
        </p:nvSpPr>
        <p:spPr>
          <a:xfrm>
            <a:off x="7908458" y="2964989"/>
            <a:ext cx="346475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996786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3219804896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2869102031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1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996786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3219804896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2869102031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4167" t="-8197" r="-57708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3F4A42C-907C-44DB-B623-1CEC7FA9AE11}"/>
              </a:ext>
            </a:extLst>
          </p:cNvPr>
          <p:cNvSpPr txBox="1"/>
          <p:nvPr/>
        </p:nvSpPr>
        <p:spPr>
          <a:xfrm>
            <a:off x="10999123" y="2929572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745067E3-0FCA-4C70-BF3D-034A548781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73699" y="2567383"/>
            <a:ext cx="502051" cy="419461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A558FA-EA4A-4D29-A306-D6F9AA1DF242}"/>
              </a:ext>
            </a:extLst>
          </p:cNvPr>
          <p:cNvCxnSpPr/>
          <p:nvPr/>
        </p:nvCxnSpPr>
        <p:spPr>
          <a:xfrm flipH="1">
            <a:off x="8340918" y="3393771"/>
            <a:ext cx="723112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33D24597-1C4D-44DD-859B-5F8F5869CA5A}"/>
              </a:ext>
            </a:extLst>
          </p:cNvPr>
          <p:cNvSpPr/>
          <p:nvPr/>
        </p:nvSpPr>
        <p:spPr>
          <a:xfrm>
            <a:off x="7227000" y="4188182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6B996992-E8D3-40B4-9E39-3CD1942949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0221" y="4303552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F9055B77-64E4-4C22-8AD9-8623664820B3}"/>
              </a:ext>
            </a:extLst>
          </p:cNvPr>
          <p:cNvSpPr txBox="1"/>
          <p:nvPr/>
        </p:nvSpPr>
        <p:spPr>
          <a:xfrm>
            <a:off x="8995385" y="4165378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149DC6-257E-4245-BAF4-B6D137D8EAD5}"/>
              </a:ext>
            </a:extLst>
          </p:cNvPr>
          <p:cNvSpPr txBox="1"/>
          <p:nvPr/>
        </p:nvSpPr>
        <p:spPr>
          <a:xfrm>
            <a:off x="6085690" y="3906689"/>
            <a:ext cx="900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le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406A88B-CA11-491D-A1BE-345F66E2A711}"/>
              </a:ext>
            </a:extLst>
          </p:cNvPr>
          <p:cNvSpPr/>
          <p:nvPr/>
        </p:nvSpPr>
        <p:spPr>
          <a:xfrm>
            <a:off x="9223798" y="4007346"/>
            <a:ext cx="340559" cy="299453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779C18-453C-4094-B5A1-B697ACD8ED99}"/>
              </a:ext>
            </a:extLst>
          </p:cNvPr>
          <p:cNvCxnSpPr>
            <a:cxnSpLocks/>
          </p:cNvCxnSpPr>
          <p:nvPr/>
        </p:nvCxnSpPr>
        <p:spPr>
          <a:xfrm>
            <a:off x="10042497" y="3410964"/>
            <a:ext cx="668479" cy="662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6">
            <a:extLst>
              <a:ext uri="{FF2B5EF4-FFF2-40B4-BE49-F238E27FC236}">
                <a16:creationId xmlns:a16="http://schemas.microsoft.com/office/drawing/2014/main" id="{8AD55D74-01CE-41E3-B9E4-096B6FA5136B}"/>
              </a:ext>
            </a:extLst>
          </p:cNvPr>
          <p:cNvSpPr/>
          <p:nvPr/>
        </p:nvSpPr>
        <p:spPr>
          <a:xfrm>
            <a:off x="9701234" y="4197458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CC4A5E03-DFF0-4FA0-A832-5E5C5C3642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54455" y="4312828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D66E7CE1-FDEA-4BAA-81CC-E5F902A1AD30}"/>
              </a:ext>
            </a:extLst>
          </p:cNvPr>
          <p:cNvSpPr txBox="1"/>
          <p:nvPr/>
        </p:nvSpPr>
        <p:spPr>
          <a:xfrm>
            <a:off x="11446558" y="420510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B4D3A2C-AFB4-4F08-BA7E-6F0B721007B4}"/>
              </a:ext>
            </a:extLst>
          </p:cNvPr>
          <p:cNvSpPr/>
          <p:nvPr/>
        </p:nvSpPr>
        <p:spPr>
          <a:xfrm>
            <a:off x="11654573" y="3961221"/>
            <a:ext cx="314580" cy="400111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454DF0-E4CE-4431-9726-681D109D4E51}"/>
              </a:ext>
            </a:extLst>
          </p:cNvPr>
          <p:cNvSpPr txBox="1"/>
          <p:nvPr/>
        </p:nvSpPr>
        <p:spPr>
          <a:xfrm>
            <a:off x="11277225" y="3781514"/>
            <a:ext cx="4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th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5A7FF6-53C8-404C-9A02-F2B8A2B6301F}"/>
              </a:ext>
            </a:extLst>
          </p:cNvPr>
          <p:cNvSpPr txBox="1"/>
          <p:nvPr/>
        </p:nvSpPr>
        <p:spPr>
          <a:xfrm>
            <a:off x="4770748" y="3028139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A1BFB5-FCA4-4306-82A6-DDB70E6D5E32}"/>
              </a:ext>
            </a:extLst>
          </p:cNvPr>
          <p:cNvSpPr txBox="1"/>
          <p:nvPr/>
        </p:nvSpPr>
        <p:spPr>
          <a:xfrm>
            <a:off x="10369511" y="2135586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mo</a:t>
            </a:r>
            <a:endParaRPr lang="en-US" sz="2000" dirty="0">
              <a:solidFill>
                <a:srgbClr val="7030A0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CF2BE4-385E-4026-89D0-34F6EF966A33}"/>
              </a:ext>
            </a:extLst>
          </p:cNvPr>
          <p:cNvCxnSpPr>
            <a:cxnSpLocks/>
          </p:cNvCxnSpPr>
          <p:nvPr/>
        </p:nvCxnSpPr>
        <p:spPr>
          <a:xfrm flipH="1">
            <a:off x="9578337" y="3396286"/>
            <a:ext cx="53739" cy="17577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E237CA-F7E1-4F1A-8492-F9C0253AA6B2}"/>
              </a:ext>
            </a:extLst>
          </p:cNvPr>
          <p:cNvSpPr txBox="1"/>
          <p:nvPr/>
        </p:nvSpPr>
        <p:spPr>
          <a:xfrm>
            <a:off x="7673023" y="5782951"/>
            <a:ext cx="405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Fell off the </a:t>
            </a:r>
            <a:r>
              <a:rPr lang="en-US" dirty="0" err="1"/>
              <a:t>trie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 Search fails.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576E4C-A9BE-48E4-8FA7-2E89AFE80CB1}"/>
              </a:ext>
            </a:extLst>
          </p:cNvPr>
          <p:cNvSpPr txBox="1"/>
          <p:nvPr/>
        </p:nvSpPr>
        <p:spPr>
          <a:xfrm>
            <a:off x="8080586" y="4873033"/>
            <a:ext cx="753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reno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C50A047-3DEE-4516-B655-33A595DF7642}"/>
              </a:ext>
            </a:extLst>
          </p:cNvPr>
          <p:cNvCxnSpPr>
            <a:cxnSpLocks/>
          </p:cNvCxnSpPr>
          <p:nvPr/>
        </p:nvCxnSpPr>
        <p:spPr>
          <a:xfrm>
            <a:off x="8722581" y="5154019"/>
            <a:ext cx="667909" cy="28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CBEC8AED-F3CD-4362-B6E1-7014DC030BE8}"/>
              </a:ext>
            </a:extLst>
          </p:cNvPr>
          <p:cNvSpPr/>
          <p:nvPr/>
        </p:nvSpPr>
        <p:spPr>
          <a:xfrm>
            <a:off x="11085114" y="3301927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8294F91-291D-41B5-A7F6-A33B3EEFD778}"/>
              </a:ext>
            </a:extLst>
          </p:cNvPr>
          <p:cNvSpPr/>
          <p:nvPr/>
        </p:nvSpPr>
        <p:spPr>
          <a:xfrm>
            <a:off x="7624876" y="2561588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360A1DF-A38A-4CDF-97C6-46AD09041212}"/>
              </a:ext>
            </a:extLst>
          </p:cNvPr>
          <p:cNvSpPr/>
          <p:nvPr/>
        </p:nvSpPr>
        <p:spPr>
          <a:xfrm>
            <a:off x="4842344" y="3349349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7E2EA97-B28C-4499-B2AD-1F832D681921}"/>
              </a:ext>
            </a:extLst>
          </p:cNvPr>
          <p:cNvSpPr/>
          <p:nvPr/>
        </p:nvSpPr>
        <p:spPr>
          <a:xfrm>
            <a:off x="2808135" y="453532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27F4EAE-89B4-4DC4-B2E6-BE128D342E67}"/>
              </a:ext>
            </a:extLst>
          </p:cNvPr>
          <p:cNvSpPr/>
          <p:nvPr/>
        </p:nvSpPr>
        <p:spPr>
          <a:xfrm>
            <a:off x="6361672" y="45126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EEB61C-7190-45AA-98BB-8321F4B6D240}"/>
              </a:ext>
            </a:extLst>
          </p:cNvPr>
          <p:cNvSpPr/>
          <p:nvPr/>
        </p:nvSpPr>
        <p:spPr>
          <a:xfrm>
            <a:off x="6182473" y="564044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DFF2350-77B9-4054-B3AD-7A5BE45FBAFE}"/>
              </a:ext>
            </a:extLst>
          </p:cNvPr>
          <p:cNvSpPr/>
          <p:nvPr/>
        </p:nvSpPr>
        <p:spPr>
          <a:xfrm>
            <a:off x="9133083" y="44967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EC69011-DCD8-4F70-A168-7DF5F6CA98C5}"/>
              </a:ext>
            </a:extLst>
          </p:cNvPr>
          <p:cNvSpPr/>
          <p:nvPr/>
        </p:nvSpPr>
        <p:spPr>
          <a:xfrm>
            <a:off x="11574533" y="4530790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506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0B4A-3DBB-4E2C-9E34-F5188004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Search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EE79-853F-4AE9-9D18-CB4CABD7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79" y="1179428"/>
            <a:ext cx="11664564" cy="5454522"/>
          </a:xfrm>
        </p:spPr>
        <p:txBody>
          <a:bodyPr>
            <a:normAutofit/>
          </a:bodyPr>
          <a:lstStyle/>
          <a:p>
            <a:r>
              <a:rPr lang="en-US" sz="2000" dirty="0"/>
              <a:t>Search for </a:t>
            </a:r>
            <a:r>
              <a:rPr lang="en-US" sz="2000" b="1" dirty="0">
                <a:solidFill>
                  <a:schemeClr val="accent1"/>
                </a:solidFill>
              </a:rPr>
              <a:t>“moto”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/>
              <a:t>which should </a:t>
            </a:r>
            <a:r>
              <a:rPr lang="en-US" sz="2000" b="1" dirty="0"/>
              <a:t>fail</a:t>
            </a:r>
            <a:r>
              <a:rPr lang="en-US" sz="2000" dirty="0"/>
              <a:t>.</a:t>
            </a:r>
            <a:endParaRPr lang="en-US" sz="2000" b="1" dirty="0">
              <a:solidFill>
                <a:srgbClr val="8A37F9"/>
              </a:solidFill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8F095DE-3390-492F-8B13-F442FD9B31E9}"/>
              </a:ext>
            </a:extLst>
          </p:cNvPr>
          <p:cNvSpPr/>
          <p:nvPr/>
        </p:nvSpPr>
        <p:spPr>
          <a:xfrm>
            <a:off x="4197155" y="2246896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ACB3B-8D1E-416A-BB0A-4466A762DE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8366" y="2374111"/>
          <a:ext cx="3164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525F8A-C949-4085-A8A4-DF7800696984}"/>
              </a:ext>
            </a:extLst>
          </p:cNvPr>
          <p:cNvSpPr txBox="1"/>
          <p:nvPr/>
        </p:nvSpPr>
        <p:spPr>
          <a:xfrm>
            <a:off x="7577849" y="2204068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1C352-04E0-4E37-9602-A74956D54BD6}"/>
              </a:ext>
            </a:extLst>
          </p:cNvPr>
          <p:cNvSpPr txBox="1"/>
          <p:nvPr/>
        </p:nvSpPr>
        <p:spPr>
          <a:xfrm>
            <a:off x="8443664" y="2004779"/>
            <a:ext cx="8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“”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59D846-CE76-4F7C-BD4C-542F12EED38E}"/>
              </a:ext>
            </a:extLst>
          </p:cNvPr>
          <p:cNvCxnSpPr>
            <a:cxnSpLocks/>
          </p:cNvCxnSpPr>
          <p:nvPr/>
        </p:nvCxnSpPr>
        <p:spPr>
          <a:xfrm flipH="1">
            <a:off x="3363403" y="2629577"/>
            <a:ext cx="1057522" cy="31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8828F470-0E88-45EA-BCE2-6403E5464FC4}"/>
              </a:ext>
            </a:extLst>
          </p:cNvPr>
          <p:cNvSpPr/>
          <p:nvPr/>
        </p:nvSpPr>
        <p:spPr>
          <a:xfrm>
            <a:off x="1481024" y="2983185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5918" t="-8065" r="-3183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4827635-D9D0-475C-ADCA-23818FDD9A64}"/>
              </a:ext>
            </a:extLst>
          </p:cNvPr>
          <p:cNvSpPr txBox="1"/>
          <p:nvPr/>
        </p:nvSpPr>
        <p:spPr>
          <a:xfrm>
            <a:off x="4576860" y="1717941"/>
            <a:ext cx="78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E5FAFF-74E9-46BF-A6AD-8212D31C7106}"/>
              </a:ext>
            </a:extLst>
          </p:cNvPr>
          <p:cNvCxnSpPr>
            <a:cxnSpLocks/>
          </p:cNvCxnSpPr>
          <p:nvPr/>
        </p:nvCxnSpPr>
        <p:spPr>
          <a:xfrm>
            <a:off x="5041127" y="2004779"/>
            <a:ext cx="339822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512D68F-5520-4C7C-AC81-24F8441F7AD7}"/>
              </a:ext>
            </a:extLst>
          </p:cNvPr>
          <p:cNvCxnSpPr>
            <a:cxnSpLocks/>
          </p:cNvCxnSpPr>
          <p:nvPr/>
        </p:nvCxnSpPr>
        <p:spPr>
          <a:xfrm flipV="1">
            <a:off x="7816678" y="2226904"/>
            <a:ext cx="675861" cy="163606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005EFF-DDFB-4C02-A1E9-E5F67A558975}"/>
              </a:ext>
            </a:extLst>
          </p:cNvPr>
          <p:cNvSpPr txBox="1"/>
          <p:nvPr/>
        </p:nvSpPr>
        <p:spPr>
          <a:xfrm>
            <a:off x="5331419" y="3087173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2F9C8B-B750-4664-8DA6-9B5CC05D1E55}"/>
              </a:ext>
            </a:extLst>
          </p:cNvPr>
          <p:cNvCxnSpPr>
            <a:cxnSpLocks/>
          </p:cNvCxnSpPr>
          <p:nvPr/>
        </p:nvCxnSpPr>
        <p:spPr>
          <a:xfrm flipH="1">
            <a:off x="1913489" y="3393771"/>
            <a:ext cx="1069575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60480440-F1D9-44FF-8B8D-E71E6ACEC1DE}"/>
              </a:ext>
            </a:extLst>
          </p:cNvPr>
          <p:cNvSpPr/>
          <p:nvPr/>
        </p:nvSpPr>
        <p:spPr>
          <a:xfrm>
            <a:off x="339633" y="4215617"/>
            <a:ext cx="2733197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DE1429B-8528-4081-821F-8227177AE5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9279" y="4312828"/>
          <a:ext cx="24218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82C9B00-3F5A-4E54-B0E5-5C47B2011DDB}"/>
              </a:ext>
            </a:extLst>
          </p:cNvPr>
          <p:cNvSpPr txBox="1"/>
          <p:nvPr/>
        </p:nvSpPr>
        <p:spPr>
          <a:xfrm>
            <a:off x="2744214" y="4227930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B6199-5B6F-405B-B1ED-076BB9D71D36}"/>
              </a:ext>
            </a:extLst>
          </p:cNvPr>
          <p:cNvSpPr txBox="1"/>
          <p:nvPr/>
        </p:nvSpPr>
        <p:spPr>
          <a:xfrm>
            <a:off x="2872706" y="3781804"/>
            <a:ext cx="9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ian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CFABD79-6EA7-4B97-A9BB-983FC0F51210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942224" y="4181914"/>
            <a:ext cx="419487" cy="204026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416D9E-4156-4F3B-AC31-B6762D4FE529}"/>
              </a:ext>
            </a:extLst>
          </p:cNvPr>
          <p:cNvCxnSpPr>
            <a:cxnSpLocks/>
          </p:cNvCxnSpPr>
          <p:nvPr/>
        </p:nvCxnSpPr>
        <p:spPr>
          <a:xfrm>
            <a:off x="3654256" y="3410964"/>
            <a:ext cx="1781092" cy="7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17FD4534-0F03-4828-9600-45EFFB8D2013}"/>
              </a:ext>
            </a:extLst>
          </p:cNvPr>
          <p:cNvSpPr/>
          <p:nvPr/>
        </p:nvSpPr>
        <p:spPr>
          <a:xfrm>
            <a:off x="4265837" y="4210140"/>
            <a:ext cx="2334614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A6065A47-7BD2-48BD-A25E-02398EA942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9058" y="4325510"/>
          <a:ext cx="1969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2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9104A10-D1D9-4890-BD02-D8FCAA4E22CC}"/>
              </a:ext>
            </a:extLst>
          </p:cNvPr>
          <p:cNvSpPr txBox="1"/>
          <p:nvPr/>
        </p:nvSpPr>
        <p:spPr>
          <a:xfrm>
            <a:off x="6239007" y="4175494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8A81241-709C-4151-A78F-4376AB535346}"/>
              </a:ext>
            </a:extLst>
          </p:cNvPr>
          <p:cNvSpPr/>
          <p:nvPr/>
        </p:nvSpPr>
        <p:spPr>
          <a:xfrm>
            <a:off x="6493486" y="4005795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1C6BB-425A-4440-8999-93F033BE9FDB}"/>
              </a:ext>
            </a:extLst>
          </p:cNvPr>
          <p:cNvSpPr txBox="1"/>
          <p:nvPr/>
        </p:nvSpPr>
        <p:spPr>
          <a:xfrm>
            <a:off x="8857132" y="3781514"/>
            <a:ext cx="38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A0795A-49A3-4B92-AD78-D7ACEBF1F013}"/>
              </a:ext>
            </a:extLst>
          </p:cNvPr>
          <p:cNvCxnSpPr/>
          <p:nvPr/>
        </p:nvCxnSpPr>
        <p:spPr>
          <a:xfrm flipH="1">
            <a:off x="4441931" y="4620540"/>
            <a:ext cx="187969" cy="533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6B5E850F-AF29-4561-AB33-F6EE615D6BE4}"/>
              </a:ext>
            </a:extLst>
          </p:cNvPr>
          <p:cNvSpPr/>
          <p:nvPr/>
        </p:nvSpPr>
        <p:spPr>
          <a:xfrm>
            <a:off x="2836181" y="5327202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2E39BD9-C67B-44FD-A895-7A150E26E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9403" y="5442572"/>
          <a:ext cx="31641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786BE04-91D5-405B-8B46-A7C6FDC7F67F}"/>
              </a:ext>
            </a:extLst>
          </p:cNvPr>
          <p:cNvSpPr txBox="1"/>
          <p:nvPr/>
        </p:nvSpPr>
        <p:spPr>
          <a:xfrm>
            <a:off x="6096000" y="532578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B21FF"/>
                </a:solidFill>
              </a:rPr>
              <a:t>*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68704A-1106-4762-9B9D-489EC8D0D42C}"/>
              </a:ext>
            </a:extLst>
          </p:cNvPr>
          <p:cNvSpPr/>
          <p:nvPr/>
        </p:nvSpPr>
        <p:spPr>
          <a:xfrm>
            <a:off x="6345969" y="5116114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rgbClr val="FB21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6393C2-B5EA-45E2-9ADC-1F4AC654FD6C}"/>
              </a:ext>
            </a:extLst>
          </p:cNvPr>
          <p:cNvSpPr txBox="1"/>
          <p:nvPr/>
        </p:nvSpPr>
        <p:spPr>
          <a:xfrm>
            <a:off x="5811504" y="4899619"/>
            <a:ext cx="75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B21FF"/>
                </a:solidFill>
              </a:rPr>
              <a:t>bees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C211C95-BF36-420F-8419-C5C01BBFA5BE}"/>
              </a:ext>
            </a:extLst>
          </p:cNvPr>
          <p:cNvSpPr/>
          <p:nvPr/>
        </p:nvSpPr>
        <p:spPr>
          <a:xfrm>
            <a:off x="5017273" y="2925776"/>
            <a:ext cx="524786" cy="238843"/>
          </a:xfrm>
          <a:custGeom>
            <a:avLst/>
            <a:gdLst>
              <a:gd name="connsiteX0" fmla="*/ 0 w 524786"/>
              <a:gd name="connsiteY0" fmla="*/ 199087 h 238843"/>
              <a:gd name="connsiteX1" fmla="*/ 381663 w 524786"/>
              <a:gd name="connsiteY1" fmla="*/ 304 h 238843"/>
              <a:gd name="connsiteX2" fmla="*/ 524786 w 524786"/>
              <a:gd name="connsiteY2" fmla="*/ 238843 h 23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238843">
                <a:moveTo>
                  <a:pt x="0" y="199087"/>
                </a:moveTo>
                <a:cubicBezTo>
                  <a:pt x="147099" y="96382"/>
                  <a:pt x="294199" y="-6322"/>
                  <a:pt x="381663" y="304"/>
                </a:cubicBezTo>
                <a:cubicBezTo>
                  <a:pt x="469127" y="6930"/>
                  <a:pt x="496956" y="122886"/>
                  <a:pt x="524786" y="238843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568F4F-4103-4E88-A4E2-B21AF2B09A01}"/>
              </a:ext>
            </a:extLst>
          </p:cNvPr>
          <p:cNvCxnSpPr>
            <a:cxnSpLocks/>
          </p:cNvCxnSpPr>
          <p:nvPr/>
        </p:nvCxnSpPr>
        <p:spPr>
          <a:xfrm>
            <a:off x="6053513" y="2584359"/>
            <a:ext cx="2101095" cy="34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55AB10C1-9DD9-446E-9333-83108C629ECD}"/>
              </a:ext>
            </a:extLst>
          </p:cNvPr>
          <p:cNvSpPr/>
          <p:nvPr/>
        </p:nvSpPr>
        <p:spPr>
          <a:xfrm>
            <a:off x="7908458" y="2964989"/>
            <a:ext cx="346475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1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4167" t="-8197" r="-51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3F4A42C-907C-44DB-B623-1CEC7FA9AE11}"/>
              </a:ext>
            </a:extLst>
          </p:cNvPr>
          <p:cNvSpPr txBox="1"/>
          <p:nvPr/>
        </p:nvSpPr>
        <p:spPr>
          <a:xfrm>
            <a:off x="10999123" y="2929572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745067E3-0FCA-4C70-BF3D-034A548781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73699" y="2567383"/>
            <a:ext cx="502051" cy="419461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A558FA-EA4A-4D29-A306-D6F9AA1DF242}"/>
              </a:ext>
            </a:extLst>
          </p:cNvPr>
          <p:cNvCxnSpPr/>
          <p:nvPr/>
        </p:nvCxnSpPr>
        <p:spPr>
          <a:xfrm flipH="1">
            <a:off x="8340918" y="3393771"/>
            <a:ext cx="723112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33D24597-1C4D-44DD-859B-5F8F5869CA5A}"/>
              </a:ext>
            </a:extLst>
          </p:cNvPr>
          <p:cNvSpPr/>
          <p:nvPr/>
        </p:nvSpPr>
        <p:spPr>
          <a:xfrm>
            <a:off x="7227000" y="4188182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6B996992-E8D3-40B4-9E39-3CD1942949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0221" y="4303552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F9055B77-64E4-4C22-8AD9-8623664820B3}"/>
              </a:ext>
            </a:extLst>
          </p:cNvPr>
          <p:cNvSpPr txBox="1"/>
          <p:nvPr/>
        </p:nvSpPr>
        <p:spPr>
          <a:xfrm>
            <a:off x="8995385" y="4165378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149DC6-257E-4245-BAF4-B6D137D8EAD5}"/>
              </a:ext>
            </a:extLst>
          </p:cNvPr>
          <p:cNvSpPr txBox="1"/>
          <p:nvPr/>
        </p:nvSpPr>
        <p:spPr>
          <a:xfrm>
            <a:off x="6085690" y="3906689"/>
            <a:ext cx="900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le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406A88B-CA11-491D-A1BE-345F66E2A711}"/>
              </a:ext>
            </a:extLst>
          </p:cNvPr>
          <p:cNvSpPr/>
          <p:nvPr/>
        </p:nvSpPr>
        <p:spPr>
          <a:xfrm>
            <a:off x="9223798" y="4007346"/>
            <a:ext cx="340559" cy="299453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779C18-453C-4094-B5A1-B697ACD8ED99}"/>
              </a:ext>
            </a:extLst>
          </p:cNvPr>
          <p:cNvCxnSpPr>
            <a:cxnSpLocks/>
          </p:cNvCxnSpPr>
          <p:nvPr/>
        </p:nvCxnSpPr>
        <p:spPr>
          <a:xfrm>
            <a:off x="9804825" y="3379992"/>
            <a:ext cx="906151" cy="69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6">
            <a:extLst>
              <a:ext uri="{FF2B5EF4-FFF2-40B4-BE49-F238E27FC236}">
                <a16:creationId xmlns:a16="http://schemas.microsoft.com/office/drawing/2014/main" id="{8AD55D74-01CE-41E3-B9E4-096B6FA5136B}"/>
              </a:ext>
            </a:extLst>
          </p:cNvPr>
          <p:cNvSpPr/>
          <p:nvPr/>
        </p:nvSpPr>
        <p:spPr>
          <a:xfrm>
            <a:off x="9701234" y="4197458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CC4A5E03-DFF0-4FA0-A832-5E5C5C3642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54455" y="4312828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D66E7CE1-FDEA-4BAA-81CC-E5F902A1AD30}"/>
              </a:ext>
            </a:extLst>
          </p:cNvPr>
          <p:cNvSpPr txBox="1"/>
          <p:nvPr/>
        </p:nvSpPr>
        <p:spPr>
          <a:xfrm>
            <a:off x="11446558" y="420510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B4D3A2C-AFB4-4F08-BA7E-6F0B721007B4}"/>
              </a:ext>
            </a:extLst>
          </p:cNvPr>
          <p:cNvSpPr/>
          <p:nvPr/>
        </p:nvSpPr>
        <p:spPr>
          <a:xfrm>
            <a:off x="11654573" y="3961221"/>
            <a:ext cx="314580" cy="400111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454DF0-E4CE-4431-9726-681D109D4E51}"/>
              </a:ext>
            </a:extLst>
          </p:cNvPr>
          <p:cNvSpPr txBox="1"/>
          <p:nvPr/>
        </p:nvSpPr>
        <p:spPr>
          <a:xfrm>
            <a:off x="11277225" y="3781514"/>
            <a:ext cx="4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th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5A7FF6-53C8-404C-9A02-F2B8A2B6301F}"/>
              </a:ext>
            </a:extLst>
          </p:cNvPr>
          <p:cNvSpPr txBox="1"/>
          <p:nvPr/>
        </p:nvSpPr>
        <p:spPr>
          <a:xfrm>
            <a:off x="4770748" y="3028139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A1BFB5-FCA4-4306-82A6-DDB70E6D5E32}"/>
              </a:ext>
            </a:extLst>
          </p:cNvPr>
          <p:cNvSpPr txBox="1"/>
          <p:nvPr/>
        </p:nvSpPr>
        <p:spPr>
          <a:xfrm>
            <a:off x="10369511" y="2135586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mo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A1B8598-2343-4267-B689-897C6A1A7C04}"/>
              </a:ext>
            </a:extLst>
          </p:cNvPr>
          <p:cNvSpPr/>
          <p:nvPr/>
        </p:nvSpPr>
        <p:spPr>
          <a:xfrm>
            <a:off x="11085114" y="3301927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2B09F14-5662-43B1-837D-ABE2854671C3}"/>
              </a:ext>
            </a:extLst>
          </p:cNvPr>
          <p:cNvSpPr/>
          <p:nvPr/>
        </p:nvSpPr>
        <p:spPr>
          <a:xfrm>
            <a:off x="7624876" y="2561588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BF1A2D9-61B5-4F80-BB0C-FAB0F94C938B}"/>
              </a:ext>
            </a:extLst>
          </p:cNvPr>
          <p:cNvSpPr/>
          <p:nvPr/>
        </p:nvSpPr>
        <p:spPr>
          <a:xfrm>
            <a:off x="4842344" y="3349349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E4B23EB-22F8-4216-9F6A-13E7802A5669}"/>
              </a:ext>
            </a:extLst>
          </p:cNvPr>
          <p:cNvSpPr/>
          <p:nvPr/>
        </p:nvSpPr>
        <p:spPr>
          <a:xfrm>
            <a:off x="2808135" y="453532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A0E149B-E553-4E27-858E-A6BF6F8213DD}"/>
              </a:ext>
            </a:extLst>
          </p:cNvPr>
          <p:cNvSpPr/>
          <p:nvPr/>
        </p:nvSpPr>
        <p:spPr>
          <a:xfrm>
            <a:off x="6361672" y="45126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7C4D216-F147-448E-9970-83BC56DEA77B}"/>
              </a:ext>
            </a:extLst>
          </p:cNvPr>
          <p:cNvSpPr/>
          <p:nvPr/>
        </p:nvSpPr>
        <p:spPr>
          <a:xfrm>
            <a:off x="6182473" y="564044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A26151E-3947-419B-8E59-CCE2597F3146}"/>
              </a:ext>
            </a:extLst>
          </p:cNvPr>
          <p:cNvSpPr/>
          <p:nvPr/>
        </p:nvSpPr>
        <p:spPr>
          <a:xfrm>
            <a:off x="9133083" y="44967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B78B4D9-19B2-4440-8DD3-5018340C2D67}"/>
              </a:ext>
            </a:extLst>
          </p:cNvPr>
          <p:cNvSpPr/>
          <p:nvPr/>
        </p:nvSpPr>
        <p:spPr>
          <a:xfrm>
            <a:off x="11574533" y="4530790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081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0B4A-3DBB-4E2C-9E34-F5188004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Search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EE79-853F-4AE9-9D18-CB4CABD7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79" y="1179428"/>
            <a:ext cx="11664564" cy="5454522"/>
          </a:xfrm>
        </p:spPr>
        <p:txBody>
          <a:bodyPr>
            <a:normAutofit/>
          </a:bodyPr>
          <a:lstStyle/>
          <a:p>
            <a:r>
              <a:rPr lang="en-US" sz="2000" dirty="0"/>
              <a:t>Search for </a:t>
            </a:r>
            <a:r>
              <a:rPr lang="en-US" sz="2000" b="1" dirty="0">
                <a:solidFill>
                  <a:srgbClr val="00B050"/>
                </a:solidFill>
              </a:rPr>
              <a:t>“moto”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dirty="0"/>
              <a:t>which should </a:t>
            </a:r>
            <a:r>
              <a:rPr lang="en-US" sz="2000" b="1" dirty="0"/>
              <a:t>fail</a:t>
            </a:r>
            <a:r>
              <a:rPr lang="en-US" sz="2000" dirty="0"/>
              <a:t>.</a:t>
            </a:r>
            <a:endParaRPr lang="en-US" sz="2000" b="1" dirty="0">
              <a:solidFill>
                <a:srgbClr val="8A37F9"/>
              </a:solidFill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8F095DE-3390-492F-8B13-F442FD9B31E9}"/>
              </a:ext>
            </a:extLst>
          </p:cNvPr>
          <p:cNvSpPr/>
          <p:nvPr/>
        </p:nvSpPr>
        <p:spPr>
          <a:xfrm>
            <a:off x="4197155" y="2246896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ACB3B-8D1E-416A-BB0A-4466A762DE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8366" y="2374111"/>
          <a:ext cx="3164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525F8A-C949-4085-A8A4-DF7800696984}"/>
              </a:ext>
            </a:extLst>
          </p:cNvPr>
          <p:cNvSpPr txBox="1"/>
          <p:nvPr/>
        </p:nvSpPr>
        <p:spPr>
          <a:xfrm>
            <a:off x="7577849" y="2204068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1C352-04E0-4E37-9602-A74956D54BD6}"/>
              </a:ext>
            </a:extLst>
          </p:cNvPr>
          <p:cNvSpPr txBox="1"/>
          <p:nvPr/>
        </p:nvSpPr>
        <p:spPr>
          <a:xfrm>
            <a:off x="8443664" y="2004779"/>
            <a:ext cx="8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“”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59D846-CE76-4F7C-BD4C-542F12EED38E}"/>
              </a:ext>
            </a:extLst>
          </p:cNvPr>
          <p:cNvCxnSpPr>
            <a:cxnSpLocks/>
          </p:cNvCxnSpPr>
          <p:nvPr/>
        </p:nvCxnSpPr>
        <p:spPr>
          <a:xfrm flipH="1">
            <a:off x="3363403" y="2629577"/>
            <a:ext cx="1057522" cy="31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8828F470-0E88-45EA-BCE2-6403E5464FC4}"/>
              </a:ext>
            </a:extLst>
          </p:cNvPr>
          <p:cNvSpPr/>
          <p:nvPr/>
        </p:nvSpPr>
        <p:spPr>
          <a:xfrm>
            <a:off x="1481024" y="2983185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5918" t="-8065" r="-3183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4827635-D9D0-475C-ADCA-23818FDD9A64}"/>
              </a:ext>
            </a:extLst>
          </p:cNvPr>
          <p:cNvSpPr txBox="1"/>
          <p:nvPr/>
        </p:nvSpPr>
        <p:spPr>
          <a:xfrm>
            <a:off x="4576860" y="1717941"/>
            <a:ext cx="78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E5FAFF-74E9-46BF-A6AD-8212D31C7106}"/>
              </a:ext>
            </a:extLst>
          </p:cNvPr>
          <p:cNvCxnSpPr>
            <a:cxnSpLocks/>
          </p:cNvCxnSpPr>
          <p:nvPr/>
        </p:nvCxnSpPr>
        <p:spPr>
          <a:xfrm>
            <a:off x="5041127" y="2004779"/>
            <a:ext cx="339822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512D68F-5520-4C7C-AC81-24F8441F7AD7}"/>
              </a:ext>
            </a:extLst>
          </p:cNvPr>
          <p:cNvCxnSpPr>
            <a:cxnSpLocks/>
          </p:cNvCxnSpPr>
          <p:nvPr/>
        </p:nvCxnSpPr>
        <p:spPr>
          <a:xfrm flipV="1">
            <a:off x="7816678" y="2226904"/>
            <a:ext cx="675861" cy="163606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005EFF-DDFB-4C02-A1E9-E5F67A558975}"/>
              </a:ext>
            </a:extLst>
          </p:cNvPr>
          <p:cNvSpPr txBox="1"/>
          <p:nvPr/>
        </p:nvSpPr>
        <p:spPr>
          <a:xfrm>
            <a:off x="5331419" y="3087173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2F9C8B-B750-4664-8DA6-9B5CC05D1E55}"/>
              </a:ext>
            </a:extLst>
          </p:cNvPr>
          <p:cNvCxnSpPr>
            <a:cxnSpLocks/>
          </p:cNvCxnSpPr>
          <p:nvPr/>
        </p:nvCxnSpPr>
        <p:spPr>
          <a:xfrm flipH="1">
            <a:off x="1913489" y="3393771"/>
            <a:ext cx="1069575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60480440-F1D9-44FF-8B8D-E71E6ACEC1DE}"/>
              </a:ext>
            </a:extLst>
          </p:cNvPr>
          <p:cNvSpPr/>
          <p:nvPr/>
        </p:nvSpPr>
        <p:spPr>
          <a:xfrm>
            <a:off x="339633" y="4215617"/>
            <a:ext cx="2733197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DE1429B-8528-4081-821F-8227177AE5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9279" y="4312828"/>
          <a:ext cx="24218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82C9B00-3F5A-4E54-B0E5-5C47B2011DDB}"/>
              </a:ext>
            </a:extLst>
          </p:cNvPr>
          <p:cNvSpPr txBox="1"/>
          <p:nvPr/>
        </p:nvSpPr>
        <p:spPr>
          <a:xfrm>
            <a:off x="2744214" y="4227930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B6199-5B6F-405B-B1ED-076BB9D71D36}"/>
              </a:ext>
            </a:extLst>
          </p:cNvPr>
          <p:cNvSpPr txBox="1"/>
          <p:nvPr/>
        </p:nvSpPr>
        <p:spPr>
          <a:xfrm>
            <a:off x="2872706" y="3781804"/>
            <a:ext cx="9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ian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CFABD79-6EA7-4B97-A9BB-983FC0F51210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942224" y="4181914"/>
            <a:ext cx="419487" cy="204026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416D9E-4156-4F3B-AC31-B6762D4FE529}"/>
              </a:ext>
            </a:extLst>
          </p:cNvPr>
          <p:cNvCxnSpPr>
            <a:cxnSpLocks/>
          </p:cNvCxnSpPr>
          <p:nvPr/>
        </p:nvCxnSpPr>
        <p:spPr>
          <a:xfrm>
            <a:off x="3654256" y="3410964"/>
            <a:ext cx="1781092" cy="7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17FD4534-0F03-4828-9600-45EFFB8D2013}"/>
              </a:ext>
            </a:extLst>
          </p:cNvPr>
          <p:cNvSpPr/>
          <p:nvPr/>
        </p:nvSpPr>
        <p:spPr>
          <a:xfrm>
            <a:off x="4265837" y="4210140"/>
            <a:ext cx="2334614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A6065A47-7BD2-48BD-A25E-02398EA942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9058" y="4325510"/>
          <a:ext cx="1969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2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9104A10-D1D9-4890-BD02-D8FCAA4E22CC}"/>
              </a:ext>
            </a:extLst>
          </p:cNvPr>
          <p:cNvSpPr txBox="1"/>
          <p:nvPr/>
        </p:nvSpPr>
        <p:spPr>
          <a:xfrm>
            <a:off x="6239007" y="4175494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8A81241-709C-4151-A78F-4376AB535346}"/>
              </a:ext>
            </a:extLst>
          </p:cNvPr>
          <p:cNvSpPr/>
          <p:nvPr/>
        </p:nvSpPr>
        <p:spPr>
          <a:xfrm>
            <a:off x="6493486" y="4005795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1C6BB-425A-4440-8999-93F033BE9FDB}"/>
              </a:ext>
            </a:extLst>
          </p:cNvPr>
          <p:cNvSpPr txBox="1"/>
          <p:nvPr/>
        </p:nvSpPr>
        <p:spPr>
          <a:xfrm>
            <a:off x="8857132" y="3781514"/>
            <a:ext cx="38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A0795A-49A3-4B92-AD78-D7ACEBF1F013}"/>
              </a:ext>
            </a:extLst>
          </p:cNvPr>
          <p:cNvCxnSpPr/>
          <p:nvPr/>
        </p:nvCxnSpPr>
        <p:spPr>
          <a:xfrm flipH="1">
            <a:off x="4441931" y="4620540"/>
            <a:ext cx="187969" cy="533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6B5E850F-AF29-4561-AB33-F6EE615D6BE4}"/>
              </a:ext>
            </a:extLst>
          </p:cNvPr>
          <p:cNvSpPr/>
          <p:nvPr/>
        </p:nvSpPr>
        <p:spPr>
          <a:xfrm>
            <a:off x="2836181" y="5327202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2E39BD9-C67B-44FD-A895-7A150E26E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9403" y="5442572"/>
          <a:ext cx="31641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786BE04-91D5-405B-8B46-A7C6FDC7F67F}"/>
              </a:ext>
            </a:extLst>
          </p:cNvPr>
          <p:cNvSpPr txBox="1"/>
          <p:nvPr/>
        </p:nvSpPr>
        <p:spPr>
          <a:xfrm>
            <a:off x="6096000" y="532578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B21FF"/>
                </a:solidFill>
              </a:rPr>
              <a:t>*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68704A-1106-4762-9B9D-489EC8D0D42C}"/>
              </a:ext>
            </a:extLst>
          </p:cNvPr>
          <p:cNvSpPr/>
          <p:nvPr/>
        </p:nvSpPr>
        <p:spPr>
          <a:xfrm>
            <a:off x="6345969" y="5116114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rgbClr val="FB21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6393C2-B5EA-45E2-9ADC-1F4AC654FD6C}"/>
              </a:ext>
            </a:extLst>
          </p:cNvPr>
          <p:cNvSpPr txBox="1"/>
          <p:nvPr/>
        </p:nvSpPr>
        <p:spPr>
          <a:xfrm>
            <a:off x="5811504" y="4899619"/>
            <a:ext cx="75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B21FF"/>
                </a:solidFill>
              </a:rPr>
              <a:t>bees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C211C95-BF36-420F-8419-C5C01BBFA5BE}"/>
              </a:ext>
            </a:extLst>
          </p:cNvPr>
          <p:cNvSpPr/>
          <p:nvPr/>
        </p:nvSpPr>
        <p:spPr>
          <a:xfrm>
            <a:off x="5017273" y="2925776"/>
            <a:ext cx="524786" cy="238843"/>
          </a:xfrm>
          <a:custGeom>
            <a:avLst/>
            <a:gdLst>
              <a:gd name="connsiteX0" fmla="*/ 0 w 524786"/>
              <a:gd name="connsiteY0" fmla="*/ 199087 h 238843"/>
              <a:gd name="connsiteX1" fmla="*/ 381663 w 524786"/>
              <a:gd name="connsiteY1" fmla="*/ 304 h 238843"/>
              <a:gd name="connsiteX2" fmla="*/ 524786 w 524786"/>
              <a:gd name="connsiteY2" fmla="*/ 238843 h 23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238843">
                <a:moveTo>
                  <a:pt x="0" y="199087"/>
                </a:moveTo>
                <a:cubicBezTo>
                  <a:pt x="147099" y="96382"/>
                  <a:pt x="294199" y="-6322"/>
                  <a:pt x="381663" y="304"/>
                </a:cubicBezTo>
                <a:cubicBezTo>
                  <a:pt x="469127" y="6930"/>
                  <a:pt x="496956" y="122886"/>
                  <a:pt x="524786" y="238843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568F4F-4103-4E88-A4E2-B21AF2B09A01}"/>
              </a:ext>
            </a:extLst>
          </p:cNvPr>
          <p:cNvCxnSpPr>
            <a:cxnSpLocks/>
          </p:cNvCxnSpPr>
          <p:nvPr/>
        </p:nvCxnSpPr>
        <p:spPr>
          <a:xfrm>
            <a:off x="6053513" y="2584359"/>
            <a:ext cx="2101095" cy="34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55AB10C1-9DD9-446E-9333-83108C629ECD}"/>
              </a:ext>
            </a:extLst>
          </p:cNvPr>
          <p:cNvSpPr/>
          <p:nvPr/>
        </p:nvSpPr>
        <p:spPr>
          <a:xfrm>
            <a:off x="7908458" y="2964989"/>
            <a:ext cx="346475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1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4167" t="-8197" r="-51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3F4A42C-907C-44DB-B623-1CEC7FA9AE11}"/>
              </a:ext>
            </a:extLst>
          </p:cNvPr>
          <p:cNvSpPr txBox="1"/>
          <p:nvPr/>
        </p:nvSpPr>
        <p:spPr>
          <a:xfrm>
            <a:off x="10999123" y="2929572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745067E3-0FCA-4C70-BF3D-034A548781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73699" y="2567383"/>
            <a:ext cx="502051" cy="419461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A558FA-EA4A-4D29-A306-D6F9AA1DF242}"/>
              </a:ext>
            </a:extLst>
          </p:cNvPr>
          <p:cNvCxnSpPr/>
          <p:nvPr/>
        </p:nvCxnSpPr>
        <p:spPr>
          <a:xfrm flipH="1">
            <a:off x="8340918" y="3393771"/>
            <a:ext cx="723112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33D24597-1C4D-44DD-859B-5F8F5869CA5A}"/>
              </a:ext>
            </a:extLst>
          </p:cNvPr>
          <p:cNvSpPr/>
          <p:nvPr/>
        </p:nvSpPr>
        <p:spPr>
          <a:xfrm>
            <a:off x="7227000" y="4188182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6B996992-E8D3-40B4-9E39-3CD1942949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0221" y="4303552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F9055B77-64E4-4C22-8AD9-8623664820B3}"/>
              </a:ext>
            </a:extLst>
          </p:cNvPr>
          <p:cNvSpPr txBox="1"/>
          <p:nvPr/>
        </p:nvSpPr>
        <p:spPr>
          <a:xfrm>
            <a:off x="8995385" y="4165378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149DC6-257E-4245-BAF4-B6D137D8EAD5}"/>
              </a:ext>
            </a:extLst>
          </p:cNvPr>
          <p:cNvSpPr txBox="1"/>
          <p:nvPr/>
        </p:nvSpPr>
        <p:spPr>
          <a:xfrm>
            <a:off x="6085690" y="3906689"/>
            <a:ext cx="900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le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406A88B-CA11-491D-A1BE-345F66E2A711}"/>
              </a:ext>
            </a:extLst>
          </p:cNvPr>
          <p:cNvSpPr/>
          <p:nvPr/>
        </p:nvSpPr>
        <p:spPr>
          <a:xfrm>
            <a:off x="9223798" y="4007346"/>
            <a:ext cx="340559" cy="299453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779C18-453C-4094-B5A1-B697ACD8ED99}"/>
              </a:ext>
            </a:extLst>
          </p:cNvPr>
          <p:cNvCxnSpPr>
            <a:cxnSpLocks/>
          </p:cNvCxnSpPr>
          <p:nvPr/>
        </p:nvCxnSpPr>
        <p:spPr>
          <a:xfrm>
            <a:off x="9804825" y="3379992"/>
            <a:ext cx="906151" cy="69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6">
            <a:extLst>
              <a:ext uri="{FF2B5EF4-FFF2-40B4-BE49-F238E27FC236}">
                <a16:creationId xmlns:a16="http://schemas.microsoft.com/office/drawing/2014/main" id="{8AD55D74-01CE-41E3-B9E4-096B6FA5136B}"/>
              </a:ext>
            </a:extLst>
          </p:cNvPr>
          <p:cNvSpPr/>
          <p:nvPr/>
        </p:nvSpPr>
        <p:spPr>
          <a:xfrm>
            <a:off x="9701234" y="4197458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CC4A5E03-DFF0-4FA0-A832-5E5C5C3642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54455" y="4312828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D66E7CE1-FDEA-4BAA-81CC-E5F902A1AD30}"/>
              </a:ext>
            </a:extLst>
          </p:cNvPr>
          <p:cNvSpPr txBox="1"/>
          <p:nvPr/>
        </p:nvSpPr>
        <p:spPr>
          <a:xfrm>
            <a:off x="11446558" y="420510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B4D3A2C-AFB4-4F08-BA7E-6F0B721007B4}"/>
              </a:ext>
            </a:extLst>
          </p:cNvPr>
          <p:cNvSpPr/>
          <p:nvPr/>
        </p:nvSpPr>
        <p:spPr>
          <a:xfrm>
            <a:off x="11654573" y="3961221"/>
            <a:ext cx="314580" cy="400111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454DF0-E4CE-4431-9726-681D109D4E51}"/>
              </a:ext>
            </a:extLst>
          </p:cNvPr>
          <p:cNvSpPr txBox="1"/>
          <p:nvPr/>
        </p:nvSpPr>
        <p:spPr>
          <a:xfrm>
            <a:off x="11277225" y="3781514"/>
            <a:ext cx="4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th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5A7FF6-53C8-404C-9A02-F2B8A2B6301F}"/>
              </a:ext>
            </a:extLst>
          </p:cNvPr>
          <p:cNvSpPr txBox="1"/>
          <p:nvPr/>
        </p:nvSpPr>
        <p:spPr>
          <a:xfrm>
            <a:off x="4770748" y="3028139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A1BFB5-FCA4-4306-82A6-DDB70E6D5E32}"/>
              </a:ext>
            </a:extLst>
          </p:cNvPr>
          <p:cNvSpPr txBox="1"/>
          <p:nvPr/>
        </p:nvSpPr>
        <p:spPr>
          <a:xfrm>
            <a:off x="10369511" y="2135586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mo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06BD71-3DAE-4C3E-B5A5-054826792657}"/>
              </a:ext>
            </a:extLst>
          </p:cNvPr>
          <p:cNvSpPr txBox="1"/>
          <p:nvPr/>
        </p:nvSpPr>
        <p:spPr>
          <a:xfrm>
            <a:off x="6095999" y="1422201"/>
            <a:ext cx="783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moto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91C80B-2FB5-48B8-8AFF-8DE404B430BC}"/>
              </a:ext>
            </a:extLst>
          </p:cNvPr>
          <p:cNvCxnSpPr>
            <a:stCxn id="54" idx="2"/>
          </p:cNvCxnSpPr>
          <p:nvPr/>
        </p:nvCxnSpPr>
        <p:spPr>
          <a:xfrm flipH="1">
            <a:off x="6085690" y="1822311"/>
            <a:ext cx="402049" cy="3132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A83F2215-4FF8-42D8-B786-DB9C7A8B99EE}"/>
              </a:ext>
            </a:extLst>
          </p:cNvPr>
          <p:cNvSpPr/>
          <p:nvPr/>
        </p:nvSpPr>
        <p:spPr>
          <a:xfrm>
            <a:off x="11085114" y="3301927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35AE932-504E-47BE-A8C9-31342CF6182C}"/>
              </a:ext>
            </a:extLst>
          </p:cNvPr>
          <p:cNvSpPr/>
          <p:nvPr/>
        </p:nvSpPr>
        <p:spPr>
          <a:xfrm>
            <a:off x="7624876" y="2561588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2386B07-B606-457C-8144-CB1B4A0C41D6}"/>
              </a:ext>
            </a:extLst>
          </p:cNvPr>
          <p:cNvSpPr/>
          <p:nvPr/>
        </p:nvSpPr>
        <p:spPr>
          <a:xfrm>
            <a:off x="4842344" y="3349349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D2F236-E27E-41FE-A89B-591521E18D0A}"/>
              </a:ext>
            </a:extLst>
          </p:cNvPr>
          <p:cNvSpPr/>
          <p:nvPr/>
        </p:nvSpPr>
        <p:spPr>
          <a:xfrm>
            <a:off x="2808135" y="453532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0004BE0-5971-4081-8681-2C79C2DB5836}"/>
              </a:ext>
            </a:extLst>
          </p:cNvPr>
          <p:cNvSpPr/>
          <p:nvPr/>
        </p:nvSpPr>
        <p:spPr>
          <a:xfrm>
            <a:off x="6361672" y="45126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C0666A3-20A5-4BF0-A72A-5E824A7CF7C3}"/>
              </a:ext>
            </a:extLst>
          </p:cNvPr>
          <p:cNvSpPr/>
          <p:nvPr/>
        </p:nvSpPr>
        <p:spPr>
          <a:xfrm>
            <a:off x="6182473" y="564044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69B609D-0EB1-49DB-99F5-492E04D90692}"/>
              </a:ext>
            </a:extLst>
          </p:cNvPr>
          <p:cNvSpPr/>
          <p:nvPr/>
        </p:nvSpPr>
        <p:spPr>
          <a:xfrm>
            <a:off x="9133083" y="44967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29179F9-EA4C-4E78-8333-FF6BEAF7DD1C}"/>
              </a:ext>
            </a:extLst>
          </p:cNvPr>
          <p:cNvSpPr/>
          <p:nvPr/>
        </p:nvSpPr>
        <p:spPr>
          <a:xfrm>
            <a:off x="11574533" y="4530790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295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0B4A-3DBB-4E2C-9E34-F5188004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Search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EE79-853F-4AE9-9D18-CB4CABD7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79" y="1179428"/>
            <a:ext cx="11664564" cy="5454522"/>
          </a:xfrm>
        </p:spPr>
        <p:txBody>
          <a:bodyPr>
            <a:normAutofit/>
          </a:bodyPr>
          <a:lstStyle/>
          <a:p>
            <a:r>
              <a:rPr lang="en-US" sz="2000" dirty="0"/>
              <a:t>Search for </a:t>
            </a:r>
            <a:r>
              <a:rPr lang="en-US" sz="2000" b="1" dirty="0">
                <a:solidFill>
                  <a:srgbClr val="00B050"/>
                </a:solidFill>
              </a:rPr>
              <a:t>“moto”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dirty="0"/>
              <a:t>which should </a:t>
            </a:r>
            <a:r>
              <a:rPr lang="en-US" sz="2000" b="1" dirty="0"/>
              <a:t>fail</a:t>
            </a:r>
            <a:r>
              <a:rPr lang="en-US" sz="2000" dirty="0"/>
              <a:t>.</a:t>
            </a:r>
            <a:endParaRPr lang="en-US" sz="2000" b="1" dirty="0">
              <a:solidFill>
                <a:srgbClr val="8A37F9"/>
              </a:solidFill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8F095DE-3390-492F-8B13-F442FD9B31E9}"/>
              </a:ext>
            </a:extLst>
          </p:cNvPr>
          <p:cNvSpPr/>
          <p:nvPr/>
        </p:nvSpPr>
        <p:spPr>
          <a:xfrm>
            <a:off x="4197155" y="2246896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ACB3B-8D1E-416A-BB0A-4466A762DE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8366" y="2374111"/>
          <a:ext cx="3164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525F8A-C949-4085-A8A4-DF7800696984}"/>
              </a:ext>
            </a:extLst>
          </p:cNvPr>
          <p:cNvSpPr txBox="1"/>
          <p:nvPr/>
        </p:nvSpPr>
        <p:spPr>
          <a:xfrm>
            <a:off x="7577849" y="2204068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1C352-04E0-4E37-9602-A74956D54BD6}"/>
              </a:ext>
            </a:extLst>
          </p:cNvPr>
          <p:cNvSpPr txBox="1"/>
          <p:nvPr/>
        </p:nvSpPr>
        <p:spPr>
          <a:xfrm>
            <a:off x="8443664" y="2004779"/>
            <a:ext cx="8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“”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59D846-CE76-4F7C-BD4C-542F12EED38E}"/>
              </a:ext>
            </a:extLst>
          </p:cNvPr>
          <p:cNvCxnSpPr>
            <a:cxnSpLocks/>
          </p:cNvCxnSpPr>
          <p:nvPr/>
        </p:nvCxnSpPr>
        <p:spPr>
          <a:xfrm flipH="1">
            <a:off x="3363403" y="2629577"/>
            <a:ext cx="1057522" cy="31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8828F470-0E88-45EA-BCE2-6403E5464FC4}"/>
              </a:ext>
            </a:extLst>
          </p:cNvPr>
          <p:cNvSpPr/>
          <p:nvPr/>
        </p:nvSpPr>
        <p:spPr>
          <a:xfrm>
            <a:off x="1481024" y="2983185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5918" t="-8065" r="-3183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4827635-D9D0-475C-ADCA-23818FDD9A64}"/>
              </a:ext>
            </a:extLst>
          </p:cNvPr>
          <p:cNvSpPr txBox="1"/>
          <p:nvPr/>
        </p:nvSpPr>
        <p:spPr>
          <a:xfrm>
            <a:off x="4576860" y="1717941"/>
            <a:ext cx="78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E5FAFF-74E9-46BF-A6AD-8212D31C7106}"/>
              </a:ext>
            </a:extLst>
          </p:cNvPr>
          <p:cNvCxnSpPr>
            <a:cxnSpLocks/>
          </p:cNvCxnSpPr>
          <p:nvPr/>
        </p:nvCxnSpPr>
        <p:spPr>
          <a:xfrm>
            <a:off x="5041127" y="2004779"/>
            <a:ext cx="339822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512D68F-5520-4C7C-AC81-24F8441F7AD7}"/>
              </a:ext>
            </a:extLst>
          </p:cNvPr>
          <p:cNvCxnSpPr>
            <a:cxnSpLocks/>
          </p:cNvCxnSpPr>
          <p:nvPr/>
        </p:nvCxnSpPr>
        <p:spPr>
          <a:xfrm flipV="1">
            <a:off x="7816678" y="2226904"/>
            <a:ext cx="675861" cy="163606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005EFF-DDFB-4C02-A1E9-E5F67A558975}"/>
              </a:ext>
            </a:extLst>
          </p:cNvPr>
          <p:cNvSpPr txBox="1"/>
          <p:nvPr/>
        </p:nvSpPr>
        <p:spPr>
          <a:xfrm>
            <a:off x="5331419" y="3087173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2F9C8B-B750-4664-8DA6-9B5CC05D1E55}"/>
              </a:ext>
            </a:extLst>
          </p:cNvPr>
          <p:cNvCxnSpPr>
            <a:cxnSpLocks/>
          </p:cNvCxnSpPr>
          <p:nvPr/>
        </p:nvCxnSpPr>
        <p:spPr>
          <a:xfrm flipH="1">
            <a:off x="1913489" y="3393771"/>
            <a:ext cx="1069575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60480440-F1D9-44FF-8B8D-E71E6ACEC1DE}"/>
              </a:ext>
            </a:extLst>
          </p:cNvPr>
          <p:cNvSpPr/>
          <p:nvPr/>
        </p:nvSpPr>
        <p:spPr>
          <a:xfrm>
            <a:off x="339633" y="4215617"/>
            <a:ext cx="2733197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DE1429B-8528-4081-821F-8227177AE5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9279" y="4312828"/>
          <a:ext cx="24218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82C9B00-3F5A-4E54-B0E5-5C47B2011DDB}"/>
              </a:ext>
            </a:extLst>
          </p:cNvPr>
          <p:cNvSpPr txBox="1"/>
          <p:nvPr/>
        </p:nvSpPr>
        <p:spPr>
          <a:xfrm>
            <a:off x="2744214" y="4227930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B6199-5B6F-405B-B1ED-076BB9D71D36}"/>
              </a:ext>
            </a:extLst>
          </p:cNvPr>
          <p:cNvSpPr txBox="1"/>
          <p:nvPr/>
        </p:nvSpPr>
        <p:spPr>
          <a:xfrm>
            <a:off x="2872706" y="3781804"/>
            <a:ext cx="9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ian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CFABD79-6EA7-4B97-A9BB-983FC0F51210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942224" y="4181914"/>
            <a:ext cx="419487" cy="204026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416D9E-4156-4F3B-AC31-B6762D4FE529}"/>
              </a:ext>
            </a:extLst>
          </p:cNvPr>
          <p:cNvCxnSpPr>
            <a:cxnSpLocks/>
          </p:cNvCxnSpPr>
          <p:nvPr/>
        </p:nvCxnSpPr>
        <p:spPr>
          <a:xfrm>
            <a:off x="3654256" y="3410964"/>
            <a:ext cx="1781092" cy="7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17FD4534-0F03-4828-9600-45EFFB8D2013}"/>
              </a:ext>
            </a:extLst>
          </p:cNvPr>
          <p:cNvSpPr/>
          <p:nvPr/>
        </p:nvSpPr>
        <p:spPr>
          <a:xfrm>
            <a:off x="4265837" y="4210140"/>
            <a:ext cx="2334614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A6065A47-7BD2-48BD-A25E-02398EA942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9058" y="4325510"/>
          <a:ext cx="1969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2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9104A10-D1D9-4890-BD02-D8FCAA4E22CC}"/>
              </a:ext>
            </a:extLst>
          </p:cNvPr>
          <p:cNvSpPr txBox="1"/>
          <p:nvPr/>
        </p:nvSpPr>
        <p:spPr>
          <a:xfrm>
            <a:off x="6239007" y="4175494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8A81241-709C-4151-A78F-4376AB535346}"/>
              </a:ext>
            </a:extLst>
          </p:cNvPr>
          <p:cNvSpPr/>
          <p:nvPr/>
        </p:nvSpPr>
        <p:spPr>
          <a:xfrm>
            <a:off x="6493486" y="4005795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1C6BB-425A-4440-8999-93F033BE9FDB}"/>
              </a:ext>
            </a:extLst>
          </p:cNvPr>
          <p:cNvSpPr txBox="1"/>
          <p:nvPr/>
        </p:nvSpPr>
        <p:spPr>
          <a:xfrm>
            <a:off x="8857132" y="3781514"/>
            <a:ext cx="38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A0795A-49A3-4B92-AD78-D7ACEBF1F013}"/>
              </a:ext>
            </a:extLst>
          </p:cNvPr>
          <p:cNvCxnSpPr/>
          <p:nvPr/>
        </p:nvCxnSpPr>
        <p:spPr>
          <a:xfrm flipH="1">
            <a:off x="4441931" y="4620540"/>
            <a:ext cx="187969" cy="533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6B5E850F-AF29-4561-AB33-F6EE615D6BE4}"/>
              </a:ext>
            </a:extLst>
          </p:cNvPr>
          <p:cNvSpPr/>
          <p:nvPr/>
        </p:nvSpPr>
        <p:spPr>
          <a:xfrm>
            <a:off x="2836181" y="5327202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2E39BD9-C67B-44FD-A895-7A150E26E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9403" y="5442572"/>
          <a:ext cx="31641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786BE04-91D5-405B-8B46-A7C6FDC7F67F}"/>
              </a:ext>
            </a:extLst>
          </p:cNvPr>
          <p:cNvSpPr txBox="1"/>
          <p:nvPr/>
        </p:nvSpPr>
        <p:spPr>
          <a:xfrm>
            <a:off x="6096000" y="532578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B21FF"/>
                </a:solidFill>
              </a:rPr>
              <a:t>*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68704A-1106-4762-9B9D-489EC8D0D42C}"/>
              </a:ext>
            </a:extLst>
          </p:cNvPr>
          <p:cNvSpPr/>
          <p:nvPr/>
        </p:nvSpPr>
        <p:spPr>
          <a:xfrm>
            <a:off x="6345969" y="5116114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rgbClr val="FB21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6393C2-B5EA-45E2-9ADC-1F4AC654FD6C}"/>
              </a:ext>
            </a:extLst>
          </p:cNvPr>
          <p:cNvSpPr txBox="1"/>
          <p:nvPr/>
        </p:nvSpPr>
        <p:spPr>
          <a:xfrm>
            <a:off x="5811504" y="4899619"/>
            <a:ext cx="75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B21FF"/>
                </a:solidFill>
              </a:rPr>
              <a:t>bees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C211C95-BF36-420F-8419-C5C01BBFA5BE}"/>
              </a:ext>
            </a:extLst>
          </p:cNvPr>
          <p:cNvSpPr/>
          <p:nvPr/>
        </p:nvSpPr>
        <p:spPr>
          <a:xfrm>
            <a:off x="5017273" y="2925776"/>
            <a:ext cx="524786" cy="238843"/>
          </a:xfrm>
          <a:custGeom>
            <a:avLst/>
            <a:gdLst>
              <a:gd name="connsiteX0" fmla="*/ 0 w 524786"/>
              <a:gd name="connsiteY0" fmla="*/ 199087 h 238843"/>
              <a:gd name="connsiteX1" fmla="*/ 381663 w 524786"/>
              <a:gd name="connsiteY1" fmla="*/ 304 h 238843"/>
              <a:gd name="connsiteX2" fmla="*/ 524786 w 524786"/>
              <a:gd name="connsiteY2" fmla="*/ 238843 h 23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238843">
                <a:moveTo>
                  <a:pt x="0" y="199087"/>
                </a:moveTo>
                <a:cubicBezTo>
                  <a:pt x="147099" y="96382"/>
                  <a:pt x="294199" y="-6322"/>
                  <a:pt x="381663" y="304"/>
                </a:cubicBezTo>
                <a:cubicBezTo>
                  <a:pt x="469127" y="6930"/>
                  <a:pt x="496956" y="122886"/>
                  <a:pt x="524786" y="238843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568F4F-4103-4E88-A4E2-B21AF2B09A01}"/>
              </a:ext>
            </a:extLst>
          </p:cNvPr>
          <p:cNvCxnSpPr>
            <a:cxnSpLocks/>
          </p:cNvCxnSpPr>
          <p:nvPr/>
        </p:nvCxnSpPr>
        <p:spPr>
          <a:xfrm>
            <a:off x="6053513" y="2584359"/>
            <a:ext cx="2101095" cy="3414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55AB10C1-9DD9-446E-9333-83108C629ECD}"/>
              </a:ext>
            </a:extLst>
          </p:cNvPr>
          <p:cNvSpPr/>
          <p:nvPr/>
        </p:nvSpPr>
        <p:spPr>
          <a:xfrm>
            <a:off x="7908458" y="2964989"/>
            <a:ext cx="346475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1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4167" t="-8197" r="-51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3F4A42C-907C-44DB-B623-1CEC7FA9AE11}"/>
              </a:ext>
            </a:extLst>
          </p:cNvPr>
          <p:cNvSpPr txBox="1"/>
          <p:nvPr/>
        </p:nvSpPr>
        <p:spPr>
          <a:xfrm>
            <a:off x="10999123" y="2929572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745067E3-0FCA-4C70-BF3D-034A548781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73699" y="2567383"/>
            <a:ext cx="502051" cy="419461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A558FA-EA4A-4D29-A306-D6F9AA1DF242}"/>
              </a:ext>
            </a:extLst>
          </p:cNvPr>
          <p:cNvCxnSpPr/>
          <p:nvPr/>
        </p:nvCxnSpPr>
        <p:spPr>
          <a:xfrm flipH="1">
            <a:off x="8340918" y="3393771"/>
            <a:ext cx="723112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33D24597-1C4D-44DD-859B-5F8F5869CA5A}"/>
              </a:ext>
            </a:extLst>
          </p:cNvPr>
          <p:cNvSpPr/>
          <p:nvPr/>
        </p:nvSpPr>
        <p:spPr>
          <a:xfrm>
            <a:off x="7227000" y="4188182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6B996992-E8D3-40B4-9E39-3CD1942949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0221" y="4303552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F9055B77-64E4-4C22-8AD9-8623664820B3}"/>
              </a:ext>
            </a:extLst>
          </p:cNvPr>
          <p:cNvSpPr txBox="1"/>
          <p:nvPr/>
        </p:nvSpPr>
        <p:spPr>
          <a:xfrm>
            <a:off x="8995385" y="4165378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149DC6-257E-4245-BAF4-B6D137D8EAD5}"/>
              </a:ext>
            </a:extLst>
          </p:cNvPr>
          <p:cNvSpPr txBox="1"/>
          <p:nvPr/>
        </p:nvSpPr>
        <p:spPr>
          <a:xfrm>
            <a:off x="6085690" y="3906689"/>
            <a:ext cx="900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le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406A88B-CA11-491D-A1BE-345F66E2A711}"/>
              </a:ext>
            </a:extLst>
          </p:cNvPr>
          <p:cNvSpPr/>
          <p:nvPr/>
        </p:nvSpPr>
        <p:spPr>
          <a:xfrm>
            <a:off x="9223798" y="4007346"/>
            <a:ext cx="340559" cy="299453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779C18-453C-4094-B5A1-B697ACD8ED99}"/>
              </a:ext>
            </a:extLst>
          </p:cNvPr>
          <p:cNvCxnSpPr>
            <a:cxnSpLocks/>
          </p:cNvCxnSpPr>
          <p:nvPr/>
        </p:nvCxnSpPr>
        <p:spPr>
          <a:xfrm>
            <a:off x="9804825" y="3379992"/>
            <a:ext cx="906151" cy="69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6">
            <a:extLst>
              <a:ext uri="{FF2B5EF4-FFF2-40B4-BE49-F238E27FC236}">
                <a16:creationId xmlns:a16="http://schemas.microsoft.com/office/drawing/2014/main" id="{8AD55D74-01CE-41E3-B9E4-096B6FA5136B}"/>
              </a:ext>
            </a:extLst>
          </p:cNvPr>
          <p:cNvSpPr/>
          <p:nvPr/>
        </p:nvSpPr>
        <p:spPr>
          <a:xfrm>
            <a:off x="9701234" y="4197458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CC4A5E03-DFF0-4FA0-A832-5E5C5C3642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54455" y="4312828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D66E7CE1-FDEA-4BAA-81CC-E5F902A1AD30}"/>
              </a:ext>
            </a:extLst>
          </p:cNvPr>
          <p:cNvSpPr txBox="1"/>
          <p:nvPr/>
        </p:nvSpPr>
        <p:spPr>
          <a:xfrm>
            <a:off x="11446558" y="420510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B4D3A2C-AFB4-4F08-BA7E-6F0B721007B4}"/>
              </a:ext>
            </a:extLst>
          </p:cNvPr>
          <p:cNvSpPr/>
          <p:nvPr/>
        </p:nvSpPr>
        <p:spPr>
          <a:xfrm>
            <a:off x="11654573" y="3961221"/>
            <a:ext cx="314580" cy="400111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454DF0-E4CE-4431-9726-681D109D4E51}"/>
              </a:ext>
            </a:extLst>
          </p:cNvPr>
          <p:cNvSpPr txBox="1"/>
          <p:nvPr/>
        </p:nvSpPr>
        <p:spPr>
          <a:xfrm>
            <a:off x="11277225" y="3781514"/>
            <a:ext cx="4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th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5A7FF6-53C8-404C-9A02-F2B8A2B6301F}"/>
              </a:ext>
            </a:extLst>
          </p:cNvPr>
          <p:cNvSpPr txBox="1"/>
          <p:nvPr/>
        </p:nvSpPr>
        <p:spPr>
          <a:xfrm>
            <a:off x="4770748" y="3028139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A1BFB5-FCA4-4306-82A6-DDB70E6D5E32}"/>
              </a:ext>
            </a:extLst>
          </p:cNvPr>
          <p:cNvSpPr txBox="1"/>
          <p:nvPr/>
        </p:nvSpPr>
        <p:spPr>
          <a:xfrm>
            <a:off x="10369511" y="2135586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mo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06BD71-3DAE-4C3E-B5A5-054826792657}"/>
              </a:ext>
            </a:extLst>
          </p:cNvPr>
          <p:cNvSpPr txBox="1"/>
          <p:nvPr/>
        </p:nvSpPr>
        <p:spPr>
          <a:xfrm>
            <a:off x="6095999" y="1422201"/>
            <a:ext cx="783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</a:t>
            </a:r>
            <a:r>
              <a:rPr lang="en-US" sz="2000" b="1" dirty="0">
                <a:solidFill>
                  <a:srgbClr val="00B050"/>
                </a:solidFill>
              </a:rPr>
              <a:t>oto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91C80B-2FB5-48B8-8AFF-8DE404B430BC}"/>
              </a:ext>
            </a:extLst>
          </p:cNvPr>
          <p:cNvCxnSpPr>
            <a:stCxn id="54" idx="2"/>
          </p:cNvCxnSpPr>
          <p:nvPr/>
        </p:nvCxnSpPr>
        <p:spPr>
          <a:xfrm flipH="1">
            <a:off x="6085690" y="1822311"/>
            <a:ext cx="402049" cy="3132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78D79FBD-1D84-4C7E-893C-D9AF15298DEB}"/>
              </a:ext>
            </a:extLst>
          </p:cNvPr>
          <p:cNvSpPr/>
          <p:nvPr/>
        </p:nvSpPr>
        <p:spPr>
          <a:xfrm>
            <a:off x="11085114" y="3301927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C8FD6DD-C91F-43A5-8D56-B7012F830078}"/>
              </a:ext>
            </a:extLst>
          </p:cNvPr>
          <p:cNvSpPr/>
          <p:nvPr/>
        </p:nvSpPr>
        <p:spPr>
          <a:xfrm>
            <a:off x="7624876" y="2561588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53994BA-6006-4286-8051-01A9917EDB5F}"/>
              </a:ext>
            </a:extLst>
          </p:cNvPr>
          <p:cNvSpPr/>
          <p:nvPr/>
        </p:nvSpPr>
        <p:spPr>
          <a:xfrm>
            <a:off x="4842344" y="3349349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C9F0486-2FF8-4A4E-B70E-9323AEB36094}"/>
              </a:ext>
            </a:extLst>
          </p:cNvPr>
          <p:cNvSpPr/>
          <p:nvPr/>
        </p:nvSpPr>
        <p:spPr>
          <a:xfrm>
            <a:off x="2808135" y="453532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2D0B963-D8CC-40DF-A364-13E57553B25B}"/>
              </a:ext>
            </a:extLst>
          </p:cNvPr>
          <p:cNvSpPr/>
          <p:nvPr/>
        </p:nvSpPr>
        <p:spPr>
          <a:xfrm>
            <a:off x="6361672" y="45126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9C5C61E-94E8-474C-B2B3-4192CFAC0E19}"/>
              </a:ext>
            </a:extLst>
          </p:cNvPr>
          <p:cNvSpPr/>
          <p:nvPr/>
        </p:nvSpPr>
        <p:spPr>
          <a:xfrm>
            <a:off x="6182473" y="564044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1EBC55B-CAEF-4DB1-BE75-5609CA1E2B70}"/>
              </a:ext>
            </a:extLst>
          </p:cNvPr>
          <p:cNvSpPr/>
          <p:nvPr/>
        </p:nvSpPr>
        <p:spPr>
          <a:xfrm>
            <a:off x="9133083" y="44967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868442E-F495-4E0F-8FC0-EFCD0F59B9A1}"/>
              </a:ext>
            </a:extLst>
          </p:cNvPr>
          <p:cNvSpPr/>
          <p:nvPr/>
        </p:nvSpPr>
        <p:spPr>
          <a:xfrm>
            <a:off x="11574533" y="4530790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308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0B4A-3DBB-4E2C-9E34-F5188004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Search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EE79-853F-4AE9-9D18-CB4CABD7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79" y="1179428"/>
            <a:ext cx="11664564" cy="5454522"/>
          </a:xfrm>
        </p:spPr>
        <p:txBody>
          <a:bodyPr>
            <a:normAutofit/>
          </a:bodyPr>
          <a:lstStyle/>
          <a:p>
            <a:r>
              <a:rPr lang="en-US" sz="2000" dirty="0"/>
              <a:t>Search for </a:t>
            </a:r>
            <a:r>
              <a:rPr lang="en-US" sz="2000" b="1" dirty="0">
                <a:solidFill>
                  <a:srgbClr val="00B050"/>
                </a:solidFill>
              </a:rPr>
              <a:t>“moto”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dirty="0"/>
              <a:t>which should </a:t>
            </a:r>
            <a:r>
              <a:rPr lang="en-US" sz="2000" b="1" dirty="0"/>
              <a:t>fail</a:t>
            </a:r>
            <a:r>
              <a:rPr lang="en-US" sz="2000" dirty="0"/>
              <a:t>.</a:t>
            </a:r>
            <a:endParaRPr lang="en-US" sz="2000" b="1" dirty="0">
              <a:solidFill>
                <a:srgbClr val="8A37F9"/>
              </a:solidFill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8F095DE-3390-492F-8B13-F442FD9B31E9}"/>
              </a:ext>
            </a:extLst>
          </p:cNvPr>
          <p:cNvSpPr/>
          <p:nvPr/>
        </p:nvSpPr>
        <p:spPr>
          <a:xfrm>
            <a:off x="4197155" y="2246896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ACB3B-8D1E-416A-BB0A-4466A762DE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8366" y="2374111"/>
          <a:ext cx="3164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525F8A-C949-4085-A8A4-DF7800696984}"/>
              </a:ext>
            </a:extLst>
          </p:cNvPr>
          <p:cNvSpPr txBox="1"/>
          <p:nvPr/>
        </p:nvSpPr>
        <p:spPr>
          <a:xfrm>
            <a:off x="7577849" y="2204068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1C352-04E0-4E37-9602-A74956D54BD6}"/>
              </a:ext>
            </a:extLst>
          </p:cNvPr>
          <p:cNvSpPr txBox="1"/>
          <p:nvPr/>
        </p:nvSpPr>
        <p:spPr>
          <a:xfrm>
            <a:off x="8443664" y="2004779"/>
            <a:ext cx="8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“”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59D846-CE76-4F7C-BD4C-542F12EED38E}"/>
              </a:ext>
            </a:extLst>
          </p:cNvPr>
          <p:cNvCxnSpPr>
            <a:cxnSpLocks/>
          </p:cNvCxnSpPr>
          <p:nvPr/>
        </p:nvCxnSpPr>
        <p:spPr>
          <a:xfrm flipH="1">
            <a:off x="3363403" y="2629577"/>
            <a:ext cx="1057522" cy="31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8828F470-0E88-45EA-BCE2-6403E5464FC4}"/>
              </a:ext>
            </a:extLst>
          </p:cNvPr>
          <p:cNvSpPr/>
          <p:nvPr/>
        </p:nvSpPr>
        <p:spPr>
          <a:xfrm>
            <a:off x="1481024" y="2983185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5918" t="-8065" r="-3183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4827635-D9D0-475C-ADCA-23818FDD9A64}"/>
              </a:ext>
            </a:extLst>
          </p:cNvPr>
          <p:cNvSpPr txBox="1"/>
          <p:nvPr/>
        </p:nvSpPr>
        <p:spPr>
          <a:xfrm>
            <a:off x="4576860" y="1717941"/>
            <a:ext cx="78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E5FAFF-74E9-46BF-A6AD-8212D31C7106}"/>
              </a:ext>
            </a:extLst>
          </p:cNvPr>
          <p:cNvCxnSpPr>
            <a:cxnSpLocks/>
          </p:cNvCxnSpPr>
          <p:nvPr/>
        </p:nvCxnSpPr>
        <p:spPr>
          <a:xfrm>
            <a:off x="5041127" y="2004779"/>
            <a:ext cx="339822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512D68F-5520-4C7C-AC81-24F8441F7AD7}"/>
              </a:ext>
            </a:extLst>
          </p:cNvPr>
          <p:cNvCxnSpPr>
            <a:cxnSpLocks/>
          </p:cNvCxnSpPr>
          <p:nvPr/>
        </p:nvCxnSpPr>
        <p:spPr>
          <a:xfrm flipV="1">
            <a:off x="7816678" y="2226904"/>
            <a:ext cx="675861" cy="163606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005EFF-DDFB-4C02-A1E9-E5F67A558975}"/>
              </a:ext>
            </a:extLst>
          </p:cNvPr>
          <p:cNvSpPr txBox="1"/>
          <p:nvPr/>
        </p:nvSpPr>
        <p:spPr>
          <a:xfrm>
            <a:off x="5331419" y="3087173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2F9C8B-B750-4664-8DA6-9B5CC05D1E55}"/>
              </a:ext>
            </a:extLst>
          </p:cNvPr>
          <p:cNvCxnSpPr>
            <a:cxnSpLocks/>
          </p:cNvCxnSpPr>
          <p:nvPr/>
        </p:nvCxnSpPr>
        <p:spPr>
          <a:xfrm flipH="1">
            <a:off x="1913489" y="3393771"/>
            <a:ext cx="1069575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60480440-F1D9-44FF-8B8D-E71E6ACEC1DE}"/>
              </a:ext>
            </a:extLst>
          </p:cNvPr>
          <p:cNvSpPr/>
          <p:nvPr/>
        </p:nvSpPr>
        <p:spPr>
          <a:xfrm>
            <a:off x="339633" y="4215617"/>
            <a:ext cx="2733197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DE1429B-8528-4081-821F-8227177AE5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9279" y="4312828"/>
          <a:ext cx="24218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82C9B00-3F5A-4E54-B0E5-5C47B2011DDB}"/>
              </a:ext>
            </a:extLst>
          </p:cNvPr>
          <p:cNvSpPr txBox="1"/>
          <p:nvPr/>
        </p:nvSpPr>
        <p:spPr>
          <a:xfrm>
            <a:off x="2744214" y="4227930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B6199-5B6F-405B-B1ED-076BB9D71D36}"/>
              </a:ext>
            </a:extLst>
          </p:cNvPr>
          <p:cNvSpPr txBox="1"/>
          <p:nvPr/>
        </p:nvSpPr>
        <p:spPr>
          <a:xfrm>
            <a:off x="2872706" y="3781804"/>
            <a:ext cx="9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ian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CFABD79-6EA7-4B97-A9BB-983FC0F51210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942224" y="4181914"/>
            <a:ext cx="419487" cy="204026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416D9E-4156-4F3B-AC31-B6762D4FE529}"/>
              </a:ext>
            </a:extLst>
          </p:cNvPr>
          <p:cNvCxnSpPr>
            <a:cxnSpLocks/>
          </p:cNvCxnSpPr>
          <p:nvPr/>
        </p:nvCxnSpPr>
        <p:spPr>
          <a:xfrm>
            <a:off x="3654256" y="3410964"/>
            <a:ext cx="1781092" cy="7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17FD4534-0F03-4828-9600-45EFFB8D2013}"/>
              </a:ext>
            </a:extLst>
          </p:cNvPr>
          <p:cNvSpPr/>
          <p:nvPr/>
        </p:nvSpPr>
        <p:spPr>
          <a:xfrm>
            <a:off x="4265837" y="4210140"/>
            <a:ext cx="2334614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A6065A47-7BD2-48BD-A25E-02398EA942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9058" y="4325510"/>
          <a:ext cx="1969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2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9104A10-D1D9-4890-BD02-D8FCAA4E22CC}"/>
              </a:ext>
            </a:extLst>
          </p:cNvPr>
          <p:cNvSpPr txBox="1"/>
          <p:nvPr/>
        </p:nvSpPr>
        <p:spPr>
          <a:xfrm>
            <a:off x="6239007" y="4175494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8A81241-709C-4151-A78F-4376AB535346}"/>
              </a:ext>
            </a:extLst>
          </p:cNvPr>
          <p:cNvSpPr/>
          <p:nvPr/>
        </p:nvSpPr>
        <p:spPr>
          <a:xfrm>
            <a:off x="6493486" y="4005795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1C6BB-425A-4440-8999-93F033BE9FDB}"/>
              </a:ext>
            </a:extLst>
          </p:cNvPr>
          <p:cNvSpPr txBox="1"/>
          <p:nvPr/>
        </p:nvSpPr>
        <p:spPr>
          <a:xfrm>
            <a:off x="8857132" y="3781514"/>
            <a:ext cx="38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A0795A-49A3-4B92-AD78-D7ACEBF1F013}"/>
              </a:ext>
            </a:extLst>
          </p:cNvPr>
          <p:cNvCxnSpPr/>
          <p:nvPr/>
        </p:nvCxnSpPr>
        <p:spPr>
          <a:xfrm flipH="1">
            <a:off x="4441931" y="4620540"/>
            <a:ext cx="187969" cy="533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6B5E850F-AF29-4561-AB33-F6EE615D6BE4}"/>
              </a:ext>
            </a:extLst>
          </p:cNvPr>
          <p:cNvSpPr/>
          <p:nvPr/>
        </p:nvSpPr>
        <p:spPr>
          <a:xfrm>
            <a:off x="2836181" y="5327202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2E39BD9-C67B-44FD-A895-7A150E26E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9403" y="5442572"/>
          <a:ext cx="31641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786BE04-91D5-405B-8B46-A7C6FDC7F67F}"/>
              </a:ext>
            </a:extLst>
          </p:cNvPr>
          <p:cNvSpPr txBox="1"/>
          <p:nvPr/>
        </p:nvSpPr>
        <p:spPr>
          <a:xfrm>
            <a:off x="6096000" y="532578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B21FF"/>
                </a:solidFill>
              </a:rPr>
              <a:t>*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68704A-1106-4762-9B9D-489EC8D0D42C}"/>
              </a:ext>
            </a:extLst>
          </p:cNvPr>
          <p:cNvSpPr/>
          <p:nvPr/>
        </p:nvSpPr>
        <p:spPr>
          <a:xfrm>
            <a:off x="6345969" y="5116114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rgbClr val="FB21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6393C2-B5EA-45E2-9ADC-1F4AC654FD6C}"/>
              </a:ext>
            </a:extLst>
          </p:cNvPr>
          <p:cNvSpPr txBox="1"/>
          <p:nvPr/>
        </p:nvSpPr>
        <p:spPr>
          <a:xfrm>
            <a:off x="5811504" y="4899619"/>
            <a:ext cx="75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B21FF"/>
                </a:solidFill>
              </a:rPr>
              <a:t>bees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C211C95-BF36-420F-8419-C5C01BBFA5BE}"/>
              </a:ext>
            </a:extLst>
          </p:cNvPr>
          <p:cNvSpPr/>
          <p:nvPr/>
        </p:nvSpPr>
        <p:spPr>
          <a:xfrm>
            <a:off x="5017273" y="2925776"/>
            <a:ext cx="524786" cy="238843"/>
          </a:xfrm>
          <a:custGeom>
            <a:avLst/>
            <a:gdLst>
              <a:gd name="connsiteX0" fmla="*/ 0 w 524786"/>
              <a:gd name="connsiteY0" fmla="*/ 199087 h 238843"/>
              <a:gd name="connsiteX1" fmla="*/ 381663 w 524786"/>
              <a:gd name="connsiteY1" fmla="*/ 304 h 238843"/>
              <a:gd name="connsiteX2" fmla="*/ 524786 w 524786"/>
              <a:gd name="connsiteY2" fmla="*/ 238843 h 23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238843">
                <a:moveTo>
                  <a:pt x="0" y="199087"/>
                </a:moveTo>
                <a:cubicBezTo>
                  <a:pt x="147099" y="96382"/>
                  <a:pt x="294199" y="-6322"/>
                  <a:pt x="381663" y="304"/>
                </a:cubicBezTo>
                <a:cubicBezTo>
                  <a:pt x="469127" y="6930"/>
                  <a:pt x="496956" y="122886"/>
                  <a:pt x="524786" y="238843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568F4F-4103-4E88-A4E2-B21AF2B09A01}"/>
              </a:ext>
            </a:extLst>
          </p:cNvPr>
          <p:cNvCxnSpPr>
            <a:cxnSpLocks/>
          </p:cNvCxnSpPr>
          <p:nvPr/>
        </p:nvCxnSpPr>
        <p:spPr>
          <a:xfrm>
            <a:off x="6053513" y="2584359"/>
            <a:ext cx="2101095" cy="34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55AB10C1-9DD9-446E-9333-83108C629ECD}"/>
              </a:ext>
            </a:extLst>
          </p:cNvPr>
          <p:cNvSpPr/>
          <p:nvPr/>
        </p:nvSpPr>
        <p:spPr>
          <a:xfrm>
            <a:off x="7908458" y="2964989"/>
            <a:ext cx="346475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1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4167" t="-8197" r="-51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3F4A42C-907C-44DB-B623-1CEC7FA9AE11}"/>
              </a:ext>
            </a:extLst>
          </p:cNvPr>
          <p:cNvSpPr txBox="1"/>
          <p:nvPr/>
        </p:nvSpPr>
        <p:spPr>
          <a:xfrm>
            <a:off x="10999123" y="2929572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745067E3-0FCA-4C70-BF3D-034A548781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73699" y="2567383"/>
            <a:ext cx="502051" cy="419461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A558FA-EA4A-4D29-A306-D6F9AA1DF242}"/>
              </a:ext>
            </a:extLst>
          </p:cNvPr>
          <p:cNvCxnSpPr/>
          <p:nvPr/>
        </p:nvCxnSpPr>
        <p:spPr>
          <a:xfrm flipH="1">
            <a:off x="8340918" y="3393771"/>
            <a:ext cx="723112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33D24597-1C4D-44DD-859B-5F8F5869CA5A}"/>
              </a:ext>
            </a:extLst>
          </p:cNvPr>
          <p:cNvSpPr/>
          <p:nvPr/>
        </p:nvSpPr>
        <p:spPr>
          <a:xfrm>
            <a:off x="7227000" y="4188182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6B996992-E8D3-40B4-9E39-3CD1942949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0221" y="4303552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F9055B77-64E4-4C22-8AD9-8623664820B3}"/>
              </a:ext>
            </a:extLst>
          </p:cNvPr>
          <p:cNvSpPr txBox="1"/>
          <p:nvPr/>
        </p:nvSpPr>
        <p:spPr>
          <a:xfrm>
            <a:off x="8995385" y="4165378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149DC6-257E-4245-BAF4-B6D137D8EAD5}"/>
              </a:ext>
            </a:extLst>
          </p:cNvPr>
          <p:cNvSpPr txBox="1"/>
          <p:nvPr/>
        </p:nvSpPr>
        <p:spPr>
          <a:xfrm>
            <a:off x="6085690" y="3906689"/>
            <a:ext cx="900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le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406A88B-CA11-491D-A1BE-345F66E2A711}"/>
              </a:ext>
            </a:extLst>
          </p:cNvPr>
          <p:cNvSpPr/>
          <p:nvPr/>
        </p:nvSpPr>
        <p:spPr>
          <a:xfrm>
            <a:off x="9223798" y="4007346"/>
            <a:ext cx="340559" cy="299453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779C18-453C-4094-B5A1-B697ACD8ED99}"/>
              </a:ext>
            </a:extLst>
          </p:cNvPr>
          <p:cNvCxnSpPr>
            <a:cxnSpLocks/>
          </p:cNvCxnSpPr>
          <p:nvPr/>
        </p:nvCxnSpPr>
        <p:spPr>
          <a:xfrm>
            <a:off x="9804825" y="3379992"/>
            <a:ext cx="906151" cy="69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6">
            <a:extLst>
              <a:ext uri="{FF2B5EF4-FFF2-40B4-BE49-F238E27FC236}">
                <a16:creationId xmlns:a16="http://schemas.microsoft.com/office/drawing/2014/main" id="{8AD55D74-01CE-41E3-B9E4-096B6FA5136B}"/>
              </a:ext>
            </a:extLst>
          </p:cNvPr>
          <p:cNvSpPr/>
          <p:nvPr/>
        </p:nvSpPr>
        <p:spPr>
          <a:xfrm>
            <a:off x="9701234" y="4197458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CC4A5E03-DFF0-4FA0-A832-5E5C5C3642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54455" y="4312828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D66E7CE1-FDEA-4BAA-81CC-E5F902A1AD30}"/>
              </a:ext>
            </a:extLst>
          </p:cNvPr>
          <p:cNvSpPr txBox="1"/>
          <p:nvPr/>
        </p:nvSpPr>
        <p:spPr>
          <a:xfrm>
            <a:off x="11446558" y="420510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B4D3A2C-AFB4-4F08-BA7E-6F0B721007B4}"/>
              </a:ext>
            </a:extLst>
          </p:cNvPr>
          <p:cNvSpPr/>
          <p:nvPr/>
        </p:nvSpPr>
        <p:spPr>
          <a:xfrm>
            <a:off x="11654573" y="3961221"/>
            <a:ext cx="314580" cy="400111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454DF0-E4CE-4431-9726-681D109D4E51}"/>
              </a:ext>
            </a:extLst>
          </p:cNvPr>
          <p:cNvSpPr txBox="1"/>
          <p:nvPr/>
        </p:nvSpPr>
        <p:spPr>
          <a:xfrm>
            <a:off x="11277225" y="3781514"/>
            <a:ext cx="4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th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5A7FF6-53C8-404C-9A02-F2B8A2B6301F}"/>
              </a:ext>
            </a:extLst>
          </p:cNvPr>
          <p:cNvSpPr txBox="1"/>
          <p:nvPr/>
        </p:nvSpPr>
        <p:spPr>
          <a:xfrm>
            <a:off x="4770748" y="3028139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A1BFB5-FCA4-4306-82A6-DDB70E6D5E32}"/>
              </a:ext>
            </a:extLst>
          </p:cNvPr>
          <p:cNvSpPr txBox="1"/>
          <p:nvPr/>
        </p:nvSpPr>
        <p:spPr>
          <a:xfrm>
            <a:off x="10369511" y="2135586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mo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06BD71-3DAE-4C3E-B5A5-054826792657}"/>
              </a:ext>
            </a:extLst>
          </p:cNvPr>
          <p:cNvSpPr txBox="1"/>
          <p:nvPr/>
        </p:nvSpPr>
        <p:spPr>
          <a:xfrm>
            <a:off x="9113022" y="2193795"/>
            <a:ext cx="783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moto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91C80B-2FB5-48B8-8AFF-8DE404B430BC}"/>
              </a:ext>
            </a:extLst>
          </p:cNvPr>
          <p:cNvCxnSpPr>
            <a:stCxn id="54" idx="2"/>
          </p:cNvCxnSpPr>
          <p:nvPr/>
        </p:nvCxnSpPr>
        <p:spPr>
          <a:xfrm flipH="1">
            <a:off x="9102713" y="2593905"/>
            <a:ext cx="402049" cy="3132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28D19DD5-B2DA-4DC4-B3AC-B4049ED88B91}"/>
              </a:ext>
            </a:extLst>
          </p:cNvPr>
          <p:cNvSpPr/>
          <p:nvPr/>
        </p:nvSpPr>
        <p:spPr>
          <a:xfrm>
            <a:off x="11085114" y="3301927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70C856C-68A3-4860-90F8-3333247E452B}"/>
              </a:ext>
            </a:extLst>
          </p:cNvPr>
          <p:cNvSpPr/>
          <p:nvPr/>
        </p:nvSpPr>
        <p:spPr>
          <a:xfrm>
            <a:off x="7624876" y="2561588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8B720D9-C1D4-4E8C-B8FE-87332FB30658}"/>
              </a:ext>
            </a:extLst>
          </p:cNvPr>
          <p:cNvSpPr/>
          <p:nvPr/>
        </p:nvSpPr>
        <p:spPr>
          <a:xfrm>
            <a:off x="4842344" y="3349349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F7E6082-2F59-479F-8778-5942E96B4BB1}"/>
              </a:ext>
            </a:extLst>
          </p:cNvPr>
          <p:cNvSpPr/>
          <p:nvPr/>
        </p:nvSpPr>
        <p:spPr>
          <a:xfrm>
            <a:off x="2808135" y="453532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DA5DEB1-6E92-476E-B6C6-9745C2334685}"/>
              </a:ext>
            </a:extLst>
          </p:cNvPr>
          <p:cNvSpPr/>
          <p:nvPr/>
        </p:nvSpPr>
        <p:spPr>
          <a:xfrm>
            <a:off x="6361672" y="45126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8FA4692-ADE9-49FF-8001-8DA25907872F}"/>
              </a:ext>
            </a:extLst>
          </p:cNvPr>
          <p:cNvSpPr/>
          <p:nvPr/>
        </p:nvSpPr>
        <p:spPr>
          <a:xfrm>
            <a:off x="6182473" y="564044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71D9880-7C1F-405A-9F88-45BFC1012D78}"/>
              </a:ext>
            </a:extLst>
          </p:cNvPr>
          <p:cNvSpPr/>
          <p:nvPr/>
        </p:nvSpPr>
        <p:spPr>
          <a:xfrm>
            <a:off x="9133083" y="44967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3F59FF9-00F3-49FA-84CA-8FB9BEA74737}"/>
              </a:ext>
            </a:extLst>
          </p:cNvPr>
          <p:cNvSpPr/>
          <p:nvPr/>
        </p:nvSpPr>
        <p:spPr>
          <a:xfrm>
            <a:off x="11574533" y="4530790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503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0B4A-3DBB-4E2C-9E34-F5188004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Search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EE79-853F-4AE9-9D18-CB4CABD7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79" y="1179428"/>
            <a:ext cx="11664564" cy="5454522"/>
          </a:xfrm>
        </p:spPr>
        <p:txBody>
          <a:bodyPr>
            <a:normAutofit/>
          </a:bodyPr>
          <a:lstStyle/>
          <a:p>
            <a:r>
              <a:rPr lang="en-US" sz="2000" dirty="0"/>
              <a:t>Search for </a:t>
            </a:r>
            <a:r>
              <a:rPr lang="en-US" sz="2000" b="1" dirty="0">
                <a:solidFill>
                  <a:srgbClr val="00B050"/>
                </a:solidFill>
              </a:rPr>
              <a:t>“moto”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dirty="0"/>
              <a:t>which should </a:t>
            </a:r>
            <a:r>
              <a:rPr lang="en-US" sz="2000" b="1" dirty="0"/>
              <a:t>fail</a:t>
            </a:r>
            <a:r>
              <a:rPr lang="en-US" sz="2000" dirty="0"/>
              <a:t>.</a:t>
            </a:r>
            <a:endParaRPr lang="en-US" sz="2000" b="1" dirty="0">
              <a:solidFill>
                <a:srgbClr val="8A37F9"/>
              </a:solidFill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8F095DE-3390-492F-8B13-F442FD9B31E9}"/>
              </a:ext>
            </a:extLst>
          </p:cNvPr>
          <p:cNvSpPr/>
          <p:nvPr/>
        </p:nvSpPr>
        <p:spPr>
          <a:xfrm>
            <a:off x="4197155" y="2246896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ACB3B-8D1E-416A-BB0A-4466A762DE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8366" y="2374111"/>
          <a:ext cx="3164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525F8A-C949-4085-A8A4-DF7800696984}"/>
              </a:ext>
            </a:extLst>
          </p:cNvPr>
          <p:cNvSpPr txBox="1"/>
          <p:nvPr/>
        </p:nvSpPr>
        <p:spPr>
          <a:xfrm>
            <a:off x="7577849" y="2204068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1C352-04E0-4E37-9602-A74956D54BD6}"/>
              </a:ext>
            </a:extLst>
          </p:cNvPr>
          <p:cNvSpPr txBox="1"/>
          <p:nvPr/>
        </p:nvSpPr>
        <p:spPr>
          <a:xfrm>
            <a:off x="8443664" y="2004779"/>
            <a:ext cx="8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“”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59D846-CE76-4F7C-BD4C-542F12EED38E}"/>
              </a:ext>
            </a:extLst>
          </p:cNvPr>
          <p:cNvCxnSpPr>
            <a:cxnSpLocks/>
          </p:cNvCxnSpPr>
          <p:nvPr/>
        </p:nvCxnSpPr>
        <p:spPr>
          <a:xfrm flipH="1">
            <a:off x="3363403" y="2629577"/>
            <a:ext cx="1057522" cy="31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8828F470-0E88-45EA-BCE2-6403E5464FC4}"/>
              </a:ext>
            </a:extLst>
          </p:cNvPr>
          <p:cNvSpPr/>
          <p:nvPr/>
        </p:nvSpPr>
        <p:spPr>
          <a:xfrm>
            <a:off x="1481024" y="2983185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5918" t="-8065" r="-3183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4827635-D9D0-475C-ADCA-23818FDD9A64}"/>
              </a:ext>
            </a:extLst>
          </p:cNvPr>
          <p:cNvSpPr txBox="1"/>
          <p:nvPr/>
        </p:nvSpPr>
        <p:spPr>
          <a:xfrm>
            <a:off x="4576860" y="1717941"/>
            <a:ext cx="78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E5FAFF-74E9-46BF-A6AD-8212D31C7106}"/>
              </a:ext>
            </a:extLst>
          </p:cNvPr>
          <p:cNvCxnSpPr>
            <a:cxnSpLocks/>
          </p:cNvCxnSpPr>
          <p:nvPr/>
        </p:nvCxnSpPr>
        <p:spPr>
          <a:xfrm>
            <a:off x="5041127" y="2004779"/>
            <a:ext cx="339822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512D68F-5520-4C7C-AC81-24F8441F7AD7}"/>
              </a:ext>
            </a:extLst>
          </p:cNvPr>
          <p:cNvCxnSpPr>
            <a:cxnSpLocks/>
          </p:cNvCxnSpPr>
          <p:nvPr/>
        </p:nvCxnSpPr>
        <p:spPr>
          <a:xfrm flipV="1">
            <a:off x="7816678" y="2226904"/>
            <a:ext cx="675861" cy="163606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005EFF-DDFB-4C02-A1E9-E5F67A558975}"/>
              </a:ext>
            </a:extLst>
          </p:cNvPr>
          <p:cNvSpPr txBox="1"/>
          <p:nvPr/>
        </p:nvSpPr>
        <p:spPr>
          <a:xfrm>
            <a:off x="5331419" y="3087173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2F9C8B-B750-4664-8DA6-9B5CC05D1E55}"/>
              </a:ext>
            </a:extLst>
          </p:cNvPr>
          <p:cNvCxnSpPr>
            <a:cxnSpLocks/>
          </p:cNvCxnSpPr>
          <p:nvPr/>
        </p:nvCxnSpPr>
        <p:spPr>
          <a:xfrm flipH="1">
            <a:off x="1913489" y="3393771"/>
            <a:ext cx="1069575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60480440-F1D9-44FF-8B8D-E71E6ACEC1DE}"/>
              </a:ext>
            </a:extLst>
          </p:cNvPr>
          <p:cNvSpPr/>
          <p:nvPr/>
        </p:nvSpPr>
        <p:spPr>
          <a:xfrm>
            <a:off x="339633" y="4215617"/>
            <a:ext cx="2733197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DE1429B-8528-4081-821F-8227177AE5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9279" y="4312828"/>
          <a:ext cx="24218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82C9B00-3F5A-4E54-B0E5-5C47B2011DDB}"/>
              </a:ext>
            </a:extLst>
          </p:cNvPr>
          <p:cNvSpPr txBox="1"/>
          <p:nvPr/>
        </p:nvSpPr>
        <p:spPr>
          <a:xfrm>
            <a:off x="2744214" y="4227930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B6199-5B6F-405B-B1ED-076BB9D71D36}"/>
              </a:ext>
            </a:extLst>
          </p:cNvPr>
          <p:cNvSpPr txBox="1"/>
          <p:nvPr/>
        </p:nvSpPr>
        <p:spPr>
          <a:xfrm>
            <a:off x="2872706" y="3781804"/>
            <a:ext cx="9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ian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CFABD79-6EA7-4B97-A9BB-983FC0F51210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942224" y="4181914"/>
            <a:ext cx="419487" cy="204026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416D9E-4156-4F3B-AC31-B6762D4FE529}"/>
              </a:ext>
            </a:extLst>
          </p:cNvPr>
          <p:cNvCxnSpPr>
            <a:cxnSpLocks/>
          </p:cNvCxnSpPr>
          <p:nvPr/>
        </p:nvCxnSpPr>
        <p:spPr>
          <a:xfrm>
            <a:off x="3654256" y="3410964"/>
            <a:ext cx="1781092" cy="7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17FD4534-0F03-4828-9600-45EFFB8D2013}"/>
              </a:ext>
            </a:extLst>
          </p:cNvPr>
          <p:cNvSpPr/>
          <p:nvPr/>
        </p:nvSpPr>
        <p:spPr>
          <a:xfrm>
            <a:off x="4265837" y="4210140"/>
            <a:ext cx="2334614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A6065A47-7BD2-48BD-A25E-02398EA942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9058" y="4325510"/>
          <a:ext cx="1969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2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9104A10-D1D9-4890-BD02-D8FCAA4E22CC}"/>
              </a:ext>
            </a:extLst>
          </p:cNvPr>
          <p:cNvSpPr txBox="1"/>
          <p:nvPr/>
        </p:nvSpPr>
        <p:spPr>
          <a:xfrm>
            <a:off x="6239007" y="4175494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8A81241-709C-4151-A78F-4376AB535346}"/>
              </a:ext>
            </a:extLst>
          </p:cNvPr>
          <p:cNvSpPr/>
          <p:nvPr/>
        </p:nvSpPr>
        <p:spPr>
          <a:xfrm>
            <a:off x="6493486" y="4005795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1C6BB-425A-4440-8999-93F033BE9FDB}"/>
              </a:ext>
            </a:extLst>
          </p:cNvPr>
          <p:cNvSpPr txBox="1"/>
          <p:nvPr/>
        </p:nvSpPr>
        <p:spPr>
          <a:xfrm>
            <a:off x="8857132" y="3781514"/>
            <a:ext cx="38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A0795A-49A3-4B92-AD78-D7ACEBF1F013}"/>
              </a:ext>
            </a:extLst>
          </p:cNvPr>
          <p:cNvCxnSpPr/>
          <p:nvPr/>
        </p:nvCxnSpPr>
        <p:spPr>
          <a:xfrm flipH="1">
            <a:off x="4441931" y="4620540"/>
            <a:ext cx="187969" cy="533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6B5E850F-AF29-4561-AB33-F6EE615D6BE4}"/>
              </a:ext>
            </a:extLst>
          </p:cNvPr>
          <p:cNvSpPr/>
          <p:nvPr/>
        </p:nvSpPr>
        <p:spPr>
          <a:xfrm>
            <a:off x="2836181" y="5327202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2E39BD9-C67B-44FD-A895-7A150E26E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9403" y="5442572"/>
          <a:ext cx="31641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786BE04-91D5-405B-8B46-A7C6FDC7F67F}"/>
              </a:ext>
            </a:extLst>
          </p:cNvPr>
          <p:cNvSpPr txBox="1"/>
          <p:nvPr/>
        </p:nvSpPr>
        <p:spPr>
          <a:xfrm>
            <a:off x="6096000" y="532578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B21FF"/>
                </a:solidFill>
              </a:rPr>
              <a:t>*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68704A-1106-4762-9B9D-489EC8D0D42C}"/>
              </a:ext>
            </a:extLst>
          </p:cNvPr>
          <p:cNvSpPr/>
          <p:nvPr/>
        </p:nvSpPr>
        <p:spPr>
          <a:xfrm>
            <a:off x="6345969" y="5116114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rgbClr val="FB21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6393C2-B5EA-45E2-9ADC-1F4AC654FD6C}"/>
              </a:ext>
            </a:extLst>
          </p:cNvPr>
          <p:cNvSpPr txBox="1"/>
          <p:nvPr/>
        </p:nvSpPr>
        <p:spPr>
          <a:xfrm>
            <a:off x="5811504" y="4899619"/>
            <a:ext cx="75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B21FF"/>
                </a:solidFill>
              </a:rPr>
              <a:t>bees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C211C95-BF36-420F-8419-C5C01BBFA5BE}"/>
              </a:ext>
            </a:extLst>
          </p:cNvPr>
          <p:cNvSpPr/>
          <p:nvPr/>
        </p:nvSpPr>
        <p:spPr>
          <a:xfrm>
            <a:off x="5017273" y="2925776"/>
            <a:ext cx="524786" cy="238843"/>
          </a:xfrm>
          <a:custGeom>
            <a:avLst/>
            <a:gdLst>
              <a:gd name="connsiteX0" fmla="*/ 0 w 524786"/>
              <a:gd name="connsiteY0" fmla="*/ 199087 h 238843"/>
              <a:gd name="connsiteX1" fmla="*/ 381663 w 524786"/>
              <a:gd name="connsiteY1" fmla="*/ 304 h 238843"/>
              <a:gd name="connsiteX2" fmla="*/ 524786 w 524786"/>
              <a:gd name="connsiteY2" fmla="*/ 238843 h 23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238843">
                <a:moveTo>
                  <a:pt x="0" y="199087"/>
                </a:moveTo>
                <a:cubicBezTo>
                  <a:pt x="147099" y="96382"/>
                  <a:pt x="294199" y="-6322"/>
                  <a:pt x="381663" y="304"/>
                </a:cubicBezTo>
                <a:cubicBezTo>
                  <a:pt x="469127" y="6930"/>
                  <a:pt x="496956" y="122886"/>
                  <a:pt x="524786" y="238843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568F4F-4103-4E88-A4E2-B21AF2B09A01}"/>
              </a:ext>
            </a:extLst>
          </p:cNvPr>
          <p:cNvCxnSpPr>
            <a:cxnSpLocks/>
          </p:cNvCxnSpPr>
          <p:nvPr/>
        </p:nvCxnSpPr>
        <p:spPr>
          <a:xfrm>
            <a:off x="6053513" y="2584359"/>
            <a:ext cx="2101095" cy="34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55AB10C1-9DD9-446E-9333-83108C629ECD}"/>
              </a:ext>
            </a:extLst>
          </p:cNvPr>
          <p:cNvSpPr/>
          <p:nvPr/>
        </p:nvSpPr>
        <p:spPr>
          <a:xfrm>
            <a:off x="7908458" y="2964989"/>
            <a:ext cx="346475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1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4167" t="-8197" r="-51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3F4A42C-907C-44DB-B623-1CEC7FA9AE11}"/>
              </a:ext>
            </a:extLst>
          </p:cNvPr>
          <p:cNvSpPr txBox="1"/>
          <p:nvPr/>
        </p:nvSpPr>
        <p:spPr>
          <a:xfrm>
            <a:off x="10999123" y="2929572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745067E3-0FCA-4C70-BF3D-034A548781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73699" y="2567383"/>
            <a:ext cx="502051" cy="419461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A558FA-EA4A-4D29-A306-D6F9AA1DF242}"/>
              </a:ext>
            </a:extLst>
          </p:cNvPr>
          <p:cNvCxnSpPr/>
          <p:nvPr/>
        </p:nvCxnSpPr>
        <p:spPr>
          <a:xfrm flipH="1">
            <a:off x="8340918" y="3393771"/>
            <a:ext cx="723112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33D24597-1C4D-44DD-859B-5F8F5869CA5A}"/>
              </a:ext>
            </a:extLst>
          </p:cNvPr>
          <p:cNvSpPr/>
          <p:nvPr/>
        </p:nvSpPr>
        <p:spPr>
          <a:xfrm>
            <a:off x="7227000" y="4188182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6B996992-E8D3-40B4-9E39-3CD1942949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0221" y="4303552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F9055B77-64E4-4C22-8AD9-8623664820B3}"/>
              </a:ext>
            </a:extLst>
          </p:cNvPr>
          <p:cNvSpPr txBox="1"/>
          <p:nvPr/>
        </p:nvSpPr>
        <p:spPr>
          <a:xfrm>
            <a:off x="8995385" y="4165378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149DC6-257E-4245-BAF4-B6D137D8EAD5}"/>
              </a:ext>
            </a:extLst>
          </p:cNvPr>
          <p:cNvSpPr txBox="1"/>
          <p:nvPr/>
        </p:nvSpPr>
        <p:spPr>
          <a:xfrm>
            <a:off x="6085690" y="3906689"/>
            <a:ext cx="900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le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406A88B-CA11-491D-A1BE-345F66E2A711}"/>
              </a:ext>
            </a:extLst>
          </p:cNvPr>
          <p:cNvSpPr/>
          <p:nvPr/>
        </p:nvSpPr>
        <p:spPr>
          <a:xfrm>
            <a:off x="9223798" y="4007346"/>
            <a:ext cx="340559" cy="299453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779C18-453C-4094-B5A1-B697ACD8ED99}"/>
              </a:ext>
            </a:extLst>
          </p:cNvPr>
          <p:cNvCxnSpPr>
            <a:cxnSpLocks/>
          </p:cNvCxnSpPr>
          <p:nvPr/>
        </p:nvCxnSpPr>
        <p:spPr>
          <a:xfrm>
            <a:off x="9804825" y="3379992"/>
            <a:ext cx="906151" cy="6936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6">
            <a:extLst>
              <a:ext uri="{FF2B5EF4-FFF2-40B4-BE49-F238E27FC236}">
                <a16:creationId xmlns:a16="http://schemas.microsoft.com/office/drawing/2014/main" id="{8AD55D74-01CE-41E3-B9E4-096B6FA5136B}"/>
              </a:ext>
            </a:extLst>
          </p:cNvPr>
          <p:cNvSpPr/>
          <p:nvPr/>
        </p:nvSpPr>
        <p:spPr>
          <a:xfrm>
            <a:off x="9701234" y="4197458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CC4A5E03-DFF0-4FA0-A832-5E5C5C3642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54455" y="4312828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D66E7CE1-FDEA-4BAA-81CC-E5F902A1AD30}"/>
              </a:ext>
            </a:extLst>
          </p:cNvPr>
          <p:cNvSpPr txBox="1"/>
          <p:nvPr/>
        </p:nvSpPr>
        <p:spPr>
          <a:xfrm>
            <a:off x="11446558" y="420510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B4D3A2C-AFB4-4F08-BA7E-6F0B721007B4}"/>
              </a:ext>
            </a:extLst>
          </p:cNvPr>
          <p:cNvSpPr/>
          <p:nvPr/>
        </p:nvSpPr>
        <p:spPr>
          <a:xfrm>
            <a:off x="11654573" y="3961221"/>
            <a:ext cx="314580" cy="400111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454DF0-E4CE-4431-9726-681D109D4E51}"/>
              </a:ext>
            </a:extLst>
          </p:cNvPr>
          <p:cNvSpPr txBox="1"/>
          <p:nvPr/>
        </p:nvSpPr>
        <p:spPr>
          <a:xfrm>
            <a:off x="11277225" y="3781514"/>
            <a:ext cx="4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th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5A7FF6-53C8-404C-9A02-F2B8A2B6301F}"/>
              </a:ext>
            </a:extLst>
          </p:cNvPr>
          <p:cNvSpPr txBox="1"/>
          <p:nvPr/>
        </p:nvSpPr>
        <p:spPr>
          <a:xfrm>
            <a:off x="4770748" y="3028139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A1BFB5-FCA4-4306-82A6-DDB70E6D5E32}"/>
              </a:ext>
            </a:extLst>
          </p:cNvPr>
          <p:cNvSpPr txBox="1"/>
          <p:nvPr/>
        </p:nvSpPr>
        <p:spPr>
          <a:xfrm>
            <a:off x="10369511" y="2135586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mo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06BD71-3DAE-4C3E-B5A5-054826792657}"/>
              </a:ext>
            </a:extLst>
          </p:cNvPr>
          <p:cNvSpPr txBox="1"/>
          <p:nvPr/>
        </p:nvSpPr>
        <p:spPr>
          <a:xfrm>
            <a:off x="9113022" y="2193795"/>
            <a:ext cx="783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mo</a:t>
            </a:r>
            <a:r>
              <a:rPr lang="en-US" sz="2000" b="1" dirty="0">
                <a:solidFill>
                  <a:srgbClr val="FF0000"/>
                </a:solidFill>
              </a:rPr>
              <a:t>t</a:t>
            </a:r>
            <a:r>
              <a:rPr lang="en-US" sz="2000" b="1" dirty="0">
                <a:solidFill>
                  <a:srgbClr val="00B050"/>
                </a:solidFill>
              </a:rPr>
              <a:t>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91C80B-2FB5-48B8-8AFF-8DE404B430BC}"/>
              </a:ext>
            </a:extLst>
          </p:cNvPr>
          <p:cNvCxnSpPr>
            <a:stCxn id="54" idx="2"/>
          </p:cNvCxnSpPr>
          <p:nvPr/>
        </p:nvCxnSpPr>
        <p:spPr>
          <a:xfrm flipH="1">
            <a:off x="9102713" y="2593905"/>
            <a:ext cx="402049" cy="3132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5E8B611-DB9C-496D-B4E8-0EAED686CF46}"/>
              </a:ext>
            </a:extLst>
          </p:cNvPr>
          <p:cNvSpPr/>
          <p:nvPr/>
        </p:nvSpPr>
        <p:spPr>
          <a:xfrm>
            <a:off x="11085114" y="3301927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06BEC5D-C315-4F27-AB0B-51D18E7E18A2}"/>
              </a:ext>
            </a:extLst>
          </p:cNvPr>
          <p:cNvSpPr/>
          <p:nvPr/>
        </p:nvSpPr>
        <p:spPr>
          <a:xfrm>
            <a:off x="7624876" y="2561588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301FFF4-AF08-43D4-8798-B42BFA183207}"/>
              </a:ext>
            </a:extLst>
          </p:cNvPr>
          <p:cNvSpPr/>
          <p:nvPr/>
        </p:nvSpPr>
        <p:spPr>
          <a:xfrm>
            <a:off x="4842344" y="3349349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4C66106-9F13-41B3-B5B3-C467AA2BF9C3}"/>
              </a:ext>
            </a:extLst>
          </p:cNvPr>
          <p:cNvSpPr/>
          <p:nvPr/>
        </p:nvSpPr>
        <p:spPr>
          <a:xfrm>
            <a:off x="2808135" y="453532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454DE6B-B3B8-486D-811B-461F93DEF316}"/>
              </a:ext>
            </a:extLst>
          </p:cNvPr>
          <p:cNvSpPr/>
          <p:nvPr/>
        </p:nvSpPr>
        <p:spPr>
          <a:xfrm>
            <a:off x="6361672" y="45126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337DD63-6E86-449A-9F3E-52B0E2116E3F}"/>
              </a:ext>
            </a:extLst>
          </p:cNvPr>
          <p:cNvSpPr/>
          <p:nvPr/>
        </p:nvSpPr>
        <p:spPr>
          <a:xfrm>
            <a:off x="6182473" y="564044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785D5CA-64B1-4D83-8C60-38F4C73A875E}"/>
              </a:ext>
            </a:extLst>
          </p:cNvPr>
          <p:cNvSpPr/>
          <p:nvPr/>
        </p:nvSpPr>
        <p:spPr>
          <a:xfrm>
            <a:off x="9133083" y="44967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A638775-0710-4A47-9EB2-8753541E4795}"/>
              </a:ext>
            </a:extLst>
          </p:cNvPr>
          <p:cNvSpPr/>
          <p:nvPr/>
        </p:nvSpPr>
        <p:spPr>
          <a:xfrm>
            <a:off x="11574533" y="4530790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128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0B4A-3DBB-4E2C-9E34-F5188004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Search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EE79-853F-4AE9-9D18-CB4CABD7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79" y="1179428"/>
            <a:ext cx="11664564" cy="5454522"/>
          </a:xfrm>
        </p:spPr>
        <p:txBody>
          <a:bodyPr>
            <a:normAutofit/>
          </a:bodyPr>
          <a:lstStyle/>
          <a:p>
            <a:r>
              <a:rPr lang="en-US" sz="2000" dirty="0"/>
              <a:t>Search for </a:t>
            </a:r>
            <a:r>
              <a:rPr lang="en-US" sz="2000" b="1" dirty="0">
                <a:solidFill>
                  <a:srgbClr val="00B050"/>
                </a:solidFill>
              </a:rPr>
              <a:t>“moto”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dirty="0"/>
              <a:t>which should </a:t>
            </a:r>
            <a:r>
              <a:rPr lang="en-US" sz="2000" b="1" dirty="0"/>
              <a:t>fail</a:t>
            </a:r>
            <a:r>
              <a:rPr lang="en-US" sz="2000" dirty="0"/>
              <a:t>.</a:t>
            </a:r>
            <a:endParaRPr lang="en-US" sz="2000" b="1" dirty="0">
              <a:solidFill>
                <a:srgbClr val="8A37F9"/>
              </a:solidFill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8F095DE-3390-492F-8B13-F442FD9B31E9}"/>
              </a:ext>
            </a:extLst>
          </p:cNvPr>
          <p:cNvSpPr/>
          <p:nvPr/>
        </p:nvSpPr>
        <p:spPr>
          <a:xfrm>
            <a:off x="4197155" y="2246896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ACB3B-8D1E-416A-BB0A-4466A762DE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8366" y="2374111"/>
          <a:ext cx="3164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525F8A-C949-4085-A8A4-DF7800696984}"/>
              </a:ext>
            </a:extLst>
          </p:cNvPr>
          <p:cNvSpPr txBox="1"/>
          <p:nvPr/>
        </p:nvSpPr>
        <p:spPr>
          <a:xfrm>
            <a:off x="7577849" y="2204068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1C352-04E0-4E37-9602-A74956D54BD6}"/>
              </a:ext>
            </a:extLst>
          </p:cNvPr>
          <p:cNvSpPr txBox="1"/>
          <p:nvPr/>
        </p:nvSpPr>
        <p:spPr>
          <a:xfrm>
            <a:off x="8443664" y="2004779"/>
            <a:ext cx="8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“”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59D846-CE76-4F7C-BD4C-542F12EED38E}"/>
              </a:ext>
            </a:extLst>
          </p:cNvPr>
          <p:cNvCxnSpPr>
            <a:cxnSpLocks/>
          </p:cNvCxnSpPr>
          <p:nvPr/>
        </p:nvCxnSpPr>
        <p:spPr>
          <a:xfrm flipH="1">
            <a:off x="3363403" y="2629577"/>
            <a:ext cx="1057522" cy="31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8828F470-0E88-45EA-BCE2-6403E5464FC4}"/>
              </a:ext>
            </a:extLst>
          </p:cNvPr>
          <p:cNvSpPr/>
          <p:nvPr/>
        </p:nvSpPr>
        <p:spPr>
          <a:xfrm>
            <a:off x="1481024" y="2983185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5918" t="-8065" r="-3183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4827635-D9D0-475C-ADCA-23818FDD9A64}"/>
              </a:ext>
            </a:extLst>
          </p:cNvPr>
          <p:cNvSpPr txBox="1"/>
          <p:nvPr/>
        </p:nvSpPr>
        <p:spPr>
          <a:xfrm>
            <a:off x="4576860" y="1717941"/>
            <a:ext cx="78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E5FAFF-74E9-46BF-A6AD-8212D31C7106}"/>
              </a:ext>
            </a:extLst>
          </p:cNvPr>
          <p:cNvCxnSpPr>
            <a:cxnSpLocks/>
          </p:cNvCxnSpPr>
          <p:nvPr/>
        </p:nvCxnSpPr>
        <p:spPr>
          <a:xfrm>
            <a:off x="5041127" y="2004779"/>
            <a:ext cx="339822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512D68F-5520-4C7C-AC81-24F8441F7AD7}"/>
              </a:ext>
            </a:extLst>
          </p:cNvPr>
          <p:cNvCxnSpPr>
            <a:cxnSpLocks/>
          </p:cNvCxnSpPr>
          <p:nvPr/>
        </p:nvCxnSpPr>
        <p:spPr>
          <a:xfrm flipV="1">
            <a:off x="7816678" y="2226904"/>
            <a:ext cx="675861" cy="163606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005EFF-DDFB-4C02-A1E9-E5F67A558975}"/>
              </a:ext>
            </a:extLst>
          </p:cNvPr>
          <p:cNvSpPr txBox="1"/>
          <p:nvPr/>
        </p:nvSpPr>
        <p:spPr>
          <a:xfrm>
            <a:off x="5331419" y="3087173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2F9C8B-B750-4664-8DA6-9B5CC05D1E55}"/>
              </a:ext>
            </a:extLst>
          </p:cNvPr>
          <p:cNvCxnSpPr>
            <a:cxnSpLocks/>
          </p:cNvCxnSpPr>
          <p:nvPr/>
        </p:nvCxnSpPr>
        <p:spPr>
          <a:xfrm flipH="1">
            <a:off x="1913489" y="3393771"/>
            <a:ext cx="1069575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60480440-F1D9-44FF-8B8D-E71E6ACEC1DE}"/>
              </a:ext>
            </a:extLst>
          </p:cNvPr>
          <p:cNvSpPr/>
          <p:nvPr/>
        </p:nvSpPr>
        <p:spPr>
          <a:xfrm>
            <a:off x="339633" y="4215617"/>
            <a:ext cx="2733197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DE1429B-8528-4081-821F-8227177AE5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9279" y="4312828"/>
          <a:ext cx="24218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82C9B00-3F5A-4E54-B0E5-5C47B2011DDB}"/>
              </a:ext>
            </a:extLst>
          </p:cNvPr>
          <p:cNvSpPr txBox="1"/>
          <p:nvPr/>
        </p:nvSpPr>
        <p:spPr>
          <a:xfrm>
            <a:off x="2744214" y="4227930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B6199-5B6F-405B-B1ED-076BB9D71D36}"/>
              </a:ext>
            </a:extLst>
          </p:cNvPr>
          <p:cNvSpPr txBox="1"/>
          <p:nvPr/>
        </p:nvSpPr>
        <p:spPr>
          <a:xfrm>
            <a:off x="2872706" y="3781804"/>
            <a:ext cx="9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ian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CFABD79-6EA7-4B97-A9BB-983FC0F51210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942224" y="4181914"/>
            <a:ext cx="419487" cy="204026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416D9E-4156-4F3B-AC31-B6762D4FE529}"/>
              </a:ext>
            </a:extLst>
          </p:cNvPr>
          <p:cNvCxnSpPr>
            <a:cxnSpLocks/>
          </p:cNvCxnSpPr>
          <p:nvPr/>
        </p:nvCxnSpPr>
        <p:spPr>
          <a:xfrm>
            <a:off x="3654256" y="3410964"/>
            <a:ext cx="1781092" cy="7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17FD4534-0F03-4828-9600-45EFFB8D2013}"/>
              </a:ext>
            </a:extLst>
          </p:cNvPr>
          <p:cNvSpPr/>
          <p:nvPr/>
        </p:nvSpPr>
        <p:spPr>
          <a:xfrm>
            <a:off x="4265837" y="4210140"/>
            <a:ext cx="2334614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A6065A47-7BD2-48BD-A25E-02398EA942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9058" y="4325510"/>
          <a:ext cx="1969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2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9104A10-D1D9-4890-BD02-D8FCAA4E22CC}"/>
              </a:ext>
            </a:extLst>
          </p:cNvPr>
          <p:cNvSpPr txBox="1"/>
          <p:nvPr/>
        </p:nvSpPr>
        <p:spPr>
          <a:xfrm>
            <a:off x="6239007" y="4175494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8A81241-709C-4151-A78F-4376AB535346}"/>
              </a:ext>
            </a:extLst>
          </p:cNvPr>
          <p:cNvSpPr/>
          <p:nvPr/>
        </p:nvSpPr>
        <p:spPr>
          <a:xfrm>
            <a:off x="6493486" y="4005795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1C6BB-425A-4440-8999-93F033BE9FDB}"/>
              </a:ext>
            </a:extLst>
          </p:cNvPr>
          <p:cNvSpPr txBox="1"/>
          <p:nvPr/>
        </p:nvSpPr>
        <p:spPr>
          <a:xfrm>
            <a:off x="8857132" y="3781514"/>
            <a:ext cx="38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A0795A-49A3-4B92-AD78-D7ACEBF1F013}"/>
              </a:ext>
            </a:extLst>
          </p:cNvPr>
          <p:cNvCxnSpPr/>
          <p:nvPr/>
        </p:nvCxnSpPr>
        <p:spPr>
          <a:xfrm flipH="1">
            <a:off x="4441931" y="4620540"/>
            <a:ext cx="187969" cy="533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6B5E850F-AF29-4561-AB33-F6EE615D6BE4}"/>
              </a:ext>
            </a:extLst>
          </p:cNvPr>
          <p:cNvSpPr/>
          <p:nvPr/>
        </p:nvSpPr>
        <p:spPr>
          <a:xfrm>
            <a:off x="2836181" y="5327202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2E39BD9-C67B-44FD-A895-7A150E26E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9403" y="5442572"/>
          <a:ext cx="31641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786BE04-91D5-405B-8B46-A7C6FDC7F67F}"/>
              </a:ext>
            </a:extLst>
          </p:cNvPr>
          <p:cNvSpPr txBox="1"/>
          <p:nvPr/>
        </p:nvSpPr>
        <p:spPr>
          <a:xfrm>
            <a:off x="6096000" y="532578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B21FF"/>
                </a:solidFill>
              </a:rPr>
              <a:t>*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68704A-1106-4762-9B9D-489EC8D0D42C}"/>
              </a:ext>
            </a:extLst>
          </p:cNvPr>
          <p:cNvSpPr/>
          <p:nvPr/>
        </p:nvSpPr>
        <p:spPr>
          <a:xfrm>
            <a:off x="6345969" y="5116114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rgbClr val="FB21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6393C2-B5EA-45E2-9ADC-1F4AC654FD6C}"/>
              </a:ext>
            </a:extLst>
          </p:cNvPr>
          <p:cNvSpPr txBox="1"/>
          <p:nvPr/>
        </p:nvSpPr>
        <p:spPr>
          <a:xfrm>
            <a:off x="5811504" y="4899619"/>
            <a:ext cx="75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B21FF"/>
                </a:solidFill>
              </a:rPr>
              <a:t>bees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C211C95-BF36-420F-8419-C5C01BBFA5BE}"/>
              </a:ext>
            </a:extLst>
          </p:cNvPr>
          <p:cNvSpPr/>
          <p:nvPr/>
        </p:nvSpPr>
        <p:spPr>
          <a:xfrm>
            <a:off x="5017273" y="2925776"/>
            <a:ext cx="524786" cy="238843"/>
          </a:xfrm>
          <a:custGeom>
            <a:avLst/>
            <a:gdLst>
              <a:gd name="connsiteX0" fmla="*/ 0 w 524786"/>
              <a:gd name="connsiteY0" fmla="*/ 199087 h 238843"/>
              <a:gd name="connsiteX1" fmla="*/ 381663 w 524786"/>
              <a:gd name="connsiteY1" fmla="*/ 304 h 238843"/>
              <a:gd name="connsiteX2" fmla="*/ 524786 w 524786"/>
              <a:gd name="connsiteY2" fmla="*/ 238843 h 23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238843">
                <a:moveTo>
                  <a:pt x="0" y="199087"/>
                </a:moveTo>
                <a:cubicBezTo>
                  <a:pt x="147099" y="96382"/>
                  <a:pt x="294199" y="-6322"/>
                  <a:pt x="381663" y="304"/>
                </a:cubicBezTo>
                <a:cubicBezTo>
                  <a:pt x="469127" y="6930"/>
                  <a:pt x="496956" y="122886"/>
                  <a:pt x="524786" y="238843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568F4F-4103-4E88-A4E2-B21AF2B09A01}"/>
              </a:ext>
            </a:extLst>
          </p:cNvPr>
          <p:cNvCxnSpPr>
            <a:cxnSpLocks/>
          </p:cNvCxnSpPr>
          <p:nvPr/>
        </p:nvCxnSpPr>
        <p:spPr>
          <a:xfrm>
            <a:off x="6053513" y="2584359"/>
            <a:ext cx="2101095" cy="34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55AB10C1-9DD9-446E-9333-83108C629ECD}"/>
              </a:ext>
            </a:extLst>
          </p:cNvPr>
          <p:cNvSpPr/>
          <p:nvPr/>
        </p:nvSpPr>
        <p:spPr>
          <a:xfrm>
            <a:off x="7908458" y="2964989"/>
            <a:ext cx="346475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1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4167" t="-8197" r="-51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3F4A42C-907C-44DB-B623-1CEC7FA9AE11}"/>
              </a:ext>
            </a:extLst>
          </p:cNvPr>
          <p:cNvSpPr txBox="1"/>
          <p:nvPr/>
        </p:nvSpPr>
        <p:spPr>
          <a:xfrm>
            <a:off x="10999123" y="2929572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745067E3-0FCA-4C70-BF3D-034A548781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73699" y="2567383"/>
            <a:ext cx="502051" cy="419461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A558FA-EA4A-4D29-A306-D6F9AA1DF242}"/>
              </a:ext>
            </a:extLst>
          </p:cNvPr>
          <p:cNvCxnSpPr/>
          <p:nvPr/>
        </p:nvCxnSpPr>
        <p:spPr>
          <a:xfrm flipH="1">
            <a:off x="8340918" y="3393771"/>
            <a:ext cx="723112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33D24597-1C4D-44DD-859B-5F8F5869CA5A}"/>
              </a:ext>
            </a:extLst>
          </p:cNvPr>
          <p:cNvSpPr/>
          <p:nvPr/>
        </p:nvSpPr>
        <p:spPr>
          <a:xfrm>
            <a:off x="7227000" y="4188182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6B996992-E8D3-40B4-9E39-3CD1942949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0221" y="4303552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F9055B77-64E4-4C22-8AD9-8623664820B3}"/>
              </a:ext>
            </a:extLst>
          </p:cNvPr>
          <p:cNvSpPr txBox="1"/>
          <p:nvPr/>
        </p:nvSpPr>
        <p:spPr>
          <a:xfrm>
            <a:off x="8995385" y="4165378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149DC6-257E-4245-BAF4-B6D137D8EAD5}"/>
              </a:ext>
            </a:extLst>
          </p:cNvPr>
          <p:cNvSpPr txBox="1"/>
          <p:nvPr/>
        </p:nvSpPr>
        <p:spPr>
          <a:xfrm>
            <a:off x="6085690" y="3906689"/>
            <a:ext cx="900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le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406A88B-CA11-491D-A1BE-345F66E2A711}"/>
              </a:ext>
            </a:extLst>
          </p:cNvPr>
          <p:cNvSpPr/>
          <p:nvPr/>
        </p:nvSpPr>
        <p:spPr>
          <a:xfrm>
            <a:off x="9223798" y="4007346"/>
            <a:ext cx="340559" cy="299453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779C18-453C-4094-B5A1-B697ACD8ED99}"/>
              </a:ext>
            </a:extLst>
          </p:cNvPr>
          <p:cNvCxnSpPr>
            <a:cxnSpLocks/>
          </p:cNvCxnSpPr>
          <p:nvPr/>
        </p:nvCxnSpPr>
        <p:spPr>
          <a:xfrm>
            <a:off x="9804825" y="3379992"/>
            <a:ext cx="906151" cy="69364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6">
            <a:extLst>
              <a:ext uri="{FF2B5EF4-FFF2-40B4-BE49-F238E27FC236}">
                <a16:creationId xmlns:a16="http://schemas.microsoft.com/office/drawing/2014/main" id="{8AD55D74-01CE-41E3-B9E4-096B6FA5136B}"/>
              </a:ext>
            </a:extLst>
          </p:cNvPr>
          <p:cNvSpPr/>
          <p:nvPr/>
        </p:nvSpPr>
        <p:spPr>
          <a:xfrm>
            <a:off x="9701234" y="4197458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CC4A5E03-DFF0-4FA0-A832-5E5C5C3642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54455" y="4312828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D66E7CE1-FDEA-4BAA-81CC-E5F902A1AD30}"/>
              </a:ext>
            </a:extLst>
          </p:cNvPr>
          <p:cNvSpPr txBox="1"/>
          <p:nvPr/>
        </p:nvSpPr>
        <p:spPr>
          <a:xfrm>
            <a:off x="11446558" y="420510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B4D3A2C-AFB4-4F08-BA7E-6F0B721007B4}"/>
              </a:ext>
            </a:extLst>
          </p:cNvPr>
          <p:cNvSpPr/>
          <p:nvPr/>
        </p:nvSpPr>
        <p:spPr>
          <a:xfrm>
            <a:off x="11654573" y="3961221"/>
            <a:ext cx="314580" cy="400111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454DF0-E4CE-4431-9726-681D109D4E51}"/>
              </a:ext>
            </a:extLst>
          </p:cNvPr>
          <p:cNvSpPr txBox="1"/>
          <p:nvPr/>
        </p:nvSpPr>
        <p:spPr>
          <a:xfrm>
            <a:off x="11277225" y="3781514"/>
            <a:ext cx="4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th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5A7FF6-53C8-404C-9A02-F2B8A2B6301F}"/>
              </a:ext>
            </a:extLst>
          </p:cNvPr>
          <p:cNvSpPr txBox="1"/>
          <p:nvPr/>
        </p:nvSpPr>
        <p:spPr>
          <a:xfrm>
            <a:off x="4770748" y="3028139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A1BFB5-FCA4-4306-82A6-DDB70E6D5E32}"/>
              </a:ext>
            </a:extLst>
          </p:cNvPr>
          <p:cNvSpPr txBox="1"/>
          <p:nvPr/>
        </p:nvSpPr>
        <p:spPr>
          <a:xfrm>
            <a:off x="10369511" y="2135586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mo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D31391-BDBB-43ED-8A9B-7ABA17B90397}"/>
              </a:ext>
            </a:extLst>
          </p:cNvPr>
          <p:cNvSpPr txBox="1"/>
          <p:nvPr/>
        </p:nvSpPr>
        <p:spPr>
          <a:xfrm>
            <a:off x="9958582" y="4998957"/>
            <a:ext cx="783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to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7F8F346-DDEC-47A1-98E0-F12280A5BD5F}"/>
              </a:ext>
            </a:extLst>
          </p:cNvPr>
          <p:cNvCxnSpPr>
            <a:cxnSpLocks/>
          </p:cNvCxnSpPr>
          <p:nvPr/>
        </p:nvCxnSpPr>
        <p:spPr>
          <a:xfrm flipV="1">
            <a:off x="10257900" y="4793958"/>
            <a:ext cx="398690" cy="30571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BBA4312-51A3-4D5A-9FEF-80465738D1A8}"/>
              </a:ext>
            </a:extLst>
          </p:cNvPr>
          <p:cNvSpPr/>
          <p:nvPr/>
        </p:nvSpPr>
        <p:spPr>
          <a:xfrm>
            <a:off x="11085114" y="3301927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C3F846F-B5EC-4779-A2FA-66FDA3E08C27}"/>
              </a:ext>
            </a:extLst>
          </p:cNvPr>
          <p:cNvSpPr/>
          <p:nvPr/>
        </p:nvSpPr>
        <p:spPr>
          <a:xfrm>
            <a:off x="7624876" y="2561588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EF817FF-CE98-4003-92D1-9A159D69FC6A}"/>
              </a:ext>
            </a:extLst>
          </p:cNvPr>
          <p:cNvSpPr/>
          <p:nvPr/>
        </p:nvSpPr>
        <p:spPr>
          <a:xfrm>
            <a:off x="4842344" y="3349349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6806DDD-8F7E-4173-AF64-5019EE5400E6}"/>
              </a:ext>
            </a:extLst>
          </p:cNvPr>
          <p:cNvSpPr/>
          <p:nvPr/>
        </p:nvSpPr>
        <p:spPr>
          <a:xfrm>
            <a:off x="2808135" y="453532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B738738-A935-42D3-ADDD-35E30BFB601B}"/>
              </a:ext>
            </a:extLst>
          </p:cNvPr>
          <p:cNvSpPr/>
          <p:nvPr/>
        </p:nvSpPr>
        <p:spPr>
          <a:xfrm>
            <a:off x="6361672" y="45126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D480421-0415-4BE0-ABD8-9D8F373543A0}"/>
              </a:ext>
            </a:extLst>
          </p:cNvPr>
          <p:cNvSpPr/>
          <p:nvPr/>
        </p:nvSpPr>
        <p:spPr>
          <a:xfrm>
            <a:off x="6182473" y="564044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E5EA691-AEBA-4943-AA3E-0AD81EDBE3CC}"/>
              </a:ext>
            </a:extLst>
          </p:cNvPr>
          <p:cNvSpPr/>
          <p:nvPr/>
        </p:nvSpPr>
        <p:spPr>
          <a:xfrm>
            <a:off x="9133083" y="44967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1D8C6BD-72E7-45B8-B155-CCB8E13EC3FC}"/>
              </a:ext>
            </a:extLst>
          </p:cNvPr>
          <p:cNvSpPr/>
          <p:nvPr/>
        </p:nvSpPr>
        <p:spPr>
          <a:xfrm>
            <a:off x="11574533" y="4530790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348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0B4A-3DBB-4E2C-9E34-F5188004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Search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EE79-853F-4AE9-9D18-CB4CABD7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79" y="1179428"/>
            <a:ext cx="11664564" cy="5454522"/>
          </a:xfrm>
        </p:spPr>
        <p:txBody>
          <a:bodyPr>
            <a:normAutofit/>
          </a:bodyPr>
          <a:lstStyle/>
          <a:p>
            <a:r>
              <a:rPr lang="en-US" sz="2000" dirty="0"/>
              <a:t>Search for </a:t>
            </a:r>
            <a:r>
              <a:rPr lang="en-US" sz="2000" b="1" dirty="0">
                <a:solidFill>
                  <a:srgbClr val="00B050"/>
                </a:solidFill>
              </a:rPr>
              <a:t>“moto”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dirty="0"/>
              <a:t>which should </a:t>
            </a:r>
            <a:r>
              <a:rPr lang="en-US" sz="2000" b="1" dirty="0"/>
              <a:t>fail</a:t>
            </a:r>
            <a:r>
              <a:rPr lang="en-US" sz="2000" dirty="0"/>
              <a:t>.</a:t>
            </a:r>
            <a:endParaRPr lang="en-US" sz="2000" b="1" dirty="0">
              <a:solidFill>
                <a:srgbClr val="8A37F9"/>
              </a:solidFill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8F095DE-3390-492F-8B13-F442FD9B31E9}"/>
              </a:ext>
            </a:extLst>
          </p:cNvPr>
          <p:cNvSpPr/>
          <p:nvPr/>
        </p:nvSpPr>
        <p:spPr>
          <a:xfrm>
            <a:off x="4197155" y="2246896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ACB3B-8D1E-416A-BB0A-4466A762DE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8366" y="2374111"/>
          <a:ext cx="3164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525F8A-C949-4085-A8A4-DF7800696984}"/>
              </a:ext>
            </a:extLst>
          </p:cNvPr>
          <p:cNvSpPr txBox="1"/>
          <p:nvPr/>
        </p:nvSpPr>
        <p:spPr>
          <a:xfrm>
            <a:off x="7577849" y="2204068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1C352-04E0-4E37-9602-A74956D54BD6}"/>
              </a:ext>
            </a:extLst>
          </p:cNvPr>
          <p:cNvSpPr txBox="1"/>
          <p:nvPr/>
        </p:nvSpPr>
        <p:spPr>
          <a:xfrm>
            <a:off x="8443664" y="2004779"/>
            <a:ext cx="8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“”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59D846-CE76-4F7C-BD4C-542F12EED38E}"/>
              </a:ext>
            </a:extLst>
          </p:cNvPr>
          <p:cNvCxnSpPr>
            <a:cxnSpLocks/>
          </p:cNvCxnSpPr>
          <p:nvPr/>
        </p:nvCxnSpPr>
        <p:spPr>
          <a:xfrm flipH="1">
            <a:off x="3363403" y="2629577"/>
            <a:ext cx="1057522" cy="31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8828F470-0E88-45EA-BCE2-6403E5464FC4}"/>
              </a:ext>
            </a:extLst>
          </p:cNvPr>
          <p:cNvSpPr/>
          <p:nvPr/>
        </p:nvSpPr>
        <p:spPr>
          <a:xfrm>
            <a:off x="1481024" y="2983185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3B7F267-EFC6-4A96-A18A-E3948D7EB2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0670" y="3080396"/>
              <a:ext cx="330139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3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25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3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978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0243">
                      <a:extLst>
                        <a:ext uri="{9D8B030D-6E8A-4147-A177-3AD203B41FA5}">
                          <a16:colId xmlns:a16="http://schemas.microsoft.com/office/drawing/2014/main" val="1048187063"/>
                        </a:ext>
                      </a:extLst>
                    </a:gridCol>
                    <a:gridCol w="31302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1061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endParaRPr 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5918" t="-8065" r="-3183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4827635-D9D0-475C-ADCA-23818FDD9A64}"/>
              </a:ext>
            </a:extLst>
          </p:cNvPr>
          <p:cNvSpPr txBox="1"/>
          <p:nvPr/>
        </p:nvSpPr>
        <p:spPr>
          <a:xfrm>
            <a:off x="4576860" y="1717941"/>
            <a:ext cx="78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E5FAFF-74E9-46BF-A6AD-8212D31C7106}"/>
              </a:ext>
            </a:extLst>
          </p:cNvPr>
          <p:cNvCxnSpPr>
            <a:cxnSpLocks/>
          </p:cNvCxnSpPr>
          <p:nvPr/>
        </p:nvCxnSpPr>
        <p:spPr>
          <a:xfrm>
            <a:off x="5041127" y="2004779"/>
            <a:ext cx="339822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512D68F-5520-4C7C-AC81-24F8441F7AD7}"/>
              </a:ext>
            </a:extLst>
          </p:cNvPr>
          <p:cNvCxnSpPr>
            <a:cxnSpLocks/>
          </p:cNvCxnSpPr>
          <p:nvPr/>
        </p:nvCxnSpPr>
        <p:spPr>
          <a:xfrm flipV="1">
            <a:off x="7816678" y="2226904"/>
            <a:ext cx="675861" cy="163606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005EFF-DDFB-4C02-A1E9-E5F67A558975}"/>
              </a:ext>
            </a:extLst>
          </p:cNvPr>
          <p:cNvSpPr txBox="1"/>
          <p:nvPr/>
        </p:nvSpPr>
        <p:spPr>
          <a:xfrm>
            <a:off x="5331419" y="3087173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2F9C8B-B750-4664-8DA6-9B5CC05D1E55}"/>
              </a:ext>
            </a:extLst>
          </p:cNvPr>
          <p:cNvCxnSpPr>
            <a:cxnSpLocks/>
          </p:cNvCxnSpPr>
          <p:nvPr/>
        </p:nvCxnSpPr>
        <p:spPr>
          <a:xfrm flipH="1">
            <a:off x="1913489" y="3393771"/>
            <a:ext cx="1069575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60480440-F1D9-44FF-8B8D-E71E6ACEC1DE}"/>
              </a:ext>
            </a:extLst>
          </p:cNvPr>
          <p:cNvSpPr/>
          <p:nvPr/>
        </p:nvSpPr>
        <p:spPr>
          <a:xfrm>
            <a:off x="339633" y="4215617"/>
            <a:ext cx="2733197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DE1429B-8528-4081-821F-8227177AE5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9279" y="4312828"/>
          <a:ext cx="24218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82C9B00-3F5A-4E54-B0E5-5C47B2011DDB}"/>
              </a:ext>
            </a:extLst>
          </p:cNvPr>
          <p:cNvSpPr txBox="1"/>
          <p:nvPr/>
        </p:nvSpPr>
        <p:spPr>
          <a:xfrm>
            <a:off x="2744214" y="4227930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B6199-5B6F-405B-B1ED-076BB9D71D36}"/>
              </a:ext>
            </a:extLst>
          </p:cNvPr>
          <p:cNvSpPr txBox="1"/>
          <p:nvPr/>
        </p:nvSpPr>
        <p:spPr>
          <a:xfrm>
            <a:off x="2872706" y="3781804"/>
            <a:ext cx="97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ian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CFABD79-6EA7-4B97-A9BB-983FC0F51210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942224" y="4181914"/>
            <a:ext cx="419487" cy="204026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416D9E-4156-4F3B-AC31-B6762D4FE529}"/>
              </a:ext>
            </a:extLst>
          </p:cNvPr>
          <p:cNvCxnSpPr>
            <a:cxnSpLocks/>
          </p:cNvCxnSpPr>
          <p:nvPr/>
        </p:nvCxnSpPr>
        <p:spPr>
          <a:xfrm>
            <a:off x="3654256" y="3410964"/>
            <a:ext cx="1781092" cy="7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17FD4534-0F03-4828-9600-45EFFB8D2013}"/>
              </a:ext>
            </a:extLst>
          </p:cNvPr>
          <p:cNvSpPr/>
          <p:nvPr/>
        </p:nvSpPr>
        <p:spPr>
          <a:xfrm>
            <a:off x="4265837" y="4210140"/>
            <a:ext cx="2334614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A6065A47-7BD2-48BD-A25E-02398EA942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9058" y="4325510"/>
          <a:ext cx="1969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2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9104A10-D1D9-4890-BD02-D8FCAA4E22CC}"/>
              </a:ext>
            </a:extLst>
          </p:cNvPr>
          <p:cNvSpPr txBox="1"/>
          <p:nvPr/>
        </p:nvSpPr>
        <p:spPr>
          <a:xfrm>
            <a:off x="6239007" y="4175494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8A81241-709C-4151-A78F-4376AB535346}"/>
              </a:ext>
            </a:extLst>
          </p:cNvPr>
          <p:cNvSpPr/>
          <p:nvPr/>
        </p:nvSpPr>
        <p:spPr>
          <a:xfrm>
            <a:off x="6493486" y="4005795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1C6BB-425A-4440-8999-93F033BE9FDB}"/>
              </a:ext>
            </a:extLst>
          </p:cNvPr>
          <p:cNvSpPr txBox="1"/>
          <p:nvPr/>
        </p:nvSpPr>
        <p:spPr>
          <a:xfrm>
            <a:off x="8857132" y="3781514"/>
            <a:ext cx="38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A0795A-49A3-4B92-AD78-D7ACEBF1F013}"/>
              </a:ext>
            </a:extLst>
          </p:cNvPr>
          <p:cNvCxnSpPr/>
          <p:nvPr/>
        </p:nvCxnSpPr>
        <p:spPr>
          <a:xfrm flipH="1">
            <a:off x="4441931" y="4620540"/>
            <a:ext cx="187969" cy="533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6B5E850F-AF29-4561-AB33-F6EE615D6BE4}"/>
              </a:ext>
            </a:extLst>
          </p:cNvPr>
          <p:cNvSpPr/>
          <p:nvPr/>
        </p:nvSpPr>
        <p:spPr>
          <a:xfrm>
            <a:off x="2836181" y="5327202"/>
            <a:ext cx="3675019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2E39BD9-C67B-44FD-A895-7A150E26E4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9403" y="5442572"/>
          <a:ext cx="31641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786BE04-91D5-405B-8B46-A7C6FDC7F67F}"/>
              </a:ext>
            </a:extLst>
          </p:cNvPr>
          <p:cNvSpPr txBox="1"/>
          <p:nvPr/>
        </p:nvSpPr>
        <p:spPr>
          <a:xfrm>
            <a:off x="6096000" y="532578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B21FF"/>
                </a:solidFill>
              </a:rPr>
              <a:t>*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68704A-1106-4762-9B9D-489EC8D0D42C}"/>
              </a:ext>
            </a:extLst>
          </p:cNvPr>
          <p:cNvSpPr/>
          <p:nvPr/>
        </p:nvSpPr>
        <p:spPr>
          <a:xfrm>
            <a:off x="6345969" y="5116114"/>
            <a:ext cx="415436" cy="333955"/>
          </a:xfrm>
          <a:custGeom>
            <a:avLst/>
            <a:gdLst>
              <a:gd name="connsiteX0" fmla="*/ 0 w 415436"/>
              <a:gd name="connsiteY0" fmla="*/ 333955 h 333955"/>
              <a:gd name="connsiteX1" fmla="*/ 413468 w 415436"/>
              <a:gd name="connsiteY1" fmla="*/ 71562 h 333955"/>
              <a:gd name="connsiteX2" fmla="*/ 127221 w 415436"/>
              <a:gd name="connsiteY2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6" h="333955">
                <a:moveTo>
                  <a:pt x="0" y="333955"/>
                </a:moveTo>
                <a:cubicBezTo>
                  <a:pt x="196132" y="230588"/>
                  <a:pt x="392265" y="127221"/>
                  <a:pt x="413468" y="71562"/>
                </a:cubicBezTo>
                <a:cubicBezTo>
                  <a:pt x="434671" y="15903"/>
                  <a:pt x="280946" y="7951"/>
                  <a:pt x="127221" y="0"/>
                </a:cubicBezTo>
              </a:path>
            </a:pathLst>
          </a:custGeom>
          <a:noFill/>
          <a:ln>
            <a:solidFill>
              <a:srgbClr val="FB21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6393C2-B5EA-45E2-9ADC-1F4AC654FD6C}"/>
              </a:ext>
            </a:extLst>
          </p:cNvPr>
          <p:cNvSpPr txBox="1"/>
          <p:nvPr/>
        </p:nvSpPr>
        <p:spPr>
          <a:xfrm>
            <a:off x="5811504" y="4899619"/>
            <a:ext cx="75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B21FF"/>
                </a:solidFill>
              </a:rPr>
              <a:t>bees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C211C95-BF36-420F-8419-C5C01BBFA5BE}"/>
              </a:ext>
            </a:extLst>
          </p:cNvPr>
          <p:cNvSpPr/>
          <p:nvPr/>
        </p:nvSpPr>
        <p:spPr>
          <a:xfrm>
            <a:off x="5017273" y="2925776"/>
            <a:ext cx="524786" cy="238843"/>
          </a:xfrm>
          <a:custGeom>
            <a:avLst/>
            <a:gdLst>
              <a:gd name="connsiteX0" fmla="*/ 0 w 524786"/>
              <a:gd name="connsiteY0" fmla="*/ 199087 h 238843"/>
              <a:gd name="connsiteX1" fmla="*/ 381663 w 524786"/>
              <a:gd name="connsiteY1" fmla="*/ 304 h 238843"/>
              <a:gd name="connsiteX2" fmla="*/ 524786 w 524786"/>
              <a:gd name="connsiteY2" fmla="*/ 238843 h 23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238843">
                <a:moveTo>
                  <a:pt x="0" y="199087"/>
                </a:moveTo>
                <a:cubicBezTo>
                  <a:pt x="147099" y="96382"/>
                  <a:pt x="294199" y="-6322"/>
                  <a:pt x="381663" y="304"/>
                </a:cubicBezTo>
                <a:cubicBezTo>
                  <a:pt x="469127" y="6930"/>
                  <a:pt x="496956" y="122886"/>
                  <a:pt x="524786" y="238843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568F4F-4103-4E88-A4E2-B21AF2B09A01}"/>
              </a:ext>
            </a:extLst>
          </p:cNvPr>
          <p:cNvCxnSpPr>
            <a:cxnSpLocks/>
          </p:cNvCxnSpPr>
          <p:nvPr/>
        </p:nvCxnSpPr>
        <p:spPr>
          <a:xfrm>
            <a:off x="6053513" y="2584359"/>
            <a:ext cx="2101095" cy="34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55AB10C1-9DD9-446E-9333-83108C629ECD}"/>
              </a:ext>
            </a:extLst>
          </p:cNvPr>
          <p:cNvSpPr/>
          <p:nvPr/>
        </p:nvSpPr>
        <p:spPr>
          <a:xfrm>
            <a:off x="7908458" y="2964989"/>
            <a:ext cx="346475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1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E88F8B0D-90FC-46C8-96A5-FD719164A6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961679" y="3080359"/>
              <a:ext cx="2803593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1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0962">
                      <a:extLst>
                        <a:ext uri="{9D8B030D-6E8A-4147-A177-3AD203B41FA5}">
                          <a16:colId xmlns:a16="http://schemas.microsoft.com/office/drawing/2014/main" val="1508729319"/>
                        </a:ext>
                      </a:extLst>
                    </a:gridCol>
                    <a:gridCol w="431647">
                      <a:extLst>
                        <a:ext uri="{9D8B030D-6E8A-4147-A177-3AD203B41FA5}">
                          <a16:colId xmlns:a16="http://schemas.microsoft.com/office/drawing/2014/main" val="1856224499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1814019724"/>
                        </a:ext>
                      </a:extLst>
                    </a:gridCol>
                    <a:gridCol w="226573">
                      <a:extLst>
                        <a:ext uri="{9D8B030D-6E8A-4147-A177-3AD203B41FA5}">
                          <a16:colId xmlns:a16="http://schemas.microsoft.com/office/drawing/2014/main" val="557764712"/>
                        </a:ext>
                      </a:extLst>
                    </a:gridCol>
                    <a:gridCol w="27403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2400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4167" t="-8197" r="-51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3F4A42C-907C-44DB-B623-1CEC7FA9AE11}"/>
              </a:ext>
            </a:extLst>
          </p:cNvPr>
          <p:cNvSpPr txBox="1"/>
          <p:nvPr/>
        </p:nvSpPr>
        <p:spPr>
          <a:xfrm>
            <a:off x="10999123" y="2929572"/>
            <a:ext cx="28770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745067E3-0FCA-4C70-BF3D-034A548781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73699" y="2567383"/>
            <a:ext cx="502051" cy="419461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A558FA-EA4A-4D29-A306-D6F9AA1DF242}"/>
              </a:ext>
            </a:extLst>
          </p:cNvPr>
          <p:cNvCxnSpPr/>
          <p:nvPr/>
        </p:nvCxnSpPr>
        <p:spPr>
          <a:xfrm flipH="1">
            <a:off x="8340918" y="3393771"/>
            <a:ext cx="723112" cy="62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33D24597-1C4D-44DD-859B-5F8F5869CA5A}"/>
              </a:ext>
            </a:extLst>
          </p:cNvPr>
          <p:cNvSpPr/>
          <p:nvPr/>
        </p:nvSpPr>
        <p:spPr>
          <a:xfrm>
            <a:off x="7227000" y="4188182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6B996992-E8D3-40B4-9E39-3CD1942949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0221" y="4303552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F9055B77-64E4-4C22-8AD9-8623664820B3}"/>
              </a:ext>
            </a:extLst>
          </p:cNvPr>
          <p:cNvSpPr txBox="1"/>
          <p:nvPr/>
        </p:nvSpPr>
        <p:spPr>
          <a:xfrm>
            <a:off x="8995385" y="4165378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149DC6-257E-4245-BAF4-B6D137D8EAD5}"/>
              </a:ext>
            </a:extLst>
          </p:cNvPr>
          <p:cNvSpPr txBox="1"/>
          <p:nvPr/>
        </p:nvSpPr>
        <p:spPr>
          <a:xfrm>
            <a:off x="6085690" y="3906689"/>
            <a:ext cx="900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le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406A88B-CA11-491D-A1BE-345F66E2A711}"/>
              </a:ext>
            </a:extLst>
          </p:cNvPr>
          <p:cNvSpPr/>
          <p:nvPr/>
        </p:nvSpPr>
        <p:spPr>
          <a:xfrm>
            <a:off x="9223798" y="4007346"/>
            <a:ext cx="340559" cy="299453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779C18-453C-4094-B5A1-B697ACD8ED99}"/>
              </a:ext>
            </a:extLst>
          </p:cNvPr>
          <p:cNvCxnSpPr>
            <a:cxnSpLocks/>
          </p:cNvCxnSpPr>
          <p:nvPr/>
        </p:nvCxnSpPr>
        <p:spPr>
          <a:xfrm>
            <a:off x="9804825" y="3379992"/>
            <a:ext cx="906151" cy="69364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6">
            <a:extLst>
              <a:ext uri="{FF2B5EF4-FFF2-40B4-BE49-F238E27FC236}">
                <a16:creationId xmlns:a16="http://schemas.microsoft.com/office/drawing/2014/main" id="{8AD55D74-01CE-41E3-B9E4-096B6FA5136B}"/>
              </a:ext>
            </a:extLst>
          </p:cNvPr>
          <p:cNvSpPr/>
          <p:nvPr/>
        </p:nvSpPr>
        <p:spPr>
          <a:xfrm>
            <a:off x="9701234" y="4197458"/>
            <a:ext cx="2163490" cy="565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CC4A5E03-DFF0-4FA0-A832-5E5C5C3642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54455" y="4312828"/>
          <a:ext cx="1740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D66E7CE1-FDEA-4BAA-81CC-E5F902A1AD30}"/>
              </a:ext>
            </a:extLst>
          </p:cNvPr>
          <p:cNvSpPr txBox="1"/>
          <p:nvPr/>
        </p:nvSpPr>
        <p:spPr>
          <a:xfrm>
            <a:off x="11446558" y="4205101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B4D3A2C-AFB4-4F08-BA7E-6F0B721007B4}"/>
              </a:ext>
            </a:extLst>
          </p:cNvPr>
          <p:cNvSpPr/>
          <p:nvPr/>
        </p:nvSpPr>
        <p:spPr>
          <a:xfrm>
            <a:off x="11654573" y="3961221"/>
            <a:ext cx="314580" cy="400111"/>
          </a:xfrm>
          <a:custGeom>
            <a:avLst/>
            <a:gdLst>
              <a:gd name="connsiteX0" fmla="*/ 63611 w 349381"/>
              <a:gd name="connsiteY0" fmla="*/ 492981 h 492981"/>
              <a:gd name="connsiteX1" fmla="*/ 341907 w 349381"/>
              <a:gd name="connsiteY1" fmla="*/ 222636 h 492981"/>
              <a:gd name="connsiteX2" fmla="*/ 246491 w 349381"/>
              <a:gd name="connsiteY2" fmla="*/ 39756 h 492981"/>
              <a:gd name="connsiteX3" fmla="*/ 0 w 349381"/>
              <a:gd name="connsiteY3" fmla="*/ 0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81" h="492981">
                <a:moveTo>
                  <a:pt x="63611" y="492981"/>
                </a:moveTo>
                <a:cubicBezTo>
                  <a:pt x="187519" y="395577"/>
                  <a:pt x="311427" y="298173"/>
                  <a:pt x="341907" y="222636"/>
                </a:cubicBezTo>
                <a:cubicBezTo>
                  <a:pt x="372387" y="147099"/>
                  <a:pt x="303475" y="76862"/>
                  <a:pt x="246491" y="39756"/>
                </a:cubicBezTo>
                <a:cubicBezTo>
                  <a:pt x="189507" y="2650"/>
                  <a:pt x="94753" y="132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454DF0-E4CE-4431-9726-681D109D4E51}"/>
              </a:ext>
            </a:extLst>
          </p:cNvPr>
          <p:cNvSpPr txBox="1"/>
          <p:nvPr/>
        </p:nvSpPr>
        <p:spPr>
          <a:xfrm>
            <a:off x="11277225" y="3781514"/>
            <a:ext cx="4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th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5A7FF6-53C8-404C-9A02-F2B8A2B6301F}"/>
              </a:ext>
            </a:extLst>
          </p:cNvPr>
          <p:cNvSpPr txBox="1"/>
          <p:nvPr/>
        </p:nvSpPr>
        <p:spPr>
          <a:xfrm>
            <a:off x="4770748" y="3028139"/>
            <a:ext cx="3478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A1BFB5-FCA4-4306-82A6-DDB70E6D5E32}"/>
              </a:ext>
            </a:extLst>
          </p:cNvPr>
          <p:cNvSpPr txBox="1"/>
          <p:nvPr/>
        </p:nvSpPr>
        <p:spPr>
          <a:xfrm>
            <a:off x="10369511" y="2135586"/>
            <a:ext cx="82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mo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D31391-BDBB-43ED-8A9B-7ABA17B90397}"/>
              </a:ext>
            </a:extLst>
          </p:cNvPr>
          <p:cNvSpPr txBox="1"/>
          <p:nvPr/>
        </p:nvSpPr>
        <p:spPr>
          <a:xfrm>
            <a:off x="9958582" y="4998957"/>
            <a:ext cx="783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to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7F8F346-DDEC-47A1-98E0-F12280A5BD5F}"/>
              </a:ext>
            </a:extLst>
          </p:cNvPr>
          <p:cNvCxnSpPr>
            <a:cxnSpLocks/>
          </p:cNvCxnSpPr>
          <p:nvPr/>
        </p:nvCxnSpPr>
        <p:spPr>
          <a:xfrm flipV="1">
            <a:off x="10257900" y="4793958"/>
            <a:ext cx="398690" cy="30571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94F979E-DF06-4D12-878B-DB43EBAAAD01}"/>
              </a:ext>
            </a:extLst>
          </p:cNvPr>
          <p:cNvSpPr/>
          <p:nvPr/>
        </p:nvSpPr>
        <p:spPr>
          <a:xfrm>
            <a:off x="9958582" y="5099674"/>
            <a:ext cx="398690" cy="2362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E260265-1ADC-4710-8852-F5232B3F0607}"/>
              </a:ext>
            </a:extLst>
          </p:cNvPr>
          <p:cNvSpPr/>
          <p:nvPr/>
        </p:nvSpPr>
        <p:spPr>
          <a:xfrm>
            <a:off x="11240353" y="3932947"/>
            <a:ext cx="398690" cy="2362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49D59D-890B-417D-A3FC-744AF6736021}"/>
              </a:ext>
            </a:extLst>
          </p:cNvPr>
          <p:cNvSpPr txBox="1"/>
          <p:nvPr/>
        </p:nvSpPr>
        <p:spPr>
          <a:xfrm>
            <a:off x="6908922" y="5782951"/>
            <a:ext cx="482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Suffixes of the same length, but different </a:t>
            </a:r>
            <a:r>
              <a:rPr lang="en-US" dirty="0">
                <a:sym typeface="Wingdings" panose="05000000000000000000" pitchFamily="2" charset="2"/>
              </a:rPr>
              <a:t> Search fails.</a:t>
            </a:r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E8322CC-C006-48D1-905F-050498D0AE58}"/>
              </a:ext>
            </a:extLst>
          </p:cNvPr>
          <p:cNvSpPr/>
          <p:nvPr/>
        </p:nvSpPr>
        <p:spPr>
          <a:xfrm>
            <a:off x="11085114" y="3301927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4F1651C-9645-42CA-8804-81F611CEDAB7}"/>
              </a:ext>
            </a:extLst>
          </p:cNvPr>
          <p:cNvSpPr/>
          <p:nvPr/>
        </p:nvSpPr>
        <p:spPr>
          <a:xfrm>
            <a:off x="7624876" y="2561588"/>
            <a:ext cx="174929" cy="1593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93838A8-0950-4892-8B37-4DA6E7261704}"/>
              </a:ext>
            </a:extLst>
          </p:cNvPr>
          <p:cNvSpPr/>
          <p:nvPr/>
        </p:nvSpPr>
        <p:spPr>
          <a:xfrm>
            <a:off x="4842344" y="3349349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8635009-BACD-4829-9A9D-88471437C3A8}"/>
              </a:ext>
            </a:extLst>
          </p:cNvPr>
          <p:cNvSpPr/>
          <p:nvPr/>
        </p:nvSpPr>
        <p:spPr>
          <a:xfrm>
            <a:off x="2808135" y="453532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0756AD7-0DA8-4A97-BAB4-04501C70BC41}"/>
              </a:ext>
            </a:extLst>
          </p:cNvPr>
          <p:cNvSpPr/>
          <p:nvPr/>
        </p:nvSpPr>
        <p:spPr>
          <a:xfrm>
            <a:off x="6361672" y="45126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C82819B-1DEA-4E4A-AB23-A766E21E8931}"/>
              </a:ext>
            </a:extLst>
          </p:cNvPr>
          <p:cNvSpPr/>
          <p:nvPr/>
        </p:nvSpPr>
        <p:spPr>
          <a:xfrm>
            <a:off x="6182473" y="5640441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BF0BE9B-74BF-4F43-B075-C11A0CD2659E}"/>
              </a:ext>
            </a:extLst>
          </p:cNvPr>
          <p:cNvSpPr/>
          <p:nvPr/>
        </p:nvSpPr>
        <p:spPr>
          <a:xfrm>
            <a:off x="9133083" y="4496754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91C2FA1-08F4-44C2-88EC-81568EECD2A2}"/>
              </a:ext>
            </a:extLst>
          </p:cNvPr>
          <p:cNvSpPr/>
          <p:nvPr/>
        </p:nvSpPr>
        <p:spPr>
          <a:xfrm>
            <a:off x="11574533" y="4530790"/>
            <a:ext cx="174929" cy="15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 with 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6051"/>
            <a:ext cx="10515600" cy="4351338"/>
          </a:xfrm>
        </p:spPr>
        <p:txBody>
          <a:bodyPr/>
          <a:lstStyle/>
          <a:p>
            <a:r>
              <a:rPr lang="en-US" dirty="0"/>
              <a:t>“Non-key” nodes with just one (non-null) child are about as useful </a:t>
            </a:r>
            <a:r>
              <a:rPr lang="en-US" dirty="0">
                <a:solidFill>
                  <a:srgbClr val="E211F0"/>
                </a:solidFill>
              </a:rPr>
              <a:t>as a Greek State Employee.</a:t>
            </a:r>
          </a:p>
          <a:p>
            <a:r>
              <a:rPr lang="en-US" dirty="0"/>
              <a:t>Look at this example of a </a:t>
            </a:r>
            <a:r>
              <a:rPr lang="en-US" dirty="0" err="1"/>
              <a:t>trie</a:t>
            </a:r>
            <a:r>
              <a:rPr lang="en-US" dirty="0"/>
              <a:t> with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two long keys</a:t>
            </a:r>
            <a:r>
              <a:rPr lang="en-US" dirty="0"/>
              <a:t>, and two </a:t>
            </a:r>
            <a:r>
              <a:rPr lang="en-US" dirty="0">
                <a:solidFill>
                  <a:schemeClr val="accent2"/>
                </a:solidFill>
              </a:rPr>
              <a:t>not so long ones, but which do share a prefix: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23069" y="3853472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0896" y="3632887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1717589" y="3853472"/>
            <a:ext cx="652530" cy="48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001794" y="4128641"/>
            <a:ext cx="368325" cy="158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637271" y="4230342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80069" y="4774028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501345" y="4456527"/>
            <a:ext cx="179174" cy="28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38200" y="5079872"/>
            <a:ext cx="341870" cy="258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65819" y="5100264"/>
            <a:ext cx="250225" cy="248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91965" y="5377919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752603" y="5685155"/>
            <a:ext cx="1542" cy="32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620796" y="6054668"/>
            <a:ext cx="321276" cy="3336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28126" y="5291422"/>
            <a:ext cx="321276" cy="3336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5" idx="4"/>
          </p:cNvCxnSpPr>
          <p:nvPr/>
        </p:nvCxnSpPr>
        <p:spPr>
          <a:xfrm>
            <a:off x="2483707" y="4187104"/>
            <a:ext cx="96486" cy="239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518408" y="4397158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35" idx="1"/>
          </p:cNvCxnSpPr>
          <p:nvPr/>
        </p:nvCxnSpPr>
        <p:spPr>
          <a:xfrm>
            <a:off x="2777900" y="4747085"/>
            <a:ext cx="261234" cy="385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878496" y="5592994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5" idx="4"/>
            <a:endCxn id="33" idx="0"/>
          </p:cNvCxnSpPr>
          <p:nvPr/>
        </p:nvCxnSpPr>
        <p:spPr>
          <a:xfrm flipH="1">
            <a:off x="3039134" y="5417157"/>
            <a:ext cx="113588" cy="175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992084" y="5083525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03444" y="6073636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3" idx="4"/>
          </p:cNvCxnSpPr>
          <p:nvPr/>
        </p:nvCxnSpPr>
        <p:spPr>
          <a:xfrm flipH="1">
            <a:off x="2907327" y="5926626"/>
            <a:ext cx="131807" cy="175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5" idx="7"/>
          </p:cNvCxnSpPr>
          <p:nvPr/>
        </p:nvCxnSpPr>
        <p:spPr>
          <a:xfrm flipH="1">
            <a:off x="2611081" y="6407268"/>
            <a:ext cx="191537" cy="127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336855" y="6485530"/>
            <a:ext cx="321276" cy="3336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5" idx="5"/>
            <a:endCxn id="51" idx="2"/>
          </p:cNvCxnSpPr>
          <p:nvPr/>
        </p:nvCxnSpPr>
        <p:spPr>
          <a:xfrm>
            <a:off x="2597295" y="4138245"/>
            <a:ext cx="851993" cy="96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449288" y="4067639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708780" y="4399497"/>
            <a:ext cx="189467" cy="146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910299" y="5053175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999092" y="4859265"/>
            <a:ext cx="113588" cy="175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895248" y="4522647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926431" y="5605082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070937" y="5382142"/>
            <a:ext cx="22594" cy="222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4"/>
          </p:cNvCxnSpPr>
          <p:nvPr/>
        </p:nvCxnSpPr>
        <p:spPr>
          <a:xfrm>
            <a:off x="4087069" y="5938714"/>
            <a:ext cx="160638" cy="204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256610" y="6113135"/>
            <a:ext cx="321276" cy="3336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913241" y="3884262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74807" y="4370296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46436" y="4843975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50776" y="4918115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826745" y="5713068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226282" y="4172589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576640" y="4755959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812826" y="5214422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747234" y="5723891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497493" y="6155988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842475" y="3847054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764604" y="4168772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12680" y="4774991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165027" y="5282375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224200" y="5799001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581414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simplified Node structure for BPTs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27" y="1825625"/>
            <a:ext cx="11616962" cy="4351338"/>
          </a:xfrm>
        </p:spPr>
        <p:txBody>
          <a:bodyPr>
            <a:normAutofit/>
          </a:bodyPr>
          <a:lstStyle/>
          <a:p>
            <a:r>
              <a:rPr lang="en-US" dirty="0"/>
              <a:t>Since your project involves </a:t>
            </a:r>
            <a:r>
              <a:rPr lang="en-US" b="1" dirty="0">
                <a:solidFill>
                  <a:srgbClr val="E211F0"/>
                </a:solidFill>
              </a:rPr>
              <a:t>B</a:t>
            </a:r>
            <a:r>
              <a:rPr lang="en-US" dirty="0"/>
              <a:t>inary </a:t>
            </a:r>
            <a:r>
              <a:rPr lang="en-US" b="1" dirty="0">
                <a:solidFill>
                  <a:srgbClr val="E211F0"/>
                </a:solidFill>
              </a:rPr>
              <a:t>P</a:t>
            </a:r>
            <a:r>
              <a:rPr lang="en-US" dirty="0"/>
              <a:t>atricia </a:t>
            </a:r>
            <a:r>
              <a:rPr lang="en-US" b="1" dirty="0">
                <a:solidFill>
                  <a:srgbClr val="E211F0"/>
                </a:solidFill>
              </a:rPr>
              <a:t>T</a:t>
            </a:r>
            <a:r>
              <a:rPr lang="en-US" dirty="0"/>
              <a:t>ries, which use the minimal alphabet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{0,1}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dirty="0"/>
              <a:t>we can simplify our node structure as follows: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private class </a:t>
            </a:r>
            <a:r>
              <a:rPr lang="en-US" sz="22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BPTNode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200" dirty="0" err="1">
                <a:solidFill>
                  <a:srgbClr val="E211F0"/>
                </a:solidFill>
                <a:latin typeface="Consolas" charset="0"/>
                <a:ea typeface="Consolas" charset="0"/>
                <a:cs typeface="Consolas" charset="0"/>
              </a:rPr>
              <a:t>BPT</a:t>
            </a:r>
            <a:r>
              <a:rPr lang="en-US" sz="2200" dirty="0" err="1">
                <a:solidFill>
                  <a:srgbClr val="F034FF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sz="2200" dirty="0">
                <a:solidFill>
                  <a:srgbClr val="F034FF"/>
                </a:solidFill>
                <a:latin typeface="Consolas" charset="0"/>
                <a:ea typeface="Consolas" charset="0"/>
                <a:cs typeface="Consolas" charset="0"/>
              </a:rPr>
              <a:t> left, right;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Could also have an array of size 2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2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22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isKey</a:t>
            </a:r>
            <a:r>
              <a:rPr lang="en-US" sz="22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String </a:t>
            </a:r>
            <a:r>
              <a:rPr lang="en-US" sz="22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keyRef</a:t>
            </a:r>
            <a:r>
              <a:rPr lang="en-US" sz="2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4865529" y="5021992"/>
            <a:ext cx="864973" cy="654524"/>
          </a:xfrm>
          <a:prstGeom prst="ellipse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1453" y="5360893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034FF"/>
                </a:solidFill>
              </a:rPr>
              <a:t>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13462" y="5372264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034FF"/>
                </a:solidFill>
              </a:rPr>
              <a:t>*</a:t>
            </a:r>
          </a:p>
        </p:txBody>
      </p:sp>
      <p:sp>
        <p:nvSpPr>
          <p:cNvPr id="11" name="Freeform 10"/>
          <p:cNvSpPr/>
          <p:nvPr/>
        </p:nvSpPr>
        <p:spPr>
          <a:xfrm>
            <a:off x="5298015" y="5021992"/>
            <a:ext cx="1149179" cy="276542"/>
          </a:xfrm>
          <a:custGeom>
            <a:avLst/>
            <a:gdLst>
              <a:gd name="connsiteX0" fmla="*/ 0 w 1544595"/>
              <a:gd name="connsiteY0" fmla="*/ 247726 h 247726"/>
              <a:gd name="connsiteX1" fmla="*/ 803189 w 1544595"/>
              <a:gd name="connsiteY1" fmla="*/ 591 h 247726"/>
              <a:gd name="connsiteX2" fmla="*/ 1544595 w 1544595"/>
              <a:gd name="connsiteY2" fmla="*/ 173585 h 24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595" h="247726">
                <a:moveTo>
                  <a:pt x="0" y="247726"/>
                </a:moveTo>
                <a:cubicBezTo>
                  <a:pt x="272878" y="130337"/>
                  <a:pt x="545757" y="12948"/>
                  <a:pt x="803189" y="591"/>
                </a:cubicBezTo>
                <a:cubicBezTo>
                  <a:pt x="1060621" y="-11766"/>
                  <a:pt x="1544595" y="173585"/>
                  <a:pt x="1544595" y="173585"/>
                </a:cubicBez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17289" y="5112105"/>
            <a:ext cx="6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null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845449" y="5545559"/>
            <a:ext cx="304285" cy="166059"/>
          </a:xfrm>
          <a:prstGeom prst="straightConnector1">
            <a:avLst/>
          </a:prstGeom>
          <a:ln>
            <a:solidFill>
              <a:srgbClr val="E211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69467" y="5563105"/>
            <a:ext cx="396959" cy="134044"/>
          </a:xfrm>
          <a:prstGeom prst="straightConnector1">
            <a:avLst/>
          </a:prstGeom>
          <a:ln>
            <a:solidFill>
              <a:srgbClr val="E211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036080" y="5628588"/>
            <a:ext cx="864973" cy="654524"/>
          </a:xfrm>
          <a:prstGeom prst="ellipse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18" name="Oval 17"/>
          <p:cNvSpPr/>
          <p:nvPr/>
        </p:nvSpPr>
        <p:spPr>
          <a:xfrm>
            <a:off x="5782245" y="5676516"/>
            <a:ext cx="864973" cy="654524"/>
          </a:xfrm>
          <a:prstGeom prst="ellipse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19" name="Freeform 18"/>
          <p:cNvSpPr/>
          <p:nvPr/>
        </p:nvSpPr>
        <p:spPr>
          <a:xfrm>
            <a:off x="6214731" y="5697149"/>
            <a:ext cx="1149179" cy="276542"/>
          </a:xfrm>
          <a:custGeom>
            <a:avLst/>
            <a:gdLst>
              <a:gd name="connsiteX0" fmla="*/ 0 w 1544595"/>
              <a:gd name="connsiteY0" fmla="*/ 247726 h 247726"/>
              <a:gd name="connsiteX1" fmla="*/ 803189 w 1544595"/>
              <a:gd name="connsiteY1" fmla="*/ 591 h 247726"/>
              <a:gd name="connsiteX2" fmla="*/ 1544595 w 1544595"/>
              <a:gd name="connsiteY2" fmla="*/ 173585 h 24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595" h="247726">
                <a:moveTo>
                  <a:pt x="0" y="247726"/>
                </a:moveTo>
                <a:cubicBezTo>
                  <a:pt x="272878" y="130337"/>
                  <a:pt x="545757" y="12948"/>
                  <a:pt x="803189" y="591"/>
                </a:cubicBezTo>
                <a:cubicBezTo>
                  <a:pt x="1060621" y="-11766"/>
                  <a:pt x="1544595" y="173585"/>
                  <a:pt x="1544595" y="173585"/>
                </a:cubicBez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452210" y="5850098"/>
            <a:ext cx="76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1001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38863" y="5819112"/>
            <a:ext cx="113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01010</a:t>
            </a:r>
          </a:p>
        </p:txBody>
      </p:sp>
      <p:sp>
        <p:nvSpPr>
          <p:cNvPr id="22" name="Freeform 21"/>
          <p:cNvSpPr/>
          <p:nvPr/>
        </p:nvSpPr>
        <p:spPr>
          <a:xfrm flipH="1">
            <a:off x="3319388" y="5563105"/>
            <a:ext cx="1155613" cy="317855"/>
          </a:xfrm>
          <a:custGeom>
            <a:avLst/>
            <a:gdLst>
              <a:gd name="connsiteX0" fmla="*/ 0 w 1544595"/>
              <a:gd name="connsiteY0" fmla="*/ 247726 h 247726"/>
              <a:gd name="connsiteX1" fmla="*/ 803189 w 1544595"/>
              <a:gd name="connsiteY1" fmla="*/ 591 h 247726"/>
              <a:gd name="connsiteX2" fmla="*/ 1544595 w 1544595"/>
              <a:gd name="connsiteY2" fmla="*/ 173585 h 24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595" h="247726">
                <a:moveTo>
                  <a:pt x="0" y="247726"/>
                </a:moveTo>
                <a:cubicBezTo>
                  <a:pt x="272878" y="130337"/>
                  <a:pt x="545757" y="12948"/>
                  <a:pt x="803189" y="591"/>
                </a:cubicBezTo>
                <a:cubicBezTo>
                  <a:pt x="1060621" y="-11766"/>
                  <a:pt x="1544595" y="173585"/>
                  <a:pt x="1544595" y="173585"/>
                </a:cubicBez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C9F2E7-8B51-4E0B-BD74-208982E81DFF}"/>
              </a:ext>
            </a:extLst>
          </p:cNvPr>
          <p:cNvSpPr/>
          <p:nvPr/>
        </p:nvSpPr>
        <p:spPr>
          <a:xfrm>
            <a:off x="4387536" y="6037703"/>
            <a:ext cx="174929" cy="15930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79092C7-0F00-4F00-A61A-6F41514C73EE}"/>
              </a:ext>
            </a:extLst>
          </p:cNvPr>
          <p:cNvSpPr/>
          <p:nvPr/>
        </p:nvSpPr>
        <p:spPr>
          <a:xfrm>
            <a:off x="6417289" y="5935664"/>
            <a:ext cx="174929" cy="15930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E449E8B-3D41-4564-9C8C-F6EA1ED29432}"/>
              </a:ext>
            </a:extLst>
          </p:cNvPr>
          <p:cNvSpPr/>
          <p:nvPr/>
        </p:nvSpPr>
        <p:spPr>
          <a:xfrm>
            <a:off x="5223486" y="5362601"/>
            <a:ext cx="174929" cy="15930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31173-1F9D-400E-AB6C-8F3E4574A2E2}"/>
              </a:ext>
            </a:extLst>
          </p:cNvPr>
          <p:cNvSpPr txBox="1"/>
          <p:nvPr/>
        </p:nvSpPr>
        <p:spPr>
          <a:xfrm>
            <a:off x="4328626" y="4386906"/>
            <a:ext cx="23185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Memory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0DC36C-F57B-4FAF-B5F5-92A12FE992A9}"/>
                  </a:ext>
                </a:extLst>
              </p:cNvPr>
              <p:cNvSpPr txBox="1"/>
              <p:nvPr/>
            </p:nvSpPr>
            <p:spPr>
              <a:xfrm>
                <a:off x="7778298" y="5173013"/>
                <a:ext cx="7614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0DC36C-F57B-4FAF-B5F5-92A12FE99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298" y="5173013"/>
                <a:ext cx="76148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29D6F71C-0C36-4667-A397-330886701605}"/>
              </a:ext>
            </a:extLst>
          </p:cNvPr>
          <p:cNvSpPr/>
          <p:nvPr/>
        </p:nvSpPr>
        <p:spPr>
          <a:xfrm>
            <a:off x="9522515" y="4837326"/>
            <a:ext cx="423581" cy="369332"/>
          </a:xfrm>
          <a:prstGeom prst="ellipse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BF89B6-8768-42E1-B4B1-50B9847CE837}"/>
              </a:ext>
            </a:extLst>
          </p:cNvPr>
          <p:cNvCxnSpPr/>
          <p:nvPr/>
        </p:nvCxnSpPr>
        <p:spPr>
          <a:xfrm>
            <a:off x="9933151" y="5204976"/>
            <a:ext cx="490908" cy="402842"/>
          </a:xfrm>
          <a:prstGeom prst="straightConnector1">
            <a:avLst/>
          </a:prstGeom>
          <a:ln>
            <a:solidFill>
              <a:srgbClr val="E211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54FB403-E6CA-4C7E-A297-5B2B12AA8BC2}"/>
              </a:ext>
            </a:extLst>
          </p:cNvPr>
          <p:cNvSpPr/>
          <p:nvPr/>
        </p:nvSpPr>
        <p:spPr>
          <a:xfrm>
            <a:off x="10375790" y="5671415"/>
            <a:ext cx="423581" cy="369332"/>
          </a:xfrm>
          <a:prstGeom prst="ellipse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191275-3FA7-4571-BA5E-E2F94C6A183D}"/>
              </a:ext>
            </a:extLst>
          </p:cNvPr>
          <p:cNvSpPr/>
          <p:nvPr/>
        </p:nvSpPr>
        <p:spPr>
          <a:xfrm>
            <a:off x="9686596" y="5021992"/>
            <a:ext cx="117362" cy="14676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3A08B46-106D-49A3-82A0-C5FF2532C030}"/>
              </a:ext>
            </a:extLst>
          </p:cNvPr>
          <p:cNvSpPr/>
          <p:nvPr/>
        </p:nvSpPr>
        <p:spPr>
          <a:xfrm>
            <a:off x="10547822" y="5876281"/>
            <a:ext cx="75120" cy="9118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C60D41-FF34-4ECE-A2CA-FCD18F689EF5}"/>
              </a:ext>
            </a:extLst>
          </p:cNvPr>
          <p:cNvSpPr txBox="1"/>
          <p:nvPr/>
        </p:nvSpPr>
        <p:spPr>
          <a:xfrm rot="2403352">
            <a:off x="9947340" y="5171495"/>
            <a:ext cx="76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1001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7922D6-AF16-4AA0-836B-8CD53A10AC57}"/>
              </a:ext>
            </a:extLst>
          </p:cNvPr>
          <p:cNvSpPr txBox="1"/>
          <p:nvPr/>
        </p:nvSpPr>
        <p:spPr>
          <a:xfrm rot="19082623">
            <a:off x="8651143" y="5164588"/>
            <a:ext cx="113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01010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1FB49F-71F2-4F7C-A574-D9D055829008}"/>
              </a:ext>
            </a:extLst>
          </p:cNvPr>
          <p:cNvCxnSpPr>
            <a:cxnSpLocks/>
          </p:cNvCxnSpPr>
          <p:nvPr/>
        </p:nvCxnSpPr>
        <p:spPr>
          <a:xfrm flipH="1">
            <a:off x="9214799" y="5266224"/>
            <a:ext cx="386015" cy="430925"/>
          </a:xfrm>
          <a:prstGeom prst="straightConnector1">
            <a:avLst/>
          </a:prstGeom>
          <a:ln>
            <a:solidFill>
              <a:srgbClr val="E211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6E3BCDD-F323-41C4-81CB-7AAF6CB44B18}"/>
              </a:ext>
            </a:extLst>
          </p:cNvPr>
          <p:cNvSpPr/>
          <p:nvPr/>
        </p:nvSpPr>
        <p:spPr>
          <a:xfrm>
            <a:off x="8954173" y="5737807"/>
            <a:ext cx="423581" cy="369332"/>
          </a:xfrm>
          <a:prstGeom prst="ellipse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1059C04-6EE0-4CE8-9482-4BD0CB5706B1}"/>
              </a:ext>
            </a:extLst>
          </p:cNvPr>
          <p:cNvSpPr/>
          <p:nvPr/>
        </p:nvSpPr>
        <p:spPr>
          <a:xfrm>
            <a:off x="9126205" y="5942673"/>
            <a:ext cx="75120" cy="9118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BFABCF-3806-4A38-B962-DA31296D7319}"/>
              </a:ext>
            </a:extLst>
          </p:cNvPr>
          <p:cNvSpPr txBox="1"/>
          <p:nvPr/>
        </p:nvSpPr>
        <p:spPr>
          <a:xfrm>
            <a:off x="8773855" y="4383996"/>
            <a:ext cx="23185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Convenient Shorthand</a:t>
            </a:r>
          </a:p>
        </p:txBody>
      </p:sp>
    </p:spTree>
    <p:extLst>
      <p:ext uri="{BB962C8B-B14F-4D97-AF65-F5344CB8AC3E}">
        <p14:creationId xmlns:p14="http://schemas.microsoft.com/office/powerpoint/2010/main" val="2642483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E2DB-C1E2-47DD-98D6-7874D0A2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F300F-FCED-4E6D-A555-409E00412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Cases of insertion: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node examined is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null</a:t>
            </a:r>
            <a:r>
              <a:rPr lang="en-US" dirty="0"/>
              <a:t>, </a:t>
            </a:r>
            <a:r>
              <a:rPr lang="en-US" dirty="0">
                <a:solidFill>
                  <a:srgbClr val="E211F0"/>
                </a:solidFill>
              </a:rPr>
              <a:t>allocate new node with input key and set bit.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node examined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contains exactly the input string</a:t>
            </a:r>
            <a:r>
              <a:rPr lang="en-US" dirty="0"/>
              <a:t>, </a:t>
            </a:r>
            <a:r>
              <a:rPr lang="en-US" dirty="0">
                <a:solidFill>
                  <a:srgbClr val="E211F0"/>
                </a:solidFill>
              </a:rPr>
              <a:t>simply set bit to 1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(it might already be 1, that is fine – duplicate insertions are trivially handled this way)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node’s stored string is a (strict) </a:t>
            </a:r>
            <a:r>
              <a:rPr lang="en-US" dirty="0">
                <a:solidFill>
                  <a:schemeClr val="accent1"/>
                </a:solidFill>
              </a:rPr>
              <a:t>prefix of the given key</a:t>
            </a:r>
            <a:r>
              <a:rPr lang="en-US" dirty="0"/>
              <a:t>, </a:t>
            </a:r>
            <a:r>
              <a:rPr lang="en-US" dirty="0">
                <a:solidFill>
                  <a:srgbClr val="E211F0"/>
                </a:solidFill>
              </a:rPr>
              <a:t>consume the prefix and </a:t>
            </a:r>
            <a:r>
              <a:rPr lang="en-US" dirty="0" err="1">
                <a:solidFill>
                  <a:srgbClr val="E211F0"/>
                </a:solidFill>
              </a:rPr>
              <a:t>recurse</a:t>
            </a:r>
            <a:r>
              <a:rPr lang="en-US" dirty="0">
                <a:solidFill>
                  <a:srgbClr val="E211F0"/>
                </a:solidFill>
              </a:rPr>
              <a:t> appropriately.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our key is a (strict) </a:t>
            </a:r>
            <a:r>
              <a:rPr lang="en-US" dirty="0">
                <a:solidFill>
                  <a:srgbClr val="00B050"/>
                </a:solidFill>
              </a:rPr>
              <a:t>prefix of the node’s stored string</a:t>
            </a:r>
            <a:r>
              <a:rPr lang="en-US" dirty="0"/>
              <a:t>, make </a:t>
            </a:r>
            <a:r>
              <a:rPr lang="en-US" dirty="0">
                <a:solidFill>
                  <a:srgbClr val="E211F0"/>
                </a:solidFill>
              </a:rPr>
              <a:t>a new parent node </a:t>
            </a:r>
            <a:r>
              <a:rPr lang="en-US" dirty="0"/>
              <a:t>containing our key, and </a:t>
            </a:r>
            <a:r>
              <a:rPr lang="en-US" dirty="0">
                <a:solidFill>
                  <a:srgbClr val="E211F0"/>
                </a:solidFill>
              </a:rPr>
              <a:t>change the current node’s key </a:t>
            </a:r>
            <a:r>
              <a:rPr lang="en-US" dirty="0"/>
              <a:t>to contain </a:t>
            </a:r>
            <a:r>
              <a:rPr lang="en-US" dirty="0">
                <a:solidFill>
                  <a:srgbClr val="CC6600"/>
                </a:solidFill>
              </a:rPr>
              <a:t>the part of the key after the matched prefix</a:t>
            </a:r>
            <a:r>
              <a:rPr lang="en-US" dirty="0"/>
              <a:t>.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(2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most complex case)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node’s stored suffix is </a:t>
            </a:r>
            <a:r>
              <a:rPr lang="en-US" dirty="0">
                <a:solidFill>
                  <a:srgbClr val="00B0F0"/>
                </a:solidFill>
              </a:rPr>
              <a:t>exactly as long as our input key but not equal to it</a:t>
            </a:r>
            <a:r>
              <a:rPr lang="en-US" dirty="0"/>
              <a:t>,  or if the stored suffix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longer than our input key but the key is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not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its prefix</a:t>
            </a:r>
            <a:r>
              <a:rPr lang="en-US" dirty="0"/>
              <a:t>, we will </a:t>
            </a:r>
            <a:r>
              <a:rPr lang="en-US" dirty="0">
                <a:solidFill>
                  <a:srgbClr val="E211F0"/>
                </a:solidFill>
              </a:rPr>
              <a:t>split the node into three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(most complex case)</a:t>
            </a:r>
            <a:r>
              <a:rPr lang="en-US" dirty="0">
                <a:solidFill>
                  <a:srgbClr val="E211F0"/>
                </a:solidFill>
              </a:rPr>
              <a:t>: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</a:rPr>
              <a:t>parent node</a:t>
            </a:r>
            <a:r>
              <a:rPr lang="en-US" dirty="0"/>
              <a:t> that contains </a:t>
            </a:r>
            <a:r>
              <a:rPr lang="en-US" dirty="0">
                <a:solidFill>
                  <a:schemeClr val="accent6"/>
                </a:solidFill>
              </a:rPr>
              <a:t>the longest prefix of (input key, stored suffix),</a:t>
            </a:r>
            <a:r>
              <a:rPr lang="en-US" dirty="0"/>
              <a:t> with unset bit.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node that branches from the parent at the input key’s character that is indicated </a:t>
            </a:r>
            <a:r>
              <a:rPr lang="en-US" b="1" dirty="0">
                <a:solidFill>
                  <a:srgbClr val="FF0000"/>
                </a:solidFill>
              </a:rPr>
              <a:t>exactly </a:t>
            </a:r>
            <a:r>
              <a:rPr lang="en-US" dirty="0">
                <a:solidFill>
                  <a:srgbClr val="FF0000"/>
                </a:solidFill>
              </a:rPr>
              <a:t>by the length of that longest prefix</a:t>
            </a:r>
            <a:r>
              <a:rPr lang="en-US" dirty="0"/>
              <a:t>, and </a:t>
            </a:r>
            <a:r>
              <a:rPr lang="en-US" dirty="0">
                <a:solidFill>
                  <a:schemeClr val="accent1"/>
                </a:solidFill>
              </a:rPr>
              <a:t>which contains the new key (set bit).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Another node with the same property, but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which contains the old key.</a:t>
            </a:r>
          </a:p>
          <a:p>
            <a:r>
              <a:rPr lang="en-US" dirty="0"/>
              <a:t>Some examples with Binary Patricia Tries follow.</a:t>
            </a:r>
          </a:p>
        </p:txBody>
      </p:sp>
    </p:spTree>
    <p:extLst>
      <p:ext uri="{BB962C8B-B14F-4D97-AF65-F5344CB8AC3E}">
        <p14:creationId xmlns:p14="http://schemas.microsoft.com/office/powerpoint/2010/main" val="26677022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EE22-32E0-47AD-92E4-D1907801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 case #1: Allocate new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EFA9BD-2718-40D2-9011-20F99FE8F40E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E5996-732B-464C-AE94-04918B16D5FA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CCA5929-885C-49F7-8500-9A3950FB4E8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7B0AD0-6E21-4F55-A807-5A70B575EB19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5D2345-F865-41DE-B117-0BCED0847454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2E8F68-1E08-467B-9788-AFB1518C3160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CDAE91-AA8B-466C-825A-1A821C1EDCAD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1485A6E-D589-490D-B463-A6F025A03EE3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3258E3-FDB1-497F-968F-CFFEBB8CF07D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6E5181-A8E2-4CF3-B841-4E5F8B6A50AE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A764D42-4077-445C-9C78-B5858259E8FE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5995A5-4763-4C50-AE3C-24BB8A4F8B77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EC954C-6AB5-43F3-AEA3-31748D2B975B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03DC68-82DC-4ACF-862B-26F5694A1E4D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5DEEECE-A72E-4ED3-B65E-11A66D3B6FA2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3AC819-741B-48E4-8DA2-D6CC4CAF6ABD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B4C64E-B480-470F-AE78-49C563315714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3F794E-DE10-4744-AB77-C3340382AAA6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4EEEE7-6AF5-4485-B25D-BDEF0F63F702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0CE4092-ADF2-4767-ABC3-4E54D68ABBBB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B2107CA-1BCB-421E-8A60-354133DAAE55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30436E-BEB8-40CB-AB24-B8D5F2C03CB0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471B38-EFA5-4E3C-BF03-EF35507D81A9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8C2B2B0-743C-4C7B-AFA0-A43D6E0DFCED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A1B5F8-2820-4498-9051-CC0D2D5321D5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DEB4C8D-4210-4DF8-8AFF-6F3F41820B04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B407651-709B-4FAD-862B-AC6C3844829F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B4D7AF8-861C-4680-A631-43F4AFDDF8FA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646707A-8AC1-4DB8-80FC-620508B79978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6A58D41-F2F6-430F-9E15-5B0090984182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F45BF6C-DA7C-4E97-80D5-62B602172F52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479BB0-DF47-4A46-9483-ADC353A6E130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99A2B2-0F52-48D4-BF07-4B3E1B34A97D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11011</a:t>
            </a:r>
          </a:p>
        </p:txBody>
      </p:sp>
    </p:spTree>
    <p:extLst>
      <p:ext uri="{BB962C8B-B14F-4D97-AF65-F5344CB8AC3E}">
        <p14:creationId xmlns:p14="http://schemas.microsoft.com/office/powerpoint/2010/main" val="39381440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EE22-32E0-47AD-92E4-D1907801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 case #1: Allocate new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EFA9BD-2718-40D2-9011-20F99FE8F40E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E5996-732B-464C-AE94-04918B16D5FA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CCA5929-885C-49F7-8500-9A3950FB4E8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7B0AD0-6E21-4F55-A807-5A70B575EB19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5D2345-F865-41DE-B117-0BCED0847454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2E8F68-1E08-467B-9788-AFB1518C3160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CDAE91-AA8B-466C-825A-1A821C1EDCAD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1485A6E-D589-490D-B463-A6F025A03EE3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3258E3-FDB1-497F-968F-CFFEBB8CF07D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6E5181-A8E2-4CF3-B841-4E5F8B6A50AE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A764D42-4077-445C-9C78-B5858259E8FE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5995A5-4763-4C50-AE3C-24BB8A4F8B77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EC954C-6AB5-43F3-AEA3-31748D2B975B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03DC68-82DC-4ACF-862B-26F5694A1E4D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5DEEECE-A72E-4ED3-B65E-11A66D3B6FA2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3AC819-741B-48E4-8DA2-D6CC4CAF6ABD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B4C64E-B480-470F-AE78-49C563315714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3F794E-DE10-4744-AB77-C3340382AAA6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4EEEE7-6AF5-4485-B25D-BDEF0F63F702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0CE4092-ADF2-4767-ABC3-4E54D68ABBBB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B2107CA-1BCB-421E-8A60-354133DAAE55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30436E-BEB8-40CB-AB24-B8D5F2C03CB0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471B38-EFA5-4E3C-BF03-EF35507D81A9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8C2B2B0-743C-4C7B-AFA0-A43D6E0DFCED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A1B5F8-2820-4498-9051-CC0D2D5321D5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DEB4C8D-4210-4DF8-8AFF-6F3F41820B04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B407651-709B-4FAD-862B-AC6C3844829F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B4D7AF8-861C-4680-A631-43F4AFDDF8FA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646707A-8AC1-4DB8-80FC-620508B79978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6A58D41-F2F6-430F-9E15-5B0090984182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F45BF6C-DA7C-4E97-80D5-62B602172F52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479BB0-DF47-4A46-9483-ADC353A6E130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99A2B2-0F52-48D4-BF07-4B3E1B34A97D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11011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0D7B57-CB55-45F4-B865-70E3F90C6E11}"/>
              </a:ext>
            </a:extLst>
          </p:cNvPr>
          <p:cNvSpPr/>
          <p:nvPr/>
        </p:nvSpPr>
        <p:spPr>
          <a:xfrm>
            <a:off x="4146700" y="1337459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11011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34F2056-39C9-4CEF-A67E-75161B8F7E94}"/>
              </a:ext>
            </a:extLst>
          </p:cNvPr>
          <p:cNvCxnSpPr>
            <a:stCxn id="3" idx="3"/>
            <a:endCxn id="4" idx="0"/>
          </p:cNvCxnSpPr>
          <p:nvPr/>
        </p:nvCxnSpPr>
        <p:spPr>
          <a:xfrm>
            <a:off x="4916463" y="1522125"/>
            <a:ext cx="422838" cy="227162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1756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EE22-32E0-47AD-92E4-D1907801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 case #1: Allocate new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EFA9BD-2718-40D2-9011-20F99FE8F40E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E5996-732B-464C-AE94-04918B16D5FA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CCA5929-885C-49F7-8500-9A3950FB4E8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7B0AD0-6E21-4F55-A807-5A70B575EB19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5D2345-F865-41DE-B117-0BCED0847454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2E8F68-1E08-467B-9788-AFB1518C3160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CDAE91-AA8B-466C-825A-1A821C1EDCAD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1485A6E-D589-490D-B463-A6F025A03EE3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3258E3-FDB1-497F-968F-CFFEBB8CF07D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6E5181-A8E2-4CF3-B841-4E5F8B6A50AE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A764D42-4077-445C-9C78-B5858259E8FE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5995A5-4763-4C50-AE3C-24BB8A4F8B77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EC954C-6AB5-43F3-AEA3-31748D2B975B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03DC68-82DC-4ACF-862B-26F5694A1E4D}"/>
              </a:ext>
            </a:extLst>
          </p:cNvPr>
          <p:cNvSpPr txBox="1"/>
          <p:nvPr/>
        </p:nvSpPr>
        <p:spPr>
          <a:xfrm rot="1898300">
            <a:off x="5679243" y="205714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5DEEECE-A72E-4ED3-B65E-11A66D3B6FA2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3AC819-741B-48E4-8DA2-D6CC4CAF6ABD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B4C64E-B480-470F-AE78-49C563315714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3F794E-DE10-4744-AB77-C3340382AAA6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4EEEE7-6AF5-4485-B25D-BDEF0F63F702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0CE4092-ADF2-4767-ABC3-4E54D68ABBBB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B2107CA-1BCB-421E-8A60-354133DAAE55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30436E-BEB8-40CB-AB24-B8D5F2C03CB0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471B38-EFA5-4E3C-BF03-EF35507D81A9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8C2B2B0-743C-4C7B-AFA0-A43D6E0DFCED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A1B5F8-2820-4498-9051-CC0D2D5321D5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DEB4C8D-4210-4DF8-8AFF-6F3F41820B04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B407651-709B-4FAD-862B-AC6C3844829F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B4D7AF8-861C-4680-A631-43F4AFDDF8FA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646707A-8AC1-4DB8-80FC-620508B79978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6A58D41-F2F6-430F-9E15-5B0090984182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F45BF6C-DA7C-4E97-80D5-62B602172F52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479BB0-DF47-4A46-9483-ADC353A6E130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99A2B2-0F52-48D4-BF07-4B3E1B34A97D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11011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0D7B57-CB55-45F4-B865-70E3F90C6E11}"/>
              </a:ext>
            </a:extLst>
          </p:cNvPr>
          <p:cNvSpPr/>
          <p:nvPr/>
        </p:nvSpPr>
        <p:spPr>
          <a:xfrm>
            <a:off x="4146700" y="1337459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>
                <a:solidFill>
                  <a:schemeClr val="accent6"/>
                </a:solidFill>
              </a:rPr>
              <a:t>011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34F2056-39C9-4CEF-A67E-75161B8F7E94}"/>
              </a:ext>
            </a:extLst>
          </p:cNvPr>
          <p:cNvCxnSpPr>
            <a:stCxn id="3" idx="3"/>
            <a:endCxn id="4" idx="0"/>
          </p:cNvCxnSpPr>
          <p:nvPr/>
        </p:nvCxnSpPr>
        <p:spPr>
          <a:xfrm>
            <a:off x="4916463" y="1522125"/>
            <a:ext cx="422838" cy="227162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271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EE22-32E0-47AD-92E4-D1907801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 case #1: Allocate new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EFA9BD-2718-40D2-9011-20F99FE8F40E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E5996-732B-464C-AE94-04918B16D5FA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CCA5929-885C-49F7-8500-9A3950FB4E8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7B0AD0-6E21-4F55-A807-5A70B575EB19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5D2345-F865-41DE-B117-0BCED0847454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2E8F68-1E08-467B-9788-AFB1518C3160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CDAE91-AA8B-466C-825A-1A821C1EDCAD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1485A6E-D589-490D-B463-A6F025A03EE3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3258E3-FDB1-497F-968F-CFFEBB8CF07D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6E5181-A8E2-4CF3-B841-4E5F8B6A50AE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A764D42-4077-445C-9C78-B5858259E8FE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5995A5-4763-4C50-AE3C-24BB8A4F8B77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EC954C-6AB5-43F3-AEA3-31748D2B975B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03DC68-82DC-4ACF-862B-26F5694A1E4D}"/>
              </a:ext>
            </a:extLst>
          </p:cNvPr>
          <p:cNvSpPr txBox="1"/>
          <p:nvPr/>
        </p:nvSpPr>
        <p:spPr>
          <a:xfrm rot="1898300">
            <a:off x="5726399" y="1959803"/>
            <a:ext cx="53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5DEEECE-A72E-4ED3-B65E-11A66D3B6FA2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3AC819-741B-48E4-8DA2-D6CC4CAF6ABD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B4C64E-B480-470F-AE78-49C563315714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3F794E-DE10-4744-AB77-C3340382AAA6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4EEEE7-6AF5-4485-B25D-BDEF0F63F702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0CE4092-ADF2-4767-ABC3-4E54D68ABBBB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B2107CA-1BCB-421E-8A60-354133DAAE55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30436E-BEB8-40CB-AB24-B8D5F2C03CB0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471B38-EFA5-4E3C-BF03-EF35507D81A9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8C2B2B0-743C-4C7B-AFA0-A43D6E0DFCED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A1B5F8-2820-4498-9051-CC0D2D5321D5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DEB4C8D-4210-4DF8-8AFF-6F3F41820B04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B407651-709B-4FAD-862B-AC6C3844829F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B4D7AF8-861C-4680-A631-43F4AFDDF8FA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646707A-8AC1-4DB8-80FC-620508B79978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6A58D41-F2F6-430F-9E15-5B0090984182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F45BF6C-DA7C-4E97-80D5-62B602172F52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479BB0-DF47-4A46-9483-ADC353A6E130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99A2B2-0F52-48D4-BF07-4B3E1B34A97D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11011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0D7B57-CB55-45F4-B865-70E3F90C6E11}"/>
              </a:ext>
            </a:extLst>
          </p:cNvPr>
          <p:cNvSpPr/>
          <p:nvPr/>
        </p:nvSpPr>
        <p:spPr>
          <a:xfrm>
            <a:off x="6500239" y="198351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011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34F2056-39C9-4CEF-A67E-75161B8F7E94}"/>
              </a:ext>
            </a:extLst>
          </p:cNvPr>
          <p:cNvCxnSpPr>
            <a:cxnSpLocks/>
            <a:stCxn id="3" idx="3"/>
            <a:endCxn id="27" idx="7"/>
          </p:cNvCxnSpPr>
          <p:nvPr/>
        </p:nvCxnSpPr>
        <p:spPr>
          <a:xfrm flipH="1">
            <a:off x="6583852" y="2168177"/>
            <a:ext cx="452111" cy="369747"/>
          </a:xfrm>
          <a:prstGeom prst="curvedConnector4">
            <a:avLst>
              <a:gd name="adj1" fmla="val -50563"/>
              <a:gd name="adj2" fmla="val 6694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9398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EE22-32E0-47AD-92E4-D1907801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 case #1: Allocate new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EFA9BD-2718-40D2-9011-20F99FE8F40E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E5996-732B-464C-AE94-04918B16D5FA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CCA5929-885C-49F7-8500-9A3950FB4E8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7B0AD0-6E21-4F55-A807-5A70B575EB19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5D2345-F865-41DE-B117-0BCED0847454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2E8F68-1E08-467B-9788-AFB1518C3160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CDAE91-AA8B-466C-825A-1A821C1EDCAD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1485A6E-D589-490D-B463-A6F025A03EE3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3258E3-FDB1-497F-968F-CFFEBB8CF07D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6E5181-A8E2-4CF3-B841-4E5F8B6A50AE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A764D42-4077-445C-9C78-B5858259E8FE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5995A5-4763-4C50-AE3C-24BB8A4F8B77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EC954C-6AB5-43F3-AEA3-31748D2B975B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03DC68-82DC-4ACF-862B-26F5694A1E4D}"/>
              </a:ext>
            </a:extLst>
          </p:cNvPr>
          <p:cNvSpPr txBox="1"/>
          <p:nvPr/>
        </p:nvSpPr>
        <p:spPr>
          <a:xfrm rot="1898300">
            <a:off x="5726399" y="1959803"/>
            <a:ext cx="53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5DEEECE-A72E-4ED3-B65E-11A66D3B6FA2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3AC819-741B-48E4-8DA2-D6CC4CAF6ABD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B4C64E-B480-470F-AE78-49C563315714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3F794E-DE10-4744-AB77-C3340382AAA6}"/>
              </a:ext>
            </a:extLst>
          </p:cNvPr>
          <p:cNvSpPr txBox="1"/>
          <p:nvPr/>
        </p:nvSpPr>
        <p:spPr>
          <a:xfrm rot="18604500">
            <a:off x="5618196" y="2737820"/>
            <a:ext cx="60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4EEEE7-6AF5-4485-B25D-BDEF0F63F702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0CE4092-ADF2-4767-ABC3-4E54D68ABBBB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B2107CA-1BCB-421E-8A60-354133DAAE55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30436E-BEB8-40CB-AB24-B8D5F2C03CB0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471B38-EFA5-4E3C-BF03-EF35507D81A9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8C2B2B0-743C-4C7B-AFA0-A43D6E0DFCED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A1B5F8-2820-4498-9051-CC0D2D5321D5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DEB4C8D-4210-4DF8-8AFF-6F3F41820B04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B407651-709B-4FAD-862B-AC6C3844829F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B4D7AF8-861C-4680-A631-43F4AFDDF8FA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646707A-8AC1-4DB8-80FC-620508B79978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6A58D41-F2F6-430F-9E15-5B0090984182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F45BF6C-DA7C-4E97-80D5-62B602172F52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479BB0-DF47-4A46-9483-ADC353A6E130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99A2B2-0F52-48D4-BF07-4B3E1B34A97D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11011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0D7B57-CB55-45F4-B865-70E3F90C6E11}"/>
              </a:ext>
            </a:extLst>
          </p:cNvPr>
          <p:cNvSpPr/>
          <p:nvPr/>
        </p:nvSpPr>
        <p:spPr>
          <a:xfrm>
            <a:off x="6500239" y="198351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01</a:t>
            </a:r>
            <a:r>
              <a:rPr lang="en-US" dirty="0">
                <a:solidFill>
                  <a:schemeClr val="accent6"/>
                </a:solidFill>
              </a:rPr>
              <a:t>1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34F2056-39C9-4CEF-A67E-75161B8F7E94}"/>
              </a:ext>
            </a:extLst>
          </p:cNvPr>
          <p:cNvCxnSpPr>
            <a:cxnSpLocks/>
            <a:stCxn id="3" idx="3"/>
            <a:endCxn id="27" idx="7"/>
          </p:cNvCxnSpPr>
          <p:nvPr/>
        </p:nvCxnSpPr>
        <p:spPr>
          <a:xfrm flipH="1">
            <a:off x="6583852" y="2168177"/>
            <a:ext cx="452111" cy="369747"/>
          </a:xfrm>
          <a:prstGeom prst="curvedConnector4">
            <a:avLst>
              <a:gd name="adj1" fmla="val -50563"/>
              <a:gd name="adj2" fmla="val 6694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9573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EE22-32E0-47AD-92E4-D1907801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 case #1: Allocate new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EFA9BD-2718-40D2-9011-20F99FE8F40E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E5996-732B-464C-AE94-04918B16D5FA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CCA5929-885C-49F7-8500-9A3950FB4E8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7B0AD0-6E21-4F55-A807-5A70B575EB19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5D2345-F865-41DE-B117-0BCED0847454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2E8F68-1E08-467B-9788-AFB1518C3160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CDAE91-AA8B-466C-825A-1A821C1EDCAD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1485A6E-D589-490D-B463-A6F025A03EE3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3258E3-FDB1-497F-968F-CFFEBB8CF07D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6E5181-A8E2-4CF3-B841-4E5F8B6A50AE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A764D42-4077-445C-9C78-B5858259E8FE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5995A5-4763-4C50-AE3C-24BB8A4F8B77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EC954C-6AB5-43F3-AEA3-31748D2B975B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03DC68-82DC-4ACF-862B-26F5694A1E4D}"/>
              </a:ext>
            </a:extLst>
          </p:cNvPr>
          <p:cNvSpPr txBox="1"/>
          <p:nvPr/>
        </p:nvSpPr>
        <p:spPr>
          <a:xfrm rot="1898300">
            <a:off x="5726399" y="1959803"/>
            <a:ext cx="53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5DEEECE-A72E-4ED3-B65E-11A66D3B6FA2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3AC819-741B-48E4-8DA2-D6CC4CAF6ABD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B4C64E-B480-470F-AE78-49C563315714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3F794E-DE10-4744-AB77-C3340382AAA6}"/>
              </a:ext>
            </a:extLst>
          </p:cNvPr>
          <p:cNvSpPr txBox="1"/>
          <p:nvPr/>
        </p:nvSpPr>
        <p:spPr>
          <a:xfrm rot="18604500">
            <a:off x="5618196" y="2737820"/>
            <a:ext cx="60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4EEEE7-6AF5-4485-B25D-BDEF0F63F702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0CE4092-ADF2-4767-ABC3-4E54D68ABBBB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B2107CA-1BCB-421E-8A60-354133DAAE55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30436E-BEB8-40CB-AB24-B8D5F2C03CB0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471B38-EFA5-4E3C-BF03-EF35507D81A9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8C2B2B0-743C-4C7B-AFA0-A43D6E0DFCED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A1B5F8-2820-4498-9051-CC0D2D5321D5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DEB4C8D-4210-4DF8-8AFF-6F3F41820B04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B407651-709B-4FAD-862B-AC6C3844829F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B4D7AF8-861C-4680-A631-43F4AFDDF8FA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646707A-8AC1-4DB8-80FC-620508B79978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6A58D41-F2F6-430F-9E15-5B0090984182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F45BF6C-DA7C-4E97-80D5-62B602172F52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479BB0-DF47-4A46-9483-ADC353A6E130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99A2B2-0F52-48D4-BF07-4B3E1B34A97D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11011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3CCAFB4-0155-4565-8EF0-2F9242160373}"/>
              </a:ext>
            </a:extLst>
          </p:cNvPr>
          <p:cNvCxnSpPr>
            <a:cxnSpLocks/>
          </p:cNvCxnSpPr>
          <p:nvPr/>
        </p:nvCxnSpPr>
        <p:spPr>
          <a:xfrm>
            <a:off x="5849849" y="3671485"/>
            <a:ext cx="313131" cy="202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358FC4D-713C-47BB-B720-6379D767EE3C}"/>
              </a:ext>
            </a:extLst>
          </p:cNvPr>
          <p:cNvSpPr txBox="1"/>
          <p:nvPr/>
        </p:nvSpPr>
        <p:spPr>
          <a:xfrm rot="1896696">
            <a:off x="5955311" y="3469538"/>
            <a:ext cx="37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C41ADA9-24A4-4453-878C-AF3BCC7B4A10}"/>
              </a:ext>
            </a:extLst>
          </p:cNvPr>
          <p:cNvSpPr/>
          <p:nvPr/>
        </p:nvSpPr>
        <p:spPr>
          <a:xfrm>
            <a:off x="6052180" y="3905350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CEC20A5-5EC9-48D2-88F3-6322115496D9}"/>
              </a:ext>
            </a:extLst>
          </p:cNvPr>
          <p:cNvSpPr/>
          <p:nvPr/>
        </p:nvSpPr>
        <p:spPr>
          <a:xfrm>
            <a:off x="6273446" y="40790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018514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EE22-32E0-47AD-92E4-D1907801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 case #1: Allocate new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EFA9BD-2718-40D2-9011-20F99FE8F40E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E5996-732B-464C-AE94-04918B16D5FA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CCA5929-885C-49F7-8500-9A3950FB4E8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7B0AD0-6E21-4F55-A807-5A70B575EB19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5D2345-F865-41DE-B117-0BCED0847454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2E8F68-1E08-467B-9788-AFB1518C3160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CDAE91-AA8B-466C-825A-1A821C1EDCAD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1485A6E-D589-490D-B463-A6F025A03EE3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3258E3-FDB1-497F-968F-CFFEBB8CF07D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6E5181-A8E2-4CF3-B841-4E5F8B6A50AE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A764D42-4077-445C-9C78-B5858259E8FE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5995A5-4763-4C50-AE3C-24BB8A4F8B77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EC954C-6AB5-43F3-AEA3-31748D2B975B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03DC68-82DC-4ACF-862B-26F5694A1E4D}"/>
              </a:ext>
            </a:extLst>
          </p:cNvPr>
          <p:cNvSpPr txBox="1"/>
          <p:nvPr/>
        </p:nvSpPr>
        <p:spPr>
          <a:xfrm rot="1898300">
            <a:off x="5726399" y="1959803"/>
            <a:ext cx="53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5DEEECE-A72E-4ED3-B65E-11A66D3B6FA2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3AC819-741B-48E4-8DA2-D6CC4CAF6ABD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B4C64E-B480-470F-AE78-49C563315714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3F794E-DE10-4744-AB77-C3340382AAA6}"/>
              </a:ext>
            </a:extLst>
          </p:cNvPr>
          <p:cNvSpPr txBox="1"/>
          <p:nvPr/>
        </p:nvSpPr>
        <p:spPr>
          <a:xfrm rot="18604500">
            <a:off x="5618196" y="2737820"/>
            <a:ext cx="60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4EEEE7-6AF5-4485-B25D-BDEF0F63F702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0CE4092-ADF2-4767-ABC3-4E54D68ABBBB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B2107CA-1BCB-421E-8A60-354133DAAE55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30436E-BEB8-40CB-AB24-B8D5F2C03CB0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471B38-EFA5-4E3C-BF03-EF35507D81A9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8C2B2B0-743C-4C7B-AFA0-A43D6E0DFCED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A1B5F8-2820-4498-9051-CC0D2D5321D5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DEB4C8D-4210-4DF8-8AFF-6F3F41820B04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B407651-709B-4FAD-862B-AC6C3844829F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B4D7AF8-861C-4680-A631-43F4AFDDF8FA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646707A-8AC1-4DB8-80FC-620508B79978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6A58D41-F2F6-430F-9E15-5B0090984182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F45BF6C-DA7C-4E97-80D5-62B602172F52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479BB0-DF47-4A46-9483-ADC353A6E130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99A2B2-0F52-48D4-BF07-4B3E1B34A97D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</a:t>
            </a:r>
            <a:r>
              <a:rPr lang="en-US" dirty="0">
                <a:solidFill>
                  <a:srgbClr val="FF0000"/>
                </a:solidFill>
              </a:rPr>
              <a:t>01</a:t>
            </a:r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3CCAFB4-0155-4565-8EF0-2F9242160373}"/>
              </a:ext>
            </a:extLst>
          </p:cNvPr>
          <p:cNvCxnSpPr>
            <a:cxnSpLocks/>
          </p:cNvCxnSpPr>
          <p:nvPr/>
        </p:nvCxnSpPr>
        <p:spPr>
          <a:xfrm>
            <a:off x="5849849" y="3671485"/>
            <a:ext cx="313131" cy="2025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358FC4D-713C-47BB-B720-6379D767EE3C}"/>
              </a:ext>
            </a:extLst>
          </p:cNvPr>
          <p:cNvSpPr txBox="1"/>
          <p:nvPr/>
        </p:nvSpPr>
        <p:spPr>
          <a:xfrm rot="1896696">
            <a:off x="5957002" y="3502416"/>
            <a:ext cx="33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C41ADA9-24A4-4453-878C-AF3BCC7B4A10}"/>
              </a:ext>
            </a:extLst>
          </p:cNvPr>
          <p:cNvSpPr/>
          <p:nvPr/>
        </p:nvSpPr>
        <p:spPr>
          <a:xfrm>
            <a:off x="6052180" y="3905350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CEC20A5-5EC9-48D2-88F3-6322115496D9}"/>
              </a:ext>
            </a:extLst>
          </p:cNvPr>
          <p:cNvSpPr/>
          <p:nvPr/>
        </p:nvSpPr>
        <p:spPr>
          <a:xfrm>
            <a:off x="6273446" y="40790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39F7A-5D85-4BAA-87D0-E657F136F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72" y="3495592"/>
            <a:ext cx="1727662" cy="138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776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EE22-32E0-47AD-92E4-D1907801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 case #2: Simply set the bit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C80C02-27A5-4FE5-A507-A061D36E58D2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FDA57-9E56-4CB5-9CB6-3D642DB60F76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8579E62-7637-4C75-83F7-617E236DF4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753FAC-5D95-4BB3-BE1E-6FE411454397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B48A6A-0AF8-4BE4-9786-7EC36F52D01A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174FD8-7CDB-44AB-8172-DD975B2FA26D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B9E56C-691F-4E0B-8D9F-A0E88351F4C0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152AFC-7E2A-4929-9B8E-1DFFA42BA7E0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A07C9-9E45-4BD3-B71D-32D1387BE9E3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4D45EB-4F63-4720-B969-F10F8B5C172C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EDD3297-1F23-4B43-B072-0E26CBFA5853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95CEB6-1854-4AED-9C4F-90E222A3BD0C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E43022-5753-417B-9EEB-75495F3F358B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05B18A-33AA-4C7F-A92A-C8DEBB89551E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EF637C-BB78-4DD3-8E7B-D5C990B6D6BB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46F104-118E-4CF4-A038-10125A79728B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7BF7D2-8B1B-4CEF-A7E3-424A1671F1F5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650FB4-B478-419C-A958-480A76CEC4D1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D2BE3B-3256-48A4-B75B-98C9F550AFB5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A7F7E6-2377-4605-9B32-EB6F6FDCEA8C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26D0A0-456E-479F-9BE1-B2CA6B8D01DD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CDCB8EC-8379-4C54-ABA2-FED2DC95F871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545C19-06C9-4E55-853D-DA2E7680B006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FFD64F-E4D5-46D9-9AB5-CF0537B39774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EB2653-EE40-4EBC-85CF-556BEBD9D991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B5AB0C-4011-4179-830D-415ACC424A88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AEC094F-452A-4ECA-82E8-A9AF8CDFE8B1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D9ED103-4F14-4C07-964F-A4E0AD47E75A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099CCA9-6C13-408B-8E5D-C411488A55BD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FA01023-ED85-4908-9230-D7F9D85EB0C8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308B6E-B453-4DC7-AE66-F998E7099948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1D72CE-5A6D-4F3E-89A3-D0BE432D291B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944421-90F8-40DB-9FC9-F087EBCCF8E0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111100</a:t>
            </a:r>
          </a:p>
        </p:txBody>
      </p:sp>
    </p:spTree>
    <p:extLst>
      <p:ext uri="{BB962C8B-B14F-4D97-AF65-F5344CB8AC3E}">
        <p14:creationId xmlns:p14="http://schemas.microsoft.com/office/powerpoint/2010/main" val="172367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 with 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6051"/>
            <a:ext cx="10515600" cy="4351338"/>
          </a:xfrm>
        </p:spPr>
        <p:txBody>
          <a:bodyPr/>
          <a:lstStyle/>
          <a:p>
            <a:r>
              <a:rPr lang="en-US" dirty="0"/>
              <a:t>“Non-key” nodes with just one (non-null) child are about as useful </a:t>
            </a:r>
            <a:r>
              <a:rPr lang="en-US" dirty="0">
                <a:solidFill>
                  <a:srgbClr val="E211F0"/>
                </a:solidFill>
              </a:rPr>
              <a:t>as a Greek State Employee.</a:t>
            </a:r>
          </a:p>
          <a:p>
            <a:r>
              <a:rPr lang="en-US" dirty="0"/>
              <a:t>Look at this example of a </a:t>
            </a:r>
            <a:r>
              <a:rPr lang="en-US" dirty="0" err="1"/>
              <a:t>trie</a:t>
            </a:r>
            <a:r>
              <a:rPr lang="en-US" dirty="0"/>
              <a:t> with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two long keys</a:t>
            </a:r>
            <a:r>
              <a:rPr lang="en-US" dirty="0"/>
              <a:t>, and two </a:t>
            </a:r>
            <a:r>
              <a:rPr lang="en-US" dirty="0">
                <a:solidFill>
                  <a:schemeClr val="accent2"/>
                </a:solidFill>
              </a:rPr>
              <a:t>not so long ones, but which do share a prefix: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23069" y="3853472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0896" y="3632887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1717589" y="3853472"/>
            <a:ext cx="652530" cy="48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001794" y="4128641"/>
            <a:ext cx="368325" cy="158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637271" y="4230342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80069" y="4774028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501345" y="4456527"/>
            <a:ext cx="179174" cy="28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38200" y="5079872"/>
            <a:ext cx="341870" cy="258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65819" y="5100264"/>
            <a:ext cx="250225" cy="248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91965" y="5377919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752603" y="5685155"/>
            <a:ext cx="1542" cy="32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620796" y="6054668"/>
            <a:ext cx="321276" cy="3336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28126" y="5291422"/>
            <a:ext cx="321276" cy="3336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5" idx="4"/>
          </p:cNvCxnSpPr>
          <p:nvPr/>
        </p:nvCxnSpPr>
        <p:spPr>
          <a:xfrm>
            <a:off x="2483707" y="4187104"/>
            <a:ext cx="96486" cy="239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518408" y="4397158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35" idx="1"/>
          </p:cNvCxnSpPr>
          <p:nvPr/>
        </p:nvCxnSpPr>
        <p:spPr>
          <a:xfrm>
            <a:off x="2777900" y="4747085"/>
            <a:ext cx="261234" cy="385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878496" y="5592994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5" idx="4"/>
            <a:endCxn id="33" idx="0"/>
          </p:cNvCxnSpPr>
          <p:nvPr/>
        </p:nvCxnSpPr>
        <p:spPr>
          <a:xfrm flipH="1">
            <a:off x="3039134" y="5417157"/>
            <a:ext cx="113588" cy="175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992084" y="5083525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03444" y="6073636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3" idx="4"/>
          </p:cNvCxnSpPr>
          <p:nvPr/>
        </p:nvCxnSpPr>
        <p:spPr>
          <a:xfrm flipH="1">
            <a:off x="2907327" y="5926626"/>
            <a:ext cx="131807" cy="175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5" idx="7"/>
          </p:cNvCxnSpPr>
          <p:nvPr/>
        </p:nvCxnSpPr>
        <p:spPr>
          <a:xfrm flipH="1">
            <a:off x="2611081" y="6407268"/>
            <a:ext cx="191537" cy="127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336855" y="6485530"/>
            <a:ext cx="321276" cy="3336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5" idx="5"/>
            <a:endCxn id="51" idx="2"/>
          </p:cNvCxnSpPr>
          <p:nvPr/>
        </p:nvCxnSpPr>
        <p:spPr>
          <a:xfrm>
            <a:off x="2597295" y="4138245"/>
            <a:ext cx="851993" cy="96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449288" y="4067639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708780" y="4399497"/>
            <a:ext cx="189467" cy="146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910299" y="5053175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999092" y="4859265"/>
            <a:ext cx="113588" cy="175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895248" y="4522647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926431" y="5605082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070937" y="5382142"/>
            <a:ext cx="22594" cy="222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4"/>
          </p:cNvCxnSpPr>
          <p:nvPr/>
        </p:nvCxnSpPr>
        <p:spPr>
          <a:xfrm>
            <a:off x="4087069" y="5938714"/>
            <a:ext cx="160638" cy="204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256610" y="6113135"/>
            <a:ext cx="321276" cy="3336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913241" y="3884262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74807" y="4370296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46436" y="4843975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50776" y="4918115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826745" y="5713068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226282" y="4172589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576640" y="4755959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812826" y="5214422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747234" y="5723891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497493" y="6155988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842475" y="3847054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764604" y="4168772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12680" y="4774991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165027" y="5282375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224200" y="5799001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1269" y="4187104"/>
            <a:ext cx="2290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problem stems from the fact that every link is associated with a character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235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EE22-32E0-47AD-92E4-D1907801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 case #2: Simply set the bit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C80C02-27A5-4FE5-A507-A061D36E58D2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FDA57-9E56-4CB5-9CB6-3D642DB60F76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8579E62-7637-4C75-83F7-617E236DF4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753FAC-5D95-4BB3-BE1E-6FE411454397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B48A6A-0AF8-4BE4-9786-7EC36F52D01A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174FD8-7CDB-44AB-8172-DD975B2FA26D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B9E56C-691F-4E0B-8D9F-A0E88351F4C0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152AFC-7E2A-4929-9B8E-1DFFA42BA7E0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A07C9-9E45-4BD3-B71D-32D1387BE9E3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4D45EB-4F63-4720-B969-F10F8B5C172C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EDD3297-1F23-4B43-B072-0E26CBFA5853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95CEB6-1854-4AED-9C4F-90E222A3BD0C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E43022-5753-417B-9EEB-75495F3F358B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05B18A-33AA-4C7F-A92A-C8DEBB89551E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EF637C-BB78-4DD3-8E7B-D5C990B6D6BB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46F104-118E-4CF4-A038-10125A79728B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7BF7D2-8B1B-4CEF-A7E3-424A1671F1F5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650FB4-B478-419C-A958-480A76CEC4D1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D2BE3B-3256-48A4-B75B-98C9F550AFB5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A7F7E6-2377-4605-9B32-EB6F6FDCEA8C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26D0A0-456E-479F-9BE1-B2CA6B8D01DD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CDCB8EC-8379-4C54-ABA2-FED2DC95F871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545C19-06C9-4E55-853D-DA2E7680B006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FFD64F-E4D5-46D9-9AB5-CF0537B39774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EB2653-EE40-4EBC-85CF-556BEBD9D991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B5AB0C-4011-4179-830D-415ACC424A88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AEC094F-452A-4ECA-82E8-A9AF8CDFE8B1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D9ED103-4F14-4C07-964F-A4E0AD47E75A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099CCA9-6C13-408B-8E5D-C411488A55BD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FA01023-ED85-4908-9230-D7F9D85EB0C8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308B6E-B453-4DC7-AE66-F998E7099948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1D72CE-5A6D-4F3E-89A3-D0BE432D291B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944421-90F8-40DB-9FC9-F087EBCCF8E0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111100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EC91AB-2377-4DF3-9EDC-788B1052A91C}"/>
              </a:ext>
            </a:extLst>
          </p:cNvPr>
          <p:cNvSpPr txBox="1"/>
          <p:nvPr/>
        </p:nvSpPr>
        <p:spPr>
          <a:xfrm>
            <a:off x="3908363" y="1337193"/>
            <a:ext cx="108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111100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7B57CAD1-789D-4CB4-BD5A-64F49249EFBB}"/>
              </a:ext>
            </a:extLst>
          </p:cNvPr>
          <p:cNvCxnSpPr>
            <a:endCxn id="4" idx="1"/>
          </p:cNvCxnSpPr>
          <p:nvPr/>
        </p:nvCxnSpPr>
        <p:spPr>
          <a:xfrm>
            <a:off x="4708419" y="1581746"/>
            <a:ext cx="442531" cy="226927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398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EE22-32E0-47AD-92E4-D1907801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 case #2: Simply set the bit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C80C02-27A5-4FE5-A507-A061D36E58D2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FDA57-9E56-4CB5-9CB6-3D642DB60F76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8579E62-7637-4C75-83F7-617E236DF4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753FAC-5D95-4BB3-BE1E-6FE411454397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B48A6A-0AF8-4BE4-9786-7EC36F52D01A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174FD8-7CDB-44AB-8172-DD975B2FA26D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B9E56C-691F-4E0B-8D9F-A0E88351F4C0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152AFC-7E2A-4929-9B8E-1DFFA42BA7E0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A07C9-9E45-4BD3-B71D-32D1387BE9E3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4D45EB-4F63-4720-B969-F10F8B5C172C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EDD3297-1F23-4B43-B072-0E26CBFA5853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95CEB6-1854-4AED-9C4F-90E222A3BD0C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E43022-5753-417B-9EEB-75495F3F358B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05B18A-33AA-4C7F-A92A-C8DEBB89551E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EF637C-BB78-4DD3-8E7B-D5C990B6D6BB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46F104-118E-4CF4-A038-10125A79728B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7BF7D2-8B1B-4CEF-A7E3-424A1671F1F5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650FB4-B478-419C-A958-480A76CEC4D1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D2BE3B-3256-48A4-B75B-98C9F550AFB5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A7F7E6-2377-4605-9B32-EB6F6FDCEA8C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26D0A0-456E-479F-9BE1-B2CA6B8D01DD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CDCB8EC-8379-4C54-ABA2-FED2DC95F871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545C19-06C9-4E55-853D-DA2E7680B006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FFD64F-E4D5-46D9-9AB5-CF0537B39774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EB2653-EE40-4EBC-85CF-556BEBD9D991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B5AB0C-4011-4179-830D-415ACC424A88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AEC094F-452A-4ECA-82E8-A9AF8CDFE8B1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D9ED103-4F14-4C07-964F-A4E0AD47E75A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099CCA9-6C13-408B-8E5D-C411488A55BD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FA01023-ED85-4908-9230-D7F9D85EB0C8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308B6E-B453-4DC7-AE66-F998E7099948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1D72CE-5A6D-4F3E-89A3-D0BE432D291B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944421-90F8-40DB-9FC9-F087EBCCF8E0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111100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EC91AB-2377-4DF3-9EDC-788B1052A91C}"/>
              </a:ext>
            </a:extLst>
          </p:cNvPr>
          <p:cNvSpPr txBox="1"/>
          <p:nvPr/>
        </p:nvSpPr>
        <p:spPr>
          <a:xfrm>
            <a:off x="3908363" y="1337193"/>
            <a:ext cx="108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>
                <a:solidFill>
                  <a:schemeClr val="accent6"/>
                </a:solidFill>
              </a:rPr>
              <a:t>1100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7B57CAD1-789D-4CB4-BD5A-64F49249EFBB}"/>
              </a:ext>
            </a:extLst>
          </p:cNvPr>
          <p:cNvCxnSpPr>
            <a:endCxn id="4" idx="1"/>
          </p:cNvCxnSpPr>
          <p:nvPr/>
        </p:nvCxnSpPr>
        <p:spPr>
          <a:xfrm>
            <a:off x="4708419" y="1581746"/>
            <a:ext cx="442531" cy="226927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0233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EE22-32E0-47AD-92E4-D1907801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 case #2: Simply set the bit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C80C02-27A5-4FE5-A507-A061D36E58D2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FDA57-9E56-4CB5-9CB6-3D642DB60F76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8579E62-7637-4C75-83F7-617E236DF4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753FAC-5D95-4BB3-BE1E-6FE411454397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B48A6A-0AF8-4BE4-9786-7EC36F52D01A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174FD8-7CDB-44AB-8172-DD975B2FA26D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B9E56C-691F-4E0B-8D9F-A0E88351F4C0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152AFC-7E2A-4929-9B8E-1DFFA42BA7E0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A07C9-9E45-4BD3-B71D-32D1387BE9E3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4D45EB-4F63-4720-B969-F10F8B5C172C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EDD3297-1F23-4B43-B072-0E26CBFA5853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95CEB6-1854-4AED-9C4F-90E222A3BD0C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E43022-5753-417B-9EEB-75495F3F358B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05B18A-33AA-4C7F-A92A-C8DEBB89551E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EF637C-BB78-4DD3-8E7B-D5C990B6D6BB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46F104-118E-4CF4-A038-10125A79728B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7BF7D2-8B1B-4CEF-A7E3-424A1671F1F5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650FB4-B478-419C-A958-480A76CEC4D1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D2BE3B-3256-48A4-B75B-98C9F550AFB5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A7F7E6-2377-4605-9B32-EB6F6FDCEA8C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26D0A0-456E-479F-9BE1-B2CA6B8D01DD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CDCB8EC-8379-4C54-ABA2-FED2DC95F871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545C19-06C9-4E55-853D-DA2E7680B006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FFD64F-E4D5-46D9-9AB5-CF0537B39774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EB2653-EE40-4EBC-85CF-556BEBD9D991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B5AB0C-4011-4179-830D-415ACC424A88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AEC094F-452A-4ECA-82E8-A9AF8CDFE8B1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D9ED103-4F14-4C07-964F-A4E0AD47E75A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099CCA9-6C13-408B-8E5D-C411488A55BD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FA01023-ED85-4908-9230-D7F9D85EB0C8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308B6E-B453-4DC7-AE66-F998E7099948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1D72CE-5A6D-4F3E-89A3-D0BE432D291B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944421-90F8-40DB-9FC9-F087EBCCF8E0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111100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EC91AB-2377-4DF3-9EDC-788B1052A91C}"/>
              </a:ext>
            </a:extLst>
          </p:cNvPr>
          <p:cNvSpPr txBox="1"/>
          <p:nvPr/>
        </p:nvSpPr>
        <p:spPr>
          <a:xfrm>
            <a:off x="6642900" y="2154993"/>
            <a:ext cx="80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1100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7B57CAD1-789D-4CB4-BD5A-64F49249EFBB}"/>
              </a:ext>
            </a:extLst>
          </p:cNvPr>
          <p:cNvCxnSpPr>
            <a:cxnSpLocks/>
            <a:endCxn id="18" idx="7"/>
          </p:cNvCxnSpPr>
          <p:nvPr/>
        </p:nvCxnSpPr>
        <p:spPr>
          <a:xfrm rot="10800000" flipV="1">
            <a:off x="6583852" y="2471052"/>
            <a:ext cx="205138" cy="66872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4387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EE22-32E0-47AD-92E4-D1907801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 case #2: Simply set the bit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C80C02-27A5-4FE5-A507-A061D36E58D2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FDA57-9E56-4CB5-9CB6-3D642DB60F76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8579E62-7637-4C75-83F7-617E236DF4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753FAC-5D95-4BB3-BE1E-6FE411454397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B48A6A-0AF8-4BE4-9786-7EC36F52D01A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174FD8-7CDB-44AB-8172-DD975B2FA26D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B9E56C-691F-4E0B-8D9F-A0E88351F4C0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152AFC-7E2A-4929-9B8E-1DFFA42BA7E0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A07C9-9E45-4BD3-B71D-32D1387BE9E3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4D45EB-4F63-4720-B969-F10F8B5C172C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EDD3297-1F23-4B43-B072-0E26CBFA5853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95CEB6-1854-4AED-9C4F-90E222A3BD0C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E43022-5753-417B-9EEB-75495F3F358B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05B18A-33AA-4C7F-A92A-C8DEBB89551E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EF637C-BB78-4DD3-8E7B-D5C990B6D6BB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46F104-118E-4CF4-A038-10125A79728B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7BF7D2-8B1B-4CEF-A7E3-424A1671F1F5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650FB4-B478-419C-A958-480A76CEC4D1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D2BE3B-3256-48A4-B75B-98C9F550AFB5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A7F7E6-2377-4605-9B32-EB6F6FDCEA8C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26D0A0-456E-479F-9BE1-B2CA6B8D01DD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CDCB8EC-8379-4C54-ABA2-FED2DC95F871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545C19-06C9-4E55-853D-DA2E7680B006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FFD64F-E4D5-46D9-9AB5-CF0537B39774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EB2653-EE40-4EBC-85CF-556BEBD9D991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B5AB0C-4011-4179-830D-415ACC424A88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AEC094F-452A-4ECA-82E8-A9AF8CDFE8B1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D9ED103-4F14-4C07-964F-A4E0AD47E75A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099CCA9-6C13-408B-8E5D-C411488A55BD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FA01023-ED85-4908-9230-D7F9D85EB0C8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308B6E-B453-4DC7-AE66-F998E7099948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1D72CE-5A6D-4F3E-89A3-D0BE432D291B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944421-90F8-40DB-9FC9-F087EBCCF8E0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111100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EC91AB-2377-4DF3-9EDC-788B1052A91C}"/>
              </a:ext>
            </a:extLst>
          </p:cNvPr>
          <p:cNvSpPr txBox="1"/>
          <p:nvPr/>
        </p:nvSpPr>
        <p:spPr>
          <a:xfrm>
            <a:off x="6642900" y="2154993"/>
            <a:ext cx="80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1100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7B57CAD1-789D-4CB4-BD5A-64F49249EFBB}"/>
              </a:ext>
            </a:extLst>
          </p:cNvPr>
          <p:cNvCxnSpPr>
            <a:cxnSpLocks/>
            <a:endCxn id="18" idx="7"/>
          </p:cNvCxnSpPr>
          <p:nvPr/>
        </p:nvCxnSpPr>
        <p:spPr>
          <a:xfrm rot="10800000" flipV="1">
            <a:off x="6583852" y="2471052"/>
            <a:ext cx="205138" cy="66872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7132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EE22-32E0-47AD-92E4-D1907801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 case #2: Simply set the bit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C80C02-27A5-4FE5-A507-A061D36E58D2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FDA57-9E56-4CB5-9CB6-3D642DB60F76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8579E62-7637-4C75-83F7-617E236DF4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753FAC-5D95-4BB3-BE1E-6FE411454397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B48A6A-0AF8-4BE4-9786-7EC36F52D01A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174FD8-7CDB-44AB-8172-DD975B2FA26D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B9E56C-691F-4E0B-8D9F-A0E88351F4C0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152AFC-7E2A-4929-9B8E-1DFFA42BA7E0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A07C9-9E45-4BD3-B71D-32D1387BE9E3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4D45EB-4F63-4720-B969-F10F8B5C172C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EDD3297-1F23-4B43-B072-0E26CBFA5853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95CEB6-1854-4AED-9C4F-90E222A3BD0C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E43022-5753-417B-9EEB-75495F3F358B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05B18A-33AA-4C7F-A92A-C8DEBB89551E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EF637C-BB78-4DD3-8E7B-D5C990B6D6BB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46F104-118E-4CF4-A038-10125A79728B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7BF7D2-8B1B-4CEF-A7E3-424A1671F1F5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650FB4-B478-419C-A958-480A76CEC4D1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D2BE3B-3256-48A4-B75B-98C9F550AFB5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A7F7E6-2377-4605-9B32-EB6F6FDCEA8C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26D0A0-456E-479F-9BE1-B2CA6B8D01DD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545C19-06C9-4E55-853D-DA2E7680B006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FFD64F-E4D5-46D9-9AB5-CF0537B39774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EB2653-EE40-4EBC-85CF-556BEBD9D991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B5AB0C-4011-4179-830D-415ACC424A88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AEC094F-452A-4ECA-82E8-A9AF8CDFE8B1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D9ED103-4F14-4C07-964F-A4E0AD47E75A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099CCA9-6C13-408B-8E5D-C411488A55BD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FA01023-ED85-4908-9230-D7F9D85EB0C8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308B6E-B453-4DC7-AE66-F998E7099948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1D72CE-5A6D-4F3E-89A3-D0BE432D291B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944421-90F8-40DB-9FC9-F087EBCCF8E0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111100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FCEE8BF-EF53-48DB-9912-3D28F92A1069}"/>
              </a:ext>
            </a:extLst>
          </p:cNvPr>
          <p:cNvSpPr/>
          <p:nvPr/>
        </p:nvSpPr>
        <p:spPr>
          <a:xfrm>
            <a:off x="7370688" y="3438651"/>
            <a:ext cx="107086" cy="10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5070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B727-DF32-444F-AB28-06232993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 case #3: Consume and </a:t>
            </a:r>
            <a:r>
              <a:rPr lang="en-US" dirty="0" err="1"/>
              <a:t>Recurse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56661-D371-4A41-9832-9C0D335B5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case is implicit in all others: essentially, whenever I can consume some of the key, I should do so and </a:t>
            </a:r>
            <a:r>
              <a:rPr lang="en-US" dirty="0" err="1"/>
              <a:t>recurse</a:t>
            </a:r>
            <a:r>
              <a:rPr lang="en-US" dirty="0"/>
              <a:t> to the appropriate child based on the next character.</a:t>
            </a:r>
          </a:p>
        </p:txBody>
      </p:sp>
    </p:spTree>
    <p:extLst>
      <p:ext uri="{BB962C8B-B14F-4D97-AF65-F5344CB8AC3E}">
        <p14:creationId xmlns:p14="http://schemas.microsoft.com/office/powerpoint/2010/main" val="26418433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B727-DF32-444F-AB28-06232993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 case #4: Make a new parent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D43FF0-4AB0-439A-9108-1DE2B9FF25CE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267B75-E94E-4F2C-B8F1-0D1D977B9DBD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EA366BF-8172-4291-8256-1E3DC6F0B8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1BE0A8-E8A3-4131-A363-7CC1A5B25625}"/>
              </a:ext>
            </a:extLst>
          </p:cNvPr>
          <p:cNvCxnSpPr>
            <a:stCxn id="5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7926B1-003D-412F-880B-1C3A7673BCDC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73E462-5DC5-472D-9CD0-80EAE62D92D1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6EBE5F-FA0E-421E-83CA-BCBDEC8FDB03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0A4DC0-4D40-4F8C-A4C5-9604EEEB671E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90DB3-CD87-44DE-9CD8-9085DD267A50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B4F82B-09C8-427C-9221-66543396516B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21D9558-8E1C-4DA3-BB0D-9685EDDC9478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EC4FCB-EF72-4468-A878-5FA783F3DC0E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2D8FB9-B1DA-4E49-8FC0-E036E0125747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2F227C-1B4E-4C4F-8283-86EB11747BE4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0D4045-4B5F-47E7-A60A-8A8EBE0EE0C7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3B74E1-0395-4DD2-835A-17C26F8E1E0E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27966F-C20C-4DE7-9BCB-0F6433FE34FD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E60D03-1461-400B-B2B4-30653E07AC7C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EFBD2F5-9B28-44C7-9DAB-AEAC51E39640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DE44BB-2EB2-4222-AD86-9E4CAE940CF9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205085-84E4-4B6D-96EE-DC8C7EA4591D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D95B3B8-D8E7-46C0-B6B0-701390F6E3F1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DCF739-F28F-4706-976B-4291A0AEA2BC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1690EB9-3BBD-4B24-830B-8C28B95CF900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B14A16-648F-471B-A19E-DB5CCD7B8AFD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0110F0-DE95-4C61-BEB8-A568868A33CF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6D4A94-871D-424C-9B8A-2EA7ED0DFC00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8243D8B-39DD-4DA0-940A-482362853754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08EB62-B83C-45BA-B625-D6244AF4218F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B358943-3AEB-4D10-946B-E6CFD91795B1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63EF701-6DDE-408D-81EB-087E1B1F3425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78F594-BDBA-4C03-9E50-13843C0CCC24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40BF2A-7ECE-4C1E-BF28-6426C15C61D1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0010</a:t>
            </a:r>
          </a:p>
        </p:txBody>
      </p:sp>
    </p:spTree>
    <p:extLst>
      <p:ext uri="{BB962C8B-B14F-4D97-AF65-F5344CB8AC3E}">
        <p14:creationId xmlns:p14="http://schemas.microsoft.com/office/powerpoint/2010/main" val="36620920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B727-DF32-444F-AB28-06232993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 case #4: Make a new parent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D43FF0-4AB0-439A-9108-1DE2B9FF25CE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267B75-E94E-4F2C-B8F1-0D1D977B9DBD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EA366BF-8172-4291-8256-1E3DC6F0B8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1BE0A8-E8A3-4131-A363-7CC1A5B25625}"/>
              </a:ext>
            </a:extLst>
          </p:cNvPr>
          <p:cNvCxnSpPr>
            <a:stCxn id="5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7926B1-003D-412F-880B-1C3A7673BCDC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73E462-5DC5-472D-9CD0-80EAE62D92D1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6EBE5F-FA0E-421E-83CA-BCBDEC8FDB03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0A4DC0-4D40-4F8C-A4C5-9604EEEB671E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90DB3-CD87-44DE-9CD8-9085DD267A50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B4F82B-09C8-427C-9221-66543396516B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21D9558-8E1C-4DA3-BB0D-9685EDDC9478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EC4FCB-EF72-4468-A878-5FA783F3DC0E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2D8FB9-B1DA-4E49-8FC0-E036E0125747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2F227C-1B4E-4C4F-8283-86EB11747BE4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0D4045-4B5F-47E7-A60A-8A8EBE0EE0C7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3B74E1-0395-4DD2-835A-17C26F8E1E0E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27966F-C20C-4DE7-9BCB-0F6433FE34FD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E60D03-1461-400B-B2B4-30653E07AC7C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EFBD2F5-9B28-44C7-9DAB-AEAC51E39640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DE44BB-2EB2-4222-AD86-9E4CAE940CF9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205085-84E4-4B6D-96EE-DC8C7EA4591D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D95B3B8-D8E7-46C0-B6B0-701390F6E3F1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DCF739-F28F-4706-976B-4291A0AEA2BC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1690EB9-3BBD-4B24-830B-8C28B95CF900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B14A16-648F-471B-A19E-DB5CCD7B8AFD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0110F0-DE95-4C61-BEB8-A568868A33CF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6D4A94-871D-424C-9B8A-2EA7ED0DFC00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8243D8B-39DD-4DA0-940A-482362853754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08EB62-B83C-45BA-B625-D6244AF4218F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B358943-3AEB-4D10-946B-E6CFD91795B1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63EF701-6DDE-408D-81EB-087E1B1F3425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78F594-BDBA-4C03-9E50-13843C0CCC24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40BF2A-7ECE-4C1E-BF28-6426C15C61D1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0010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698019-AB0C-4A27-80F6-E2AEE9E4A26A}"/>
              </a:ext>
            </a:extLst>
          </p:cNvPr>
          <p:cNvSpPr/>
          <p:nvPr/>
        </p:nvSpPr>
        <p:spPr>
          <a:xfrm>
            <a:off x="4291697" y="133026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0010</a:t>
            </a: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D638D8B-5464-40B7-A108-9719890EE452}"/>
              </a:ext>
            </a:extLst>
          </p:cNvPr>
          <p:cNvSpPr/>
          <p:nvPr/>
        </p:nvSpPr>
        <p:spPr>
          <a:xfrm>
            <a:off x="4969565" y="1534602"/>
            <a:ext cx="288452" cy="222636"/>
          </a:xfrm>
          <a:custGeom>
            <a:avLst/>
            <a:gdLst>
              <a:gd name="connsiteX0" fmla="*/ 0 w 288452"/>
              <a:gd name="connsiteY0" fmla="*/ 0 h 222636"/>
              <a:gd name="connsiteX1" fmla="*/ 246491 w 288452"/>
              <a:gd name="connsiteY1" fmla="*/ 143123 h 222636"/>
              <a:gd name="connsiteX2" fmla="*/ 286247 w 288452"/>
              <a:gd name="connsiteY2" fmla="*/ 222636 h 22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452" h="222636">
                <a:moveTo>
                  <a:pt x="0" y="0"/>
                </a:moveTo>
                <a:cubicBezTo>
                  <a:pt x="99391" y="53008"/>
                  <a:pt x="198783" y="106017"/>
                  <a:pt x="246491" y="143123"/>
                </a:cubicBezTo>
                <a:cubicBezTo>
                  <a:pt x="294199" y="180229"/>
                  <a:pt x="290223" y="201432"/>
                  <a:pt x="286247" y="222636"/>
                </a:cubicBez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360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B727-DF32-444F-AB28-06232993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 case #4: Make a new parent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D43FF0-4AB0-439A-9108-1DE2B9FF25CE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267B75-E94E-4F2C-B8F1-0D1D977B9DBD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EA366BF-8172-4291-8256-1E3DC6F0B8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1BE0A8-E8A3-4131-A363-7CC1A5B25625}"/>
              </a:ext>
            </a:extLst>
          </p:cNvPr>
          <p:cNvCxnSpPr>
            <a:stCxn id="5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7926B1-003D-412F-880B-1C3A7673BCDC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001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73E462-5DC5-472D-9CD0-80EAE62D92D1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6EBE5F-FA0E-421E-83CA-BCBDEC8FDB03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0A4DC0-4D40-4F8C-A4C5-9604EEEB671E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90DB3-CD87-44DE-9CD8-9085DD267A50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B4F82B-09C8-427C-9221-66543396516B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21D9558-8E1C-4DA3-BB0D-9685EDDC9478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EC4FCB-EF72-4468-A878-5FA783F3DC0E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2D8FB9-B1DA-4E49-8FC0-E036E0125747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2F227C-1B4E-4C4F-8283-86EB11747BE4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0D4045-4B5F-47E7-A60A-8A8EBE0EE0C7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3B74E1-0395-4DD2-835A-17C26F8E1E0E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27966F-C20C-4DE7-9BCB-0F6433FE34FD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E60D03-1461-400B-B2B4-30653E07AC7C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EFBD2F5-9B28-44C7-9DAB-AEAC51E39640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DE44BB-2EB2-4222-AD86-9E4CAE940CF9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205085-84E4-4B6D-96EE-DC8C7EA4591D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D95B3B8-D8E7-46C0-B6B0-701390F6E3F1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DCF739-F28F-4706-976B-4291A0AEA2BC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1690EB9-3BBD-4B24-830B-8C28B95CF900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B14A16-648F-471B-A19E-DB5CCD7B8AFD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0110F0-DE95-4C61-BEB8-A568868A33CF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6D4A94-871D-424C-9B8A-2EA7ED0DFC00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8243D8B-39DD-4DA0-940A-482362853754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08EB62-B83C-45BA-B625-D6244AF4218F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B358943-3AEB-4D10-946B-E6CFD91795B1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63EF701-6DDE-408D-81EB-087E1B1F3425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78F594-BDBA-4C03-9E50-13843C0CCC24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40BF2A-7ECE-4C1E-BF28-6426C15C61D1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0010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698019-AB0C-4A27-80F6-E2AEE9E4A26A}"/>
              </a:ext>
            </a:extLst>
          </p:cNvPr>
          <p:cNvSpPr/>
          <p:nvPr/>
        </p:nvSpPr>
        <p:spPr>
          <a:xfrm>
            <a:off x="4291697" y="133026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001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D638D8B-5464-40B7-A108-9719890EE452}"/>
              </a:ext>
            </a:extLst>
          </p:cNvPr>
          <p:cNvSpPr/>
          <p:nvPr/>
        </p:nvSpPr>
        <p:spPr>
          <a:xfrm>
            <a:off x="4969565" y="1534602"/>
            <a:ext cx="288452" cy="222636"/>
          </a:xfrm>
          <a:custGeom>
            <a:avLst/>
            <a:gdLst>
              <a:gd name="connsiteX0" fmla="*/ 0 w 288452"/>
              <a:gd name="connsiteY0" fmla="*/ 0 h 222636"/>
              <a:gd name="connsiteX1" fmla="*/ 246491 w 288452"/>
              <a:gd name="connsiteY1" fmla="*/ 143123 h 222636"/>
              <a:gd name="connsiteX2" fmla="*/ 286247 w 288452"/>
              <a:gd name="connsiteY2" fmla="*/ 222636 h 22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452" h="222636">
                <a:moveTo>
                  <a:pt x="0" y="0"/>
                </a:moveTo>
                <a:cubicBezTo>
                  <a:pt x="99391" y="53008"/>
                  <a:pt x="198783" y="106017"/>
                  <a:pt x="246491" y="143123"/>
                </a:cubicBezTo>
                <a:cubicBezTo>
                  <a:pt x="294199" y="180229"/>
                  <a:pt x="290223" y="201432"/>
                  <a:pt x="286247" y="222636"/>
                </a:cubicBez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601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B727-DF32-444F-AB28-06232993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 case #4: Make a new parent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D43FF0-4AB0-439A-9108-1DE2B9FF25CE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267B75-E94E-4F2C-B8F1-0D1D977B9DBD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EA366BF-8172-4291-8256-1E3DC6F0B8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1BE0A8-E8A3-4131-A363-7CC1A5B25625}"/>
              </a:ext>
            </a:extLst>
          </p:cNvPr>
          <p:cNvCxnSpPr>
            <a:stCxn id="5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7926B1-003D-412F-880B-1C3A7673BCDC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001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73E462-5DC5-472D-9CD0-80EAE62D92D1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6EBE5F-FA0E-421E-83CA-BCBDEC8FDB03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0A4DC0-4D40-4F8C-A4C5-9604EEEB671E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90DB3-CD87-44DE-9CD8-9085DD267A50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B4F82B-09C8-427C-9221-66543396516B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21D9558-8E1C-4DA3-BB0D-9685EDDC9478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EC4FCB-EF72-4468-A878-5FA783F3DC0E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2D8FB9-B1DA-4E49-8FC0-E036E0125747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2F227C-1B4E-4C4F-8283-86EB11747BE4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0D4045-4B5F-47E7-A60A-8A8EBE0EE0C7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3B74E1-0395-4DD2-835A-17C26F8E1E0E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27966F-C20C-4DE7-9BCB-0F6433FE34FD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E60D03-1461-400B-B2B4-30653E07AC7C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EFBD2F5-9B28-44C7-9DAB-AEAC51E39640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DE44BB-2EB2-4222-AD86-9E4CAE940CF9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205085-84E4-4B6D-96EE-DC8C7EA4591D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D95B3B8-D8E7-46C0-B6B0-701390F6E3F1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DCF739-F28F-4706-976B-4291A0AEA2BC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1690EB9-3BBD-4B24-830B-8C28B95CF900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B14A16-648F-471B-A19E-DB5CCD7B8AFD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0110F0-DE95-4C61-BEB8-A568868A33CF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6D4A94-871D-424C-9B8A-2EA7ED0DFC00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8243D8B-39DD-4DA0-940A-482362853754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08EB62-B83C-45BA-B625-D6244AF4218F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B358943-3AEB-4D10-946B-E6CFD91795B1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63EF701-6DDE-408D-81EB-087E1B1F3425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78F594-BDBA-4C03-9E50-13843C0CCC24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40BF2A-7ECE-4C1E-BF28-6426C15C61D1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0010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D638D8B-5464-40B7-A108-9719890EE452}"/>
              </a:ext>
            </a:extLst>
          </p:cNvPr>
          <p:cNvSpPr/>
          <p:nvPr/>
        </p:nvSpPr>
        <p:spPr>
          <a:xfrm>
            <a:off x="3879901" y="2267675"/>
            <a:ext cx="288452" cy="222636"/>
          </a:xfrm>
          <a:custGeom>
            <a:avLst/>
            <a:gdLst>
              <a:gd name="connsiteX0" fmla="*/ 0 w 288452"/>
              <a:gd name="connsiteY0" fmla="*/ 0 h 222636"/>
              <a:gd name="connsiteX1" fmla="*/ 246491 w 288452"/>
              <a:gd name="connsiteY1" fmla="*/ 143123 h 222636"/>
              <a:gd name="connsiteX2" fmla="*/ 286247 w 288452"/>
              <a:gd name="connsiteY2" fmla="*/ 222636 h 22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452" h="222636">
                <a:moveTo>
                  <a:pt x="0" y="0"/>
                </a:moveTo>
                <a:cubicBezTo>
                  <a:pt x="99391" y="53008"/>
                  <a:pt x="198783" y="106017"/>
                  <a:pt x="246491" y="143123"/>
                </a:cubicBezTo>
                <a:cubicBezTo>
                  <a:pt x="294199" y="180229"/>
                  <a:pt x="290223" y="201432"/>
                  <a:pt x="286247" y="222636"/>
                </a:cubicBez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2252D2-DD20-422F-8936-3035D918F9C8}"/>
              </a:ext>
            </a:extLst>
          </p:cNvPr>
          <p:cNvSpPr/>
          <p:nvPr/>
        </p:nvSpPr>
        <p:spPr>
          <a:xfrm>
            <a:off x="3596185" y="207189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9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6051"/>
            <a:ext cx="10515600" cy="4351338"/>
          </a:xfrm>
        </p:spPr>
        <p:txBody>
          <a:bodyPr/>
          <a:lstStyle/>
          <a:p>
            <a:r>
              <a:rPr lang="en-US" dirty="0"/>
              <a:t>“Non-key” nodes with just one (non-null) child are about as useful </a:t>
            </a:r>
            <a:r>
              <a:rPr lang="en-US" dirty="0">
                <a:solidFill>
                  <a:srgbClr val="E211F0"/>
                </a:solidFill>
              </a:rPr>
              <a:t>as a Greek State Employee.</a:t>
            </a:r>
          </a:p>
          <a:p>
            <a:r>
              <a:rPr lang="en-US" dirty="0"/>
              <a:t>Look at this example of a </a:t>
            </a:r>
            <a:r>
              <a:rPr lang="en-US" dirty="0" err="1"/>
              <a:t>trie</a:t>
            </a:r>
            <a:r>
              <a:rPr lang="en-US" dirty="0"/>
              <a:t> with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two long keys</a:t>
            </a:r>
            <a:r>
              <a:rPr lang="en-US" dirty="0"/>
              <a:t>, and two </a:t>
            </a:r>
            <a:r>
              <a:rPr lang="en-US" dirty="0">
                <a:solidFill>
                  <a:schemeClr val="accent2"/>
                </a:solidFill>
              </a:rPr>
              <a:t>not so long ones, but which do share a prefix: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 with tries</a:t>
            </a:r>
          </a:p>
        </p:txBody>
      </p:sp>
      <p:sp>
        <p:nvSpPr>
          <p:cNvPr id="5" name="Oval 4"/>
          <p:cNvSpPr/>
          <p:nvPr/>
        </p:nvSpPr>
        <p:spPr>
          <a:xfrm>
            <a:off x="2323069" y="3882973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0896" y="3662388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1717589" y="3882973"/>
            <a:ext cx="652530" cy="48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001794" y="4158142"/>
            <a:ext cx="368325" cy="158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637271" y="4259843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80069" y="4803529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501345" y="4486028"/>
            <a:ext cx="179174" cy="28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38200" y="5109373"/>
            <a:ext cx="341870" cy="258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65819" y="5129765"/>
            <a:ext cx="250225" cy="248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91965" y="5407420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752603" y="5714656"/>
            <a:ext cx="1542" cy="32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620796" y="6084169"/>
            <a:ext cx="321276" cy="3336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28126" y="5320923"/>
            <a:ext cx="321276" cy="3336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5" idx="4"/>
          </p:cNvCxnSpPr>
          <p:nvPr/>
        </p:nvCxnSpPr>
        <p:spPr>
          <a:xfrm>
            <a:off x="2483707" y="4216605"/>
            <a:ext cx="96486" cy="239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518408" y="4426659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35" idx="1"/>
          </p:cNvCxnSpPr>
          <p:nvPr/>
        </p:nvCxnSpPr>
        <p:spPr>
          <a:xfrm>
            <a:off x="2777900" y="4776586"/>
            <a:ext cx="261234" cy="385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878496" y="5622495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5" idx="4"/>
            <a:endCxn id="33" idx="0"/>
          </p:cNvCxnSpPr>
          <p:nvPr/>
        </p:nvCxnSpPr>
        <p:spPr>
          <a:xfrm flipH="1">
            <a:off x="3039134" y="5446658"/>
            <a:ext cx="113588" cy="175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992084" y="5113026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03444" y="6103137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3" idx="4"/>
          </p:cNvCxnSpPr>
          <p:nvPr/>
        </p:nvCxnSpPr>
        <p:spPr>
          <a:xfrm flipH="1">
            <a:off x="2907327" y="5956127"/>
            <a:ext cx="131807" cy="175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5" idx="7"/>
          </p:cNvCxnSpPr>
          <p:nvPr/>
        </p:nvCxnSpPr>
        <p:spPr>
          <a:xfrm flipH="1">
            <a:off x="2611081" y="6436769"/>
            <a:ext cx="191537" cy="127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336855" y="6515031"/>
            <a:ext cx="321276" cy="3336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5" idx="5"/>
            <a:endCxn id="51" idx="2"/>
          </p:cNvCxnSpPr>
          <p:nvPr/>
        </p:nvCxnSpPr>
        <p:spPr>
          <a:xfrm>
            <a:off x="2597295" y="4167746"/>
            <a:ext cx="851993" cy="96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449288" y="4097140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708780" y="4428998"/>
            <a:ext cx="189467" cy="146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910299" y="5082676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999092" y="4888766"/>
            <a:ext cx="113588" cy="175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895248" y="4552148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926431" y="5634583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070937" y="5411643"/>
            <a:ext cx="22594" cy="222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4"/>
          </p:cNvCxnSpPr>
          <p:nvPr/>
        </p:nvCxnSpPr>
        <p:spPr>
          <a:xfrm>
            <a:off x="4087069" y="5968215"/>
            <a:ext cx="160638" cy="204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256610" y="6142636"/>
            <a:ext cx="321276" cy="3336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913241" y="3913763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74807" y="4399797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46436" y="4873476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50776" y="4947616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826745" y="5742569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226282" y="4202090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576640" y="4785460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812826" y="5243923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747234" y="5753392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497493" y="6185489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842475" y="3876555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764604" y="4198273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12680" y="4804492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165027" y="5311876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224200" y="5828502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5575" y="4037764"/>
            <a:ext cx="2995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if we were </a:t>
            </a:r>
            <a:r>
              <a:rPr lang="en-US" dirty="0">
                <a:solidFill>
                  <a:srgbClr val="7030A0"/>
                </a:solidFill>
              </a:rPr>
              <a:t>somehow able </a:t>
            </a:r>
            <a:r>
              <a:rPr lang="en-US" dirty="0"/>
              <a:t>to associate entire paths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 string</a:t>
            </a:r>
            <a:r>
              <a:rPr lang="en-US" dirty="0"/>
              <a:t>, compressing links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854164" y="4887460"/>
            <a:ext cx="2957718" cy="3904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0" name="Oval 59"/>
          <p:cNvSpPr/>
          <p:nvPr/>
        </p:nvSpPr>
        <p:spPr>
          <a:xfrm>
            <a:off x="9653602" y="3735874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331429" y="3515289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62" name="Straight Arrow Connector 61"/>
          <p:cNvCxnSpPr>
            <a:endCxn id="63" idx="1"/>
          </p:cNvCxnSpPr>
          <p:nvPr/>
        </p:nvCxnSpPr>
        <p:spPr>
          <a:xfrm>
            <a:off x="9048122" y="3735874"/>
            <a:ext cx="652530" cy="48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9332327" y="4011043"/>
            <a:ext cx="368325" cy="158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8967804" y="4112744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8691832" y="4386388"/>
            <a:ext cx="341870" cy="258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205314" y="4443406"/>
            <a:ext cx="250225" cy="248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8369493" y="4611349"/>
            <a:ext cx="364986" cy="3155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9796722" y="4078616"/>
            <a:ext cx="346637" cy="1202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0048691" y="5288863"/>
            <a:ext cx="321276" cy="3336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>
            <a:stCxn id="60" idx="5"/>
          </p:cNvCxnSpPr>
          <p:nvPr/>
        </p:nvCxnSpPr>
        <p:spPr>
          <a:xfrm>
            <a:off x="9927828" y="4020647"/>
            <a:ext cx="1171660" cy="1106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1108391" y="5096235"/>
            <a:ext cx="321276" cy="3336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8673129" y="4215131"/>
            <a:ext cx="30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3" name="TextBox 112"/>
          <p:cNvSpPr txBox="1"/>
          <p:nvPr/>
        </p:nvSpPr>
        <p:spPr>
          <a:xfrm rot="4362380">
            <a:off x="9777100" y="4493117"/>
            <a:ext cx="76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knife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9277768" y="3734776"/>
            <a:ext cx="44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</a:t>
            </a:r>
            <a:endParaRPr lang="en-US" dirty="0"/>
          </a:p>
        </p:txBody>
      </p:sp>
      <p:sp>
        <p:nvSpPr>
          <p:cNvPr id="124" name="Oval 123"/>
          <p:cNvSpPr/>
          <p:nvPr/>
        </p:nvSpPr>
        <p:spPr>
          <a:xfrm>
            <a:off x="9225607" y="4728582"/>
            <a:ext cx="364986" cy="3155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9238675" y="4235840"/>
            <a:ext cx="44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126" name="TextBox 125"/>
          <p:cNvSpPr txBox="1"/>
          <p:nvPr/>
        </p:nvSpPr>
        <p:spPr>
          <a:xfrm rot="3094755">
            <a:off x="10171784" y="4235838"/>
            <a:ext cx="76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spoon</a:t>
            </a:r>
          </a:p>
        </p:txBody>
      </p:sp>
    </p:spTree>
    <p:extLst>
      <p:ext uri="{BB962C8B-B14F-4D97-AF65-F5344CB8AC3E}">
        <p14:creationId xmlns:p14="http://schemas.microsoft.com/office/powerpoint/2010/main" val="20699361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B727-DF32-444F-AB28-06232993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 case #4: Make a new parent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D43FF0-4AB0-439A-9108-1DE2B9FF25CE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267B75-E94E-4F2C-B8F1-0D1D977B9DBD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EA366BF-8172-4291-8256-1E3DC6F0B8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1BE0A8-E8A3-4131-A363-7CC1A5B25625}"/>
              </a:ext>
            </a:extLst>
          </p:cNvPr>
          <p:cNvCxnSpPr>
            <a:stCxn id="5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7926B1-003D-412F-880B-1C3A7673BCDC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001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73E462-5DC5-472D-9CD0-80EAE62D92D1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6EBE5F-FA0E-421E-83CA-BCBDEC8FDB03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0A4DC0-4D40-4F8C-A4C5-9604EEEB671E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90DB3-CD87-44DE-9CD8-9085DD267A50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B4F82B-09C8-427C-9221-66543396516B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21D9558-8E1C-4DA3-BB0D-9685EDDC9478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EC4FCB-EF72-4468-A878-5FA783F3DC0E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2D8FB9-B1DA-4E49-8FC0-E036E0125747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2F227C-1B4E-4C4F-8283-86EB11747BE4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0D4045-4B5F-47E7-A60A-8A8EBE0EE0C7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3B74E1-0395-4DD2-835A-17C26F8E1E0E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27966F-C20C-4DE7-9BCB-0F6433FE34FD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E60D03-1461-400B-B2B4-30653E07AC7C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EFBD2F5-9B28-44C7-9DAB-AEAC51E39640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DE44BB-2EB2-4222-AD86-9E4CAE940CF9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205085-84E4-4B6D-96EE-DC8C7EA4591D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D95B3B8-D8E7-46C0-B6B0-701390F6E3F1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DCF739-F28F-4706-976B-4291A0AEA2BC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1690EB9-3BBD-4B24-830B-8C28B95CF900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B14A16-648F-471B-A19E-DB5CCD7B8AFD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0110F0-DE95-4C61-BEB8-A568868A33CF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6D4A94-871D-424C-9B8A-2EA7ED0DFC00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8243D8B-39DD-4DA0-940A-482362853754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08EB62-B83C-45BA-B625-D6244AF4218F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B358943-3AEB-4D10-946B-E6CFD91795B1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63EF701-6DDE-408D-81EB-087E1B1F3425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78F594-BDBA-4C03-9E50-13843C0CCC24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40BF2A-7ECE-4C1E-BF28-6426C15C61D1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0010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D638D8B-5464-40B7-A108-9719890EE452}"/>
              </a:ext>
            </a:extLst>
          </p:cNvPr>
          <p:cNvSpPr/>
          <p:nvPr/>
        </p:nvSpPr>
        <p:spPr>
          <a:xfrm>
            <a:off x="3879901" y="2267675"/>
            <a:ext cx="288452" cy="222636"/>
          </a:xfrm>
          <a:custGeom>
            <a:avLst/>
            <a:gdLst>
              <a:gd name="connsiteX0" fmla="*/ 0 w 288452"/>
              <a:gd name="connsiteY0" fmla="*/ 0 h 222636"/>
              <a:gd name="connsiteX1" fmla="*/ 246491 w 288452"/>
              <a:gd name="connsiteY1" fmla="*/ 143123 h 222636"/>
              <a:gd name="connsiteX2" fmla="*/ 286247 w 288452"/>
              <a:gd name="connsiteY2" fmla="*/ 222636 h 22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452" h="222636">
                <a:moveTo>
                  <a:pt x="0" y="0"/>
                </a:moveTo>
                <a:cubicBezTo>
                  <a:pt x="99391" y="53008"/>
                  <a:pt x="198783" y="106017"/>
                  <a:pt x="246491" y="143123"/>
                </a:cubicBezTo>
                <a:cubicBezTo>
                  <a:pt x="294199" y="180229"/>
                  <a:pt x="290223" y="201432"/>
                  <a:pt x="286247" y="222636"/>
                </a:cubicBez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2252D2-DD20-422F-8936-3035D918F9C8}"/>
              </a:ext>
            </a:extLst>
          </p:cNvPr>
          <p:cNvSpPr/>
          <p:nvPr/>
        </p:nvSpPr>
        <p:spPr>
          <a:xfrm>
            <a:off x="3596185" y="207189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030668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B727-DF32-444F-AB28-06232993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 case #4: Make a new parent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D43FF0-4AB0-439A-9108-1DE2B9FF25CE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267B75-E94E-4F2C-B8F1-0D1D977B9DBD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EA366BF-8172-4291-8256-1E3DC6F0B8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1BE0A8-E8A3-4131-A363-7CC1A5B25625}"/>
              </a:ext>
            </a:extLst>
          </p:cNvPr>
          <p:cNvCxnSpPr>
            <a:stCxn id="5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7926B1-003D-412F-880B-1C3A7673BCDC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001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73E462-5DC5-472D-9CD0-80EAE62D92D1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6EBE5F-FA0E-421E-83CA-BCBDEC8FDB03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0A4DC0-4D40-4F8C-A4C5-9604EEEB671E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90DB3-CD87-44DE-9CD8-9085DD267A50}"/>
              </a:ext>
            </a:extLst>
          </p:cNvPr>
          <p:cNvSpPr txBox="1"/>
          <p:nvPr/>
        </p:nvSpPr>
        <p:spPr>
          <a:xfrm rot="19277632">
            <a:off x="2814659" y="3365481"/>
            <a:ext cx="33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B4F82B-09C8-427C-9221-66543396516B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21D9558-8E1C-4DA3-BB0D-9685EDDC9478}"/>
              </a:ext>
            </a:extLst>
          </p:cNvPr>
          <p:cNvSpPr/>
          <p:nvPr/>
        </p:nvSpPr>
        <p:spPr>
          <a:xfrm>
            <a:off x="2519342" y="37381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EC4FCB-EF72-4468-A878-5FA783F3DC0E}"/>
              </a:ext>
            </a:extLst>
          </p:cNvPr>
          <p:cNvSpPr/>
          <p:nvPr/>
        </p:nvSpPr>
        <p:spPr>
          <a:xfrm>
            <a:off x="2783215" y="388693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2D8FB9-B1DA-4E49-8FC0-E036E0125747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2F227C-1B4E-4C4F-8283-86EB11747BE4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0D4045-4B5F-47E7-A60A-8A8EBE0EE0C7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3B74E1-0395-4DD2-835A-17C26F8E1E0E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27966F-C20C-4DE7-9BCB-0F6433FE34FD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E60D03-1461-400B-B2B4-30653E07AC7C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EFBD2F5-9B28-44C7-9DAB-AEAC51E39640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DE44BB-2EB2-4222-AD86-9E4CAE940CF9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205085-84E4-4B6D-96EE-DC8C7EA4591D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D95B3B8-D8E7-46C0-B6B0-701390F6E3F1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DCF739-F28F-4706-976B-4291A0AEA2BC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1690EB9-3BBD-4B24-830B-8C28B95CF900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B14A16-648F-471B-A19E-DB5CCD7B8AFD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0110F0-DE95-4C61-BEB8-A568868A33CF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6D4A94-871D-424C-9B8A-2EA7ED0DFC00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8243D8B-39DD-4DA0-940A-482362853754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08EB62-B83C-45BA-B625-D6244AF4218F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B358943-3AEB-4D10-946B-E6CFD91795B1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63EF701-6DDE-408D-81EB-087E1B1F3425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78F594-BDBA-4C03-9E50-13843C0CCC24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40BF2A-7ECE-4C1E-BF28-6426C15C61D1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0010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095D76E-B201-4A32-9177-3D649C14D8A8}"/>
              </a:ext>
            </a:extLst>
          </p:cNvPr>
          <p:cNvSpPr/>
          <p:nvPr/>
        </p:nvSpPr>
        <p:spPr>
          <a:xfrm>
            <a:off x="3068909" y="3156485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7FD7301-0F36-43AF-82FD-895C1D056B0C}"/>
              </a:ext>
            </a:extLst>
          </p:cNvPr>
          <p:cNvSpPr/>
          <p:nvPr/>
        </p:nvSpPr>
        <p:spPr>
          <a:xfrm>
            <a:off x="3277211" y="3315948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708EAA-2CC0-4E94-99E6-03147275DE16}"/>
              </a:ext>
            </a:extLst>
          </p:cNvPr>
          <p:cNvSpPr/>
          <p:nvPr/>
        </p:nvSpPr>
        <p:spPr>
          <a:xfrm rot="19559190">
            <a:off x="3512717" y="268528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E67C20-19F6-4454-996B-0F82923C5BCB}"/>
              </a:ext>
            </a:extLst>
          </p:cNvPr>
          <p:cNvCxnSpPr>
            <a:cxnSpLocks/>
          </p:cNvCxnSpPr>
          <p:nvPr/>
        </p:nvCxnSpPr>
        <p:spPr>
          <a:xfrm flipH="1">
            <a:off x="2914286" y="3557376"/>
            <a:ext cx="285164" cy="19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345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7734-3EA1-40E5-ADD8-2B81050F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 case #5: Split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E08BA6-481C-4294-A8B8-D3D3CC2C9278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D4036-E5FA-4ACB-A9D1-EAC39A46061D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3B63D08-8FAC-4852-9BAE-6DC7AD61F0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6564B0-840E-454C-B112-0029922CF142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6B7A2B-E127-4B07-9EB0-B66AD5266E71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F137D7-3F9F-46F5-82FC-91C124936E6C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460875-F14E-4A79-8B50-85491EF2C6FD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6A6F90-393F-4B66-9D9A-A612CF0C8650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196EF-0F33-49AE-8983-6AB7A7F81068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848F98-7E61-4B4B-9838-9ED31CCF7062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8A8C69C-CC9F-4D90-B276-1B511ED1DC89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772327-5584-4663-A34B-DCB8AF9EC823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8E77FF-C218-4827-BFAC-8AEDAA94992D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EC998C-E4DC-4806-AF45-C1B93D905003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EF6A6D-66E3-4219-98A9-7CD1ADDEC3FB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7C5FE4-3DD8-4A06-A456-8963ECB79CB5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157F8D-021F-4C96-92A5-AA6C8031C81F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347C0-262A-4A7A-A2CB-9A9EC1E83AD4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816A02-420D-4A7D-8437-C6DCE8DAA2F1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62FF7D7-EE15-4010-848E-89FB242B34EB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CCA9F6-DD8B-471C-A712-53B162845E5D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779294-5929-4293-A2A5-B26F3A9CF491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F572A9-6A48-4F73-8BD3-CDCC8B3A0259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1B6240-B933-4F40-81EB-D6CD4A1F1D24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741081-25A6-414F-B6E2-FDFEFC672DE2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60E859-A0A7-4ABA-9EEB-0A018715C475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092EA3F-4079-477D-B8FF-DD88E86AD22C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890C8F-70FF-4626-922A-2B12F25CA7E4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FC281A-65F5-4DD1-819D-CD7EC325E288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75E00F8-E8F7-4F88-A258-E536BB516F05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4ACEE9-9A3D-4ECA-ABC7-4FCA6C01552C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E194CE-444E-420F-9023-2B7BCF85D944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E17949-9191-490B-BDC5-442AF1CCA5C6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111100110010</a:t>
            </a:r>
          </a:p>
        </p:txBody>
      </p:sp>
    </p:spTree>
    <p:extLst>
      <p:ext uri="{BB962C8B-B14F-4D97-AF65-F5344CB8AC3E}">
        <p14:creationId xmlns:p14="http://schemas.microsoft.com/office/powerpoint/2010/main" val="5811416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7734-3EA1-40E5-ADD8-2B81050F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 case #5: Split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E08BA6-481C-4294-A8B8-D3D3CC2C9278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D4036-E5FA-4ACB-A9D1-EAC39A46061D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3B63D08-8FAC-4852-9BAE-6DC7AD61F0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6564B0-840E-454C-B112-0029922CF142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6B7A2B-E127-4B07-9EB0-B66AD5266E71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F137D7-3F9F-46F5-82FC-91C124936E6C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460875-F14E-4A79-8B50-85491EF2C6FD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6A6F90-393F-4B66-9D9A-A612CF0C8650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196EF-0F33-49AE-8983-6AB7A7F81068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848F98-7E61-4B4B-9838-9ED31CCF7062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8A8C69C-CC9F-4D90-B276-1B511ED1DC89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772327-5584-4663-A34B-DCB8AF9EC823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8E77FF-C218-4827-BFAC-8AEDAA94992D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EC998C-E4DC-4806-AF45-C1B93D905003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EF6A6D-66E3-4219-98A9-7CD1ADDEC3FB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7C5FE4-3DD8-4A06-A456-8963ECB79CB5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157F8D-021F-4C96-92A5-AA6C8031C81F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347C0-262A-4A7A-A2CB-9A9EC1E83AD4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816A02-420D-4A7D-8437-C6DCE8DAA2F1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62FF7D7-EE15-4010-848E-89FB242B34EB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CCA9F6-DD8B-471C-A712-53B162845E5D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779294-5929-4293-A2A5-B26F3A9CF491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F572A9-6A48-4F73-8BD3-CDCC8B3A0259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1B6240-B933-4F40-81EB-D6CD4A1F1D24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741081-25A6-414F-B6E2-FDFEFC672DE2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60E859-A0A7-4ABA-9EEB-0A018715C475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092EA3F-4079-477D-B8FF-DD88E86AD22C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890C8F-70FF-4626-922A-2B12F25CA7E4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FC281A-65F5-4DD1-819D-CD7EC325E288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75E00F8-E8F7-4F88-A258-E536BB516F05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4ACEE9-9A3D-4ECA-ABC7-4FCA6C01552C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E194CE-444E-420F-9023-2B7BCF85D944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E17949-9191-490B-BDC5-442AF1CCA5C6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111100110010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41173F-113B-412D-85DF-396EE7930EFD}"/>
              </a:ext>
            </a:extLst>
          </p:cNvPr>
          <p:cNvSpPr/>
          <p:nvPr/>
        </p:nvSpPr>
        <p:spPr>
          <a:xfrm>
            <a:off x="3278595" y="1393817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111100110010</a:t>
            </a:r>
            <a:endParaRPr lang="en-US" dirty="0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BEE29396-6BAD-4407-A112-9B1323862FFF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>
            <a:off x="4867492" y="1578483"/>
            <a:ext cx="471809" cy="170804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5492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7734-3EA1-40E5-ADD8-2B81050F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 case #5: Split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E08BA6-481C-4294-A8B8-D3D3CC2C9278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D4036-E5FA-4ACB-A9D1-EAC39A46061D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3B63D08-8FAC-4852-9BAE-6DC7AD61F0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6564B0-840E-454C-B112-0029922CF142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6B7A2B-E127-4B07-9EB0-B66AD5266E71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F137D7-3F9F-46F5-82FC-91C124936E6C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460875-F14E-4A79-8B50-85491EF2C6FD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6A6F90-393F-4B66-9D9A-A612CF0C8650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196EF-0F33-49AE-8983-6AB7A7F81068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848F98-7E61-4B4B-9838-9ED31CCF7062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8A8C69C-CC9F-4D90-B276-1B511ED1DC89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772327-5584-4663-A34B-DCB8AF9EC823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8E77FF-C218-4827-BFAC-8AEDAA94992D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EC998C-E4DC-4806-AF45-C1B93D905003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EF6A6D-66E3-4219-98A9-7CD1ADDEC3FB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7C5FE4-3DD8-4A06-A456-8963ECB79CB5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157F8D-021F-4C96-92A5-AA6C8031C81F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347C0-262A-4A7A-A2CB-9A9EC1E83AD4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816A02-420D-4A7D-8437-C6DCE8DAA2F1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62FF7D7-EE15-4010-848E-89FB242B34EB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CCA9F6-DD8B-471C-A712-53B162845E5D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779294-5929-4293-A2A5-B26F3A9CF491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F572A9-6A48-4F73-8BD3-CDCC8B3A0259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1B6240-B933-4F40-81EB-D6CD4A1F1D24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741081-25A6-414F-B6E2-FDFEFC672DE2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60E859-A0A7-4ABA-9EEB-0A018715C475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092EA3F-4079-477D-B8FF-DD88E86AD22C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890C8F-70FF-4626-922A-2B12F25CA7E4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FC281A-65F5-4DD1-819D-CD7EC325E288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75E00F8-E8F7-4F88-A258-E536BB516F05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4ACEE9-9A3D-4ECA-ABC7-4FCA6C01552C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E194CE-444E-420F-9023-2B7BCF85D944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E17949-9191-490B-BDC5-442AF1CCA5C6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111100110010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41173F-113B-412D-85DF-396EE7930EFD}"/>
              </a:ext>
            </a:extLst>
          </p:cNvPr>
          <p:cNvSpPr/>
          <p:nvPr/>
        </p:nvSpPr>
        <p:spPr>
          <a:xfrm>
            <a:off x="3278595" y="1393817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>
                <a:solidFill>
                  <a:schemeClr val="accent6"/>
                </a:solidFill>
              </a:rPr>
              <a:t>1100110010</a:t>
            </a:r>
            <a:endParaRPr lang="en-US" dirty="0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BEE29396-6BAD-4407-A112-9B1323862FFF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>
            <a:off x="4867492" y="1578483"/>
            <a:ext cx="471809" cy="170804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1480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7734-3EA1-40E5-ADD8-2B81050F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 case #5: Split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E08BA6-481C-4294-A8B8-D3D3CC2C9278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D4036-E5FA-4ACB-A9D1-EAC39A46061D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3B63D08-8FAC-4852-9BAE-6DC7AD61F0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6564B0-840E-454C-B112-0029922CF142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6B7A2B-E127-4B07-9EB0-B66AD5266E71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F137D7-3F9F-46F5-82FC-91C124936E6C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460875-F14E-4A79-8B50-85491EF2C6FD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6A6F90-393F-4B66-9D9A-A612CF0C8650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196EF-0F33-49AE-8983-6AB7A7F81068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848F98-7E61-4B4B-9838-9ED31CCF7062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8A8C69C-CC9F-4D90-B276-1B511ED1DC89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772327-5584-4663-A34B-DCB8AF9EC823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8E77FF-C218-4827-BFAC-8AEDAA94992D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EC998C-E4DC-4806-AF45-C1B93D905003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EF6A6D-66E3-4219-98A9-7CD1ADDEC3FB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7C5FE4-3DD8-4A06-A456-8963ECB79CB5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157F8D-021F-4C96-92A5-AA6C8031C81F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347C0-262A-4A7A-A2CB-9A9EC1E83AD4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816A02-420D-4A7D-8437-C6DCE8DAA2F1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62FF7D7-EE15-4010-848E-89FB242B34EB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CCA9F6-DD8B-471C-A712-53B162845E5D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779294-5929-4293-A2A5-B26F3A9CF491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F572A9-6A48-4F73-8BD3-CDCC8B3A0259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1B6240-B933-4F40-81EB-D6CD4A1F1D24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741081-25A6-414F-B6E2-FDFEFC672DE2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60E859-A0A7-4ABA-9EEB-0A018715C475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092EA3F-4079-477D-B8FF-DD88E86AD22C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890C8F-70FF-4626-922A-2B12F25CA7E4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FC281A-65F5-4DD1-819D-CD7EC325E288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75E00F8-E8F7-4F88-A258-E536BB516F05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4ACEE9-9A3D-4ECA-ABC7-4FCA6C01552C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E194CE-444E-420F-9023-2B7BCF85D944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E17949-9191-490B-BDC5-442AF1CCA5C6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111100110010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C16338-D771-4377-803E-27ECB226CAD7}"/>
              </a:ext>
            </a:extLst>
          </p:cNvPr>
          <p:cNvSpPr/>
          <p:nvPr/>
        </p:nvSpPr>
        <p:spPr>
          <a:xfrm>
            <a:off x="6331302" y="1940246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1100110010</a:t>
            </a:r>
            <a:endParaRPr lang="en-US" dirty="0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0BFDD16D-6B44-49EF-9C42-597395A1F3EA}"/>
              </a:ext>
            </a:extLst>
          </p:cNvPr>
          <p:cNvCxnSpPr>
            <a:stCxn id="37" idx="2"/>
            <a:endCxn id="18" idx="7"/>
          </p:cNvCxnSpPr>
          <p:nvPr/>
        </p:nvCxnSpPr>
        <p:spPr>
          <a:xfrm rot="5400000">
            <a:off x="6682119" y="2211312"/>
            <a:ext cx="228346" cy="424879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2820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7734-3EA1-40E5-ADD8-2B81050F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 case #5: Split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E08BA6-481C-4294-A8B8-D3D3CC2C9278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D4036-E5FA-4ACB-A9D1-EAC39A46061D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3B63D08-8FAC-4852-9BAE-6DC7AD61F0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6564B0-840E-454C-B112-0029922CF142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6B7A2B-E127-4B07-9EB0-B66AD5266E71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F137D7-3F9F-46F5-82FC-91C124936E6C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460875-F14E-4A79-8B50-85491EF2C6FD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6A6F90-393F-4B66-9D9A-A612CF0C8650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196EF-0F33-49AE-8983-6AB7A7F81068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848F98-7E61-4B4B-9838-9ED31CCF7062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8A8C69C-CC9F-4D90-B276-1B511ED1DC89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772327-5584-4663-A34B-DCB8AF9EC823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8E77FF-C218-4827-BFAC-8AEDAA94992D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EC998C-E4DC-4806-AF45-C1B93D905003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EF6A6D-66E3-4219-98A9-7CD1ADDEC3FB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7C5FE4-3DD8-4A06-A456-8963ECB79CB5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157F8D-021F-4C96-92A5-AA6C8031C81F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347C0-262A-4A7A-A2CB-9A9EC1E83AD4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816A02-420D-4A7D-8437-C6DCE8DAA2F1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62FF7D7-EE15-4010-848E-89FB242B34EB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CCA9F6-DD8B-471C-A712-53B162845E5D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779294-5929-4293-A2A5-B26F3A9CF491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F572A9-6A48-4F73-8BD3-CDCC8B3A0259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1B6240-B933-4F40-81EB-D6CD4A1F1D24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741081-25A6-414F-B6E2-FDFEFC672DE2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60E859-A0A7-4ABA-9EEB-0A018715C475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092EA3F-4079-477D-B8FF-DD88E86AD22C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890C8F-70FF-4626-922A-2B12F25CA7E4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FC281A-65F5-4DD1-819D-CD7EC325E288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75E00F8-E8F7-4F88-A258-E536BB516F05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4ACEE9-9A3D-4ECA-ABC7-4FCA6C01552C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E194CE-444E-420F-9023-2B7BCF85D944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E17949-9191-490B-BDC5-442AF1CCA5C6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111100110010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C16338-D771-4377-803E-27ECB226CAD7}"/>
              </a:ext>
            </a:extLst>
          </p:cNvPr>
          <p:cNvSpPr/>
          <p:nvPr/>
        </p:nvSpPr>
        <p:spPr>
          <a:xfrm>
            <a:off x="6331302" y="1940246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dirty="0">
                <a:solidFill>
                  <a:schemeClr val="accent6"/>
                </a:solidFill>
              </a:rPr>
              <a:t>110010</a:t>
            </a:r>
            <a:endParaRPr lang="en-US" dirty="0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0BFDD16D-6B44-49EF-9C42-597395A1F3EA}"/>
              </a:ext>
            </a:extLst>
          </p:cNvPr>
          <p:cNvCxnSpPr>
            <a:stCxn id="37" idx="2"/>
            <a:endCxn id="18" idx="7"/>
          </p:cNvCxnSpPr>
          <p:nvPr/>
        </p:nvCxnSpPr>
        <p:spPr>
          <a:xfrm rot="5400000">
            <a:off x="6682119" y="2211312"/>
            <a:ext cx="228346" cy="424879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927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7734-3EA1-40E5-ADD8-2B81050F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 case #5: Split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E08BA6-481C-4294-A8B8-D3D3CC2C9278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D4036-E5FA-4ACB-A9D1-EAC39A46061D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3B63D08-8FAC-4852-9BAE-6DC7AD61F0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6564B0-840E-454C-B112-0029922CF142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6B7A2B-E127-4B07-9EB0-B66AD5266E71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F137D7-3F9F-46F5-82FC-91C124936E6C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460875-F14E-4A79-8B50-85491EF2C6FD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6A6F90-393F-4B66-9D9A-A612CF0C8650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196EF-0F33-49AE-8983-6AB7A7F81068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848F98-7E61-4B4B-9838-9ED31CCF7062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8A8C69C-CC9F-4D90-B276-1B511ED1DC89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772327-5584-4663-A34B-DCB8AF9EC823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8E77FF-C218-4827-BFAC-8AEDAA94992D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EC998C-E4DC-4806-AF45-C1B93D905003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EF6A6D-66E3-4219-98A9-7CD1ADDEC3FB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7C5FE4-3DD8-4A06-A456-8963ECB79CB5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157F8D-021F-4C96-92A5-AA6C8031C81F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347C0-262A-4A7A-A2CB-9A9EC1E83AD4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816A02-420D-4A7D-8437-C6DCE8DAA2F1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62FF7D7-EE15-4010-848E-89FB242B34EB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CCA9F6-DD8B-471C-A712-53B162845E5D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779294-5929-4293-A2A5-B26F3A9CF491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F572A9-6A48-4F73-8BD3-CDCC8B3A0259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1B6240-B933-4F40-81EB-D6CD4A1F1D24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741081-25A6-414F-B6E2-FDFEFC672DE2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60E859-A0A7-4ABA-9EEB-0A018715C475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092EA3F-4079-477D-B8FF-DD88E86AD22C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890C8F-70FF-4626-922A-2B12F25CA7E4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FC281A-65F5-4DD1-819D-CD7EC325E288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75E00F8-E8F7-4F88-A258-E536BB516F05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4ACEE9-9A3D-4ECA-ABC7-4FCA6C01552C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E194CE-444E-420F-9023-2B7BCF85D944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E17949-9191-490B-BDC5-442AF1CCA5C6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111100110010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0BFDD16D-6B44-49EF-9C42-597395A1F3EA}"/>
              </a:ext>
            </a:extLst>
          </p:cNvPr>
          <p:cNvCxnSpPr>
            <a:cxnSpLocks/>
          </p:cNvCxnSpPr>
          <p:nvPr/>
        </p:nvCxnSpPr>
        <p:spPr>
          <a:xfrm rot="5400000">
            <a:off x="7550048" y="3158122"/>
            <a:ext cx="228346" cy="73822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D01D498-0551-4F25-B1DE-6352FEF21CAA}"/>
              </a:ext>
            </a:extLst>
          </p:cNvPr>
          <p:cNvSpPr/>
          <p:nvPr/>
        </p:nvSpPr>
        <p:spPr>
          <a:xfrm>
            <a:off x="7567027" y="2777888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110010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99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7734-3EA1-40E5-ADD8-2B81050F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 case #5: Split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E08BA6-481C-4294-A8B8-D3D3CC2C9278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D4036-E5FA-4ACB-A9D1-EAC39A46061D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3B63D08-8FAC-4852-9BAE-6DC7AD61F0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6564B0-840E-454C-B112-0029922CF142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6B7A2B-E127-4B07-9EB0-B66AD5266E71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F137D7-3F9F-46F5-82FC-91C124936E6C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460875-F14E-4A79-8B50-85491EF2C6FD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6A6F90-393F-4B66-9D9A-A612CF0C8650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196EF-0F33-49AE-8983-6AB7A7F81068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848F98-7E61-4B4B-9838-9ED31CCF7062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8A8C69C-CC9F-4D90-B276-1B511ED1DC89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772327-5584-4663-A34B-DCB8AF9EC823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8E77FF-C218-4827-BFAC-8AEDAA94992D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EC998C-E4DC-4806-AF45-C1B93D905003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EF6A6D-66E3-4219-98A9-7CD1ADDEC3FB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7C5FE4-3DD8-4A06-A456-8963ECB79CB5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157F8D-021F-4C96-92A5-AA6C8031C81F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347C0-262A-4A7A-A2CB-9A9EC1E83AD4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816A02-420D-4A7D-8437-C6DCE8DAA2F1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62FF7D7-EE15-4010-848E-89FB242B34EB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CCA9F6-DD8B-471C-A712-53B162845E5D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779294-5929-4293-A2A5-B26F3A9CF491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F572A9-6A48-4F73-8BD3-CDCC8B3A0259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1B6240-B933-4F40-81EB-D6CD4A1F1D24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741081-25A6-414F-B6E2-FDFEFC672DE2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dirty="0">
                <a:solidFill>
                  <a:schemeClr val="accent1"/>
                </a:solidFill>
              </a:rPr>
              <a:t>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60E859-A0A7-4ABA-9EEB-0A018715C475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092EA3F-4079-477D-B8FF-DD88E86AD22C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890C8F-70FF-4626-922A-2B12F25CA7E4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FC281A-65F5-4DD1-819D-CD7EC325E288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75E00F8-E8F7-4F88-A258-E536BB516F05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4ACEE9-9A3D-4ECA-ABC7-4FCA6C01552C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E194CE-444E-420F-9023-2B7BCF85D944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E17949-9191-490B-BDC5-442AF1CCA5C6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111100110010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0BFDD16D-6B44-49EF-9C42-597395A1F3EA}"/>
              </a:ext>
            </a:extLst>
          </p:cNvPr>
          <p:cNvCxnSpPr>
            <a:cxnSpLocks/>
          </p:cNvCxnSpPr>
          <p:nvPr/>
        </p:nvCxnSpPr>
        <p:spPr>
          <a:xfrm rot="5400000">
            <a:off x="7550048" y="3158122"/>
            <a:ext cx="228346" cy="73822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D01D498-0551-4F25-B1DE-6352FEF21CAA}"/>
              </a:ext>
            </a:extLst>
          </p:cNvPr>
          <p:cNvSpPr/>
          <p:nvPr/>
        </p:nvSpPr>
        <p:spPr>
          <a:xfrm>
            <a:off x="7567027" y="2777888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119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7734-3EA1-40E5-ADD8-2B81050F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 case #5: Split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E08BA6-481C-4294-A8B8-D3D3CC2C9278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D4036-E5FA-4ACB-A9D1-EAC39A46061D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3B63D08-8FAC-4852-9BAE-6DC7AD61F0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6564B0-840E-454C-B112-0029922CF142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6B7A2B-E127-4B07-9EB0-B66AD5266E71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F137D7-3F9F-46F5-82FC-91C124936E6C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460875-F14E-4A79-8B50-85491EF2C6FD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6A6F90-393F-4B66-9D9A-A612CF0C8650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196EF-0F33-49AE-8983-6AB7A7F81068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848F98-7E61-4B4B-9838-9ED31CCF7062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8A8C69C-CC9F-4D90-B276-1B511ED1DC89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772327-5584-4663-A34B-DCB8AF9EC823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8E77FF-C218-4827-BFAC-8AEDAA94992D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EC998C-E4DC-4806-AF45-C1B93D905003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EF6A6D-66E3-4219-98A9-7CD1ADDEC3FB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7C5FE4-3DD8-4A06-A456-8963ECB79CB5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157F8D-021F-4C96-92A5-AA6C8031C81F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347C0-262A-4A7A-A2CB-9A9EC1E83AD4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816A02-420D-4A7D-8437-C6DCE8DAA2F1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62FF7D7-EE15-4010-848E-89FB242B34EB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CCA9F6-DD8B-471C-A712-53B162845E5D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779294-5929-4293-A2A5-B26F3A9CF491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F572A9-6A48-4F73-8BD3-CDCC8B3A0259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1B6240-B933-4F40-81EB-D6CD4A1F1D24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741081-25A6-414F-B6E2-FDFEFC672DE2}"/>
              </a:ext>
            </a:extLst>
          </p:cNvPr>
          <p:cNvSpPr txBox="1"/>
          <p:nvPr/>
        </p:nvSpPr>
        <p:spPr>
          <a:xfrm rot="1886059">
            <a:off x="7631717" y="3521270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1100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60E859-A0A7-4ABA-9EEB-0A018715C475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644892" cy="399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092EA3F-4079-477D-B8FF-DD88E86AD22C}"/>
              </a:ext>
            </a:extLst>
          </p:cNvPr>
          <p:cNvSpPr/>
          <p:nvPr/>
        </p:nvSpPr>
        <p:spPr>
          <a:xfrm>
            <a:off x="8249422" y="4001370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FC281A-65F5-4DD1-819D-CD7EC325E288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75E00F8-E8F7-4F88-A258-E536BB516F05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4ACEE9-9A3D-4ECA-ABC7-4FCA6C01552C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E194CE-444E-420F-9023-2B7BCF85D944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E17949-9191-490B-BDC5-442AF1CCA5C6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accent6"/>
                </a:solidFill>
              </a:rPr>
              <a:t>111100110010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D54C8A-D86A-462C-AFEB-5F93C7A2069A}"/>
              </a:ext>
            </a:extLst>
          </p:cNvPr>
          <p:cNvSpPr/>
          <p:nvPr/>
        </p:nvSpPr>
        <p:spPr>
          <a:xfrm rot="18578627">
            <a:off x="7874936" y="430049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01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D2727-DF39-43A6-B1FC-3A65EBED1353}"/>
              </a:ext>
            </a:extLst>
          </p:cNvPr>
          <p:cNvSpPr/>
          <p:nvPr/>
        </p:nvSpPr>
        <p:spPr>
          <a:xfrm rot="1675609">
            <a:off x="8899269" y="414309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10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25A163E-6185-4419-8518-36FF1EDC6CAF}"/>
              </a:ext>
            </a:extLst>
          </p:cNvPr>
          <p:cNvCxnSpPr>
            <a:cxnSpLocks/>
          </p:cNvCxnSpPr>
          <p:nvPr/>
        </p:nvCxnSpPr>
        <p:spPr>
          <a:xfrm flipH="1">
            <a:off x="8039348" y="4406886"/>
            <a:ext cx="320175" cy="386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662B6D2-4D41-47F8-A8E7-1021D697D4B5}"/>
              </a:ext>
            </a:extLst>
          </p:cNvPr>
          <p:cNvCxnSpPr>
            <a:cxnSpLocks/>
          </p:cNvCxnSpPr>
          <p:nvPr/>
        </p:nvCxnSpPr>
        <p:spPr>
          <a:xfrm>
            <a:off x="8722469" y="4260048"/>
            <a:ext cx="644892" cy="399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4FCC5-CD95-4435-90F6-1509F902B9E7}"/>
              </a:ext>
            </a:extLst>
          </p:cNvPr>
          <p:cNvSpPr/>
          <p:nvPr/>
        </p:nvSpPr>
        <p:spPr>
          <a:xfrm>
            <a:off x="7684491" y="4791283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527B293-847B-4493-BCB5-354EA376282E}"/>
              </a:ext>
            </a:extLst>
          </p:cNvPr>
          <p:cNvSpPr/>
          <p:nvPr/>
        </p:nvSpPr>
        <p:spPr>
          <a:xfrm>
            <a:off x="7905757" y="4964938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908AC59-F016-4FBC-A14D-ED331DCB33C9}"/>
              </a:ext>
            </a:extLst>
          </p:cNvPr>
          <p:cNvSpPr/>
          <p:nvPr/>
        </p:nvSpPr>
        <p:spPr>
          <a:xfrm>
            <a:off x="9346993" y="4688381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AE4E716-64ED-4AB7-97F8-01832D821E8D}"/>
              </a:ext>
            </a:extLst>
          </p:cNvPr>
          <p:cNvSpPr/>
          <p:nvPr/>
        </p:nvSpPr>
        <p:spPr>
          <a:xfrm>
            <a:off x="9568259" y="4862036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69FFB259-B3DB-4AC8-8E3E-A249380560D6}"/>
              </a:ext>
            </a:extLst>
          </p:cNvPr>
          <p:cNvSpPr/>
          <p:nvPr/>
        </p:nvSpPr>
        <p:spPr>
          <a:xfrm>
            <a:off x="7280522" y="3444874"/>
            <a:ext cx="2883893" cy="1786116"/>
          </a:xfrm>
          <a:prstGeom prst="triangle">
            <a:avLst/>
          </a:prstGeom>
          <a:solidFill>
            <a:srgbClr val="FF33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A779294-5929-4293-A2A5-B26F3A9CF491}"/>
              </a:ext>
            </a:extLst>
          </p:cNvPr>
          <p:cNvSpPr/>
          <p:nvPr/>
        </p:nvSpPr>
        <p:spPr>
          <a:xfrm>
            <a:off x="8458535" y="4187211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0966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6051"/>
            <a:ext cx="10515600" cy="4351338"/>
          </a:xfrm>
        </p:spPr>
        <p:txBody>
          <a:bodyPr/>
          <a:lstStyle/>
          <a:p>
            <a:r>
              <a:rPr lang="en-US" dirty="0"/>
              <a:t>“Non-key” nodes with just one (non-null) child are about as useful </a:t>
            </a:r>
            <a:r>
              <a:rPr lang="en-US" dirty="0">
                <a:solidFill>
                  <a:srgbClr val="E211F0"/>
                </a:solidFill>
              </a:rPr>
              <a:t>as a Greek State Employee.</a:t>
            </a:r>
          </a:p>
          <a:p>
            <a:r>
              <a:rPr lang="en-US" dirty="0"/>
              <a:t>Look at this example of a </a:t>
            </a:r>
            <a:r>
              <a:rPr lang="en-US" dirty="0" err="1"/>
              <a:t>trie</a:t>
            </a:r>
            <a:r>
              <a:rPr lang="en-US" dirty="0"/>
              <a:t> with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two long keys</a:t>
            </a:r>
            <a:r>
              <a:rPr lang="en-US" dirty="0"/>
              <a:t>, and two </a:t>
            </a:r>
            <a:r>
              <a:rPr lang="en-US" dirty="0">
                <a:solidFill>
                  <a:schemeClr val="accent2"/>
                </a:solidFill>
              </a:rPr>
              <a:t>not so long ones, but which do share a prefix: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 with tries</a:t>
            </a:r>
          </a:p>
        </p:txBody>
      </p:sp>
      <p:sp>
        <p:nvSpPr>
          <p:cNvPr id="5" name="Oval 4"/>
          <p:cNvSpPr/>
          <p:nvPr/>
        </p:nvSpPr>
        <p:spPr>
          <a:xfrm>
            <a:off x="2323069" y="3882973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0896" y="3662388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1717589" y="3882973"/>
            <a:ext cx="652530" cy="48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001794" y="4158142"/>
            <a:ext cx="368325" cy="158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637271" y="4259843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80069" y="4803529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501345" y="4486028"/>
            <a:ext cx="179174" cy="28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38200" y="5109373"/>
            <a:ext cx="341870" cy="258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65819" y="5129765"/>
            <a:ext cx="250225" cy="248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91965" y="5407420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752603" y="5714656"/>
            <a:ext cx="1542" cy="32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620796" y="6084169"/>
            <a:ext cx="321276" cy="3336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28126" y="5320923"/>
            <a:ext cx="321276" cy="3336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5" idx="4"/>
          </p:cNvCxnSpPr>
          <p:nvPr/>
        </p:nvCxnSpPr>
        <p:spPr>
          <a:xfrm>
            <a:off x="2483707" y="4216605"/>
            <a:ext cx="96486" cy="239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518408" y="4426659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35" idx="1"/>
          </p:cNvCxnSpPr>
          <p:nvPr/>
        </p:nvCxnSpPr>
        <p:spPr>
          <a:xfrm>
            <a:off x="2777900" y="4776586"/>
            <a:ext cx="261234" cy="385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878496" y="5622495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5" idx="4"/>
            <a:endCxn id="33" idx="0"/>
          </p:cNvCxnSpPr>
          <p:nvPr/>
        </p:nvCxnSpPr>
        <p:spPr>
          <a:xfrm flipH="1">
            <a:off x="3039134" y="5446658"/>
            <a:ext cx="113588" cy="175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992084" y="5113026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03444" y="6103137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3" idx="4"/>
          </p:cNvCxnSpPr>
          <p:nvPr/>
        </p:nvCxnSpPr>
        <p:spPr>
          <a:xfrm flipH="1">
            <a:off x="2907327" y="5956127"/>
            <a:ext cx="131807" cy="175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5" idx="7"/>
          </p:cNvCxnSpPr>
          <p:nvPr/>
        </p:nvCxnSpPr>
        <p:spPr>
          <a:xfrm flipH="1">
            <a:off x="2611081" y="6436769"/>
            <a:ext cx="191537" cy="127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336855" y="6515031"/>
            <a:ext cx="321276" cy="3336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5" idx="5"/>
            <a:endCxn id="51" idx="2"/>
          </p:cNvCxnSpPr>
          <p:nvPr/>
        </p:nvCxnSpPr>
        <p:spPr>
          <a:xfrm>
            <a:off x="2597295" y="4167746"/>
            <a:ext cx="851993" cy="96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449288" y="4097140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708780" y="4428998"/>
            <a:ext cx="189467" cy="146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910299" y="5082676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999092" y="4888766"/>
            <a:ext cx="113588" cy="175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895248" y="4552148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926431" y="5634583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070937" y="5411643"/>
            <a:ext cx="22594" cy="222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4"/>
          </p:cNvCxnSpPr>
          <p:nvPr/>
        </p:nvCxnSpPr>
        <p:spPr>
          <a:xfrm>
            <a:off x="4087069" y="5968215"/>
            <a:ext cx="160638" cy="204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256610" y="6142636"/>
            <a:ext cx="321276" cy="3336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913241" y="3913763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74807" y="4399797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46436" y="4873476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50776" y="4947616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826745" y="5742569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226282" y="4202090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576640" y="4785460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812826" y="5243923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747234" y="5753392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497493" y="6185489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842475" y="3876555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764604" y="4198273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12680" y="4804492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165027" y="5311876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224200" y="5828502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5575" y="4037764"/>
            <a:ext cx="2995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if we were </a:t>
            </a:r>
            <a:r>
              <a:rPr lang="en-US" dirty="0">
                <a:solidFill>
                  <a:srgbClr val="7030A0"/>
                </a:solidFill>
              </a:rPr>
              <a:t>somehow able </a:t>
            </a:r>
            <a:r>
              <a:rPr lang="en-US" dirty="0"/>
              <a:t>to associate entire paths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 string</a:t>
            </a:r>
            <a:r>
              <a:rPr lang="en-US" dirty="0"/>
              <a:t>, compressing links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854164" y="4887460"/>
            <a:ext cx="2957718" cy="3904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0" name="Oval 59"/>
          <p:cNvSpPr/>
          <p:nvPr/>
        </p:nvSpPr>
        <p:spPr>
          <a:xfrm>
            <a:off x="9653602" y="3735874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331429" y="3515289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62" name="Straight Arrow Connector 61"/>
          <p:cNvCxnSpPr>
            <a:endCxn id="63" idx="1"/>
          </p:cNvCxnSpPr>
          <p:nvPr/>
        </p:nvCxnSpPr>
        <p:spPr>
          <a:xfrm>
            <a:off x="9048122" y="3754398"/>
            <a:ext cx="652530" cy="48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9332327" y="4029567"/>
            <a:ext cx="368325" cy="158351"/>
          </a:xfrm>
          <a:prstGeom prst="straightConnector1">
            <a:avLst/>
          </a:prstGeom>
          <a:ln w="28575">
            <a:solidFill>
              <a:srgbClr val="E211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8967804" y="4112744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8691832" y="4386388"/>
            <a:ext cx="341870" cy="258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205314" y="4461930"/>
            <a:ext cx="250225" cy="248528"/>
          </a:xfrm>
          <a:prstGeom prst="straightConnector1">
            <a:avLst/>
          </a:prstGeom>
          <a:ln w="28575">
            <a:solidFill>
              <a:srgbClr val="E211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8369493" y="4611349"/>
            <a:ext cx="364986" cy="3155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9796722" y="4097140"/>
            <a:ext cx="346637" cy="1202874"/>
          </a:xfrm>
          <a:prstGeom prst="straightConnector1">
            <a:avLst/>
          </a:prstGeom>
          <a:ln w="28575">
            <a:solidFill>
              <a:srgbClr val="E211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0048691" y="5288863"/>
            <a:ext cx="321276" cy="3336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>
            <a:stCxn id="60" idx="5"/>
          </p:cNvCxnSpPr>
          <p:nvPr/>
        </p:nvCxnSpPr>
        <p:spPr>
          <a:xfrm>
            <a:off x="9927828" y="4020647"/>
            <a:ext cx="1171660" cy="1106038"/>
          </a:xfrm>
          <a:prstGeom prst="straightConnector1">
            <a:avLst/>
          </a:prstGeom>
          <a:ln w="28575">
            <a:solidFill>
              <a:srgbClr val="E211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1108391" y="5096235"/>
            <a:ext cx="321276" cy="3336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8673129" y="4215131"/>
            <a:ext cx="30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3" name="TextBox 112"/>
          <p:cNvSpPr txBox="1"/>
          <p:nvPr/>
        </p:nvSpPr>
        <p:spPr>
          <a:xfrm rot="4362380">
            <a:off x="9777100" y="4493117"/>
            <a:ext cx="76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knife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9277768" y="3734776"/>
            <a:ext cx="44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</a:t>
            </a:r>
            <a:endParaRPr lang="en-US" dirty="0"/>
          </a:p>
        </p:txBody>
      </p:sp>
      <p:sp>
        <p:nvSpPr>
          <p:cNvPr id="124" name="Oval 123"/>
          <p:cNvSpPr/>
          <p:nvPr/>
        </p:nvSpPr>
        <p:spPr>
          <a:xfrm>
            <a:off x="9225607" y="4728582"/>
            <a:ext cx="364986" cy="3155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9238675" y="4235840"/>
            <a:ext cx="44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126" name="TextBox 125"/>
          <p:cNvSpPr txBox="1"/>
          <p:nvPr/>
        </p:nvSpPr>
        <p:spPr>
          <a:xfrm rot="3094755">
            <a:off x="10171784" y="4235838"/>
            <a:ext cx="76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spoon</a:t>
            </a:r>
          </a:p>
        </p:txBody>
      </p:sp>
      <p:sp>
        <p:nvSpPr>
          <p:cNvPr id="13" name="Oval 12"/>
          <p:cNvSpPr/>
          <p:nvPr/>
        </p:nvSpPr>
        <p:spPr>
          <a:xfrm>
            <a:off x="2099460" y="4069506"/>
            <a:ext cx="2397455" cy="2494384"/>
          </a:xfrm>
          <a:prstGeom prst="ellipse">
            <a:avLst/>
          </a:prstGeom>
          <a:noFill/>
          <a:ln w="28575">
            <a:solidFill>
              <a:srgbClr val="E21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587670" y="4176479"/>
            <a:ext cx="449589" cy="509408"/>
          </a:xfrm>
          <a:prstGeom prst="ellipse">
            <a:avLst/>
          </a:prstGeom>
          <a:noFill/>
          <a:ln w="28575">
            <a:solidFill>
              <a:srgbClr val="E21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538986" y="5305090"/>
            <a:ext cx="449589" cy="509408"/>
          </a:xfrm>
          <a:prstGeom prst="ellipse">
            <a:avLst/>
          </a:prstGeom>
          <a:noFill/>
          <a:ln w="28575">
            <a:solidFill>
              <a:srgbClr val="E21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06157" y="5550308"/>
            <a:ext cx="4413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11F0"/>
                </a:solidFill>
              </a:rPr>
              <a:t>Note: All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non-key-containing nodes with just one </a:t>
            </a:r>
            <a:r>
              <a:rPr lang="en-US">
                <a:solidFill>
                  <a:schemeClr val="accent1"/>
                </a:solidFill>
              </a:rPr>
              <a:t>child node </a:t>
            </a:r>
            <a:r>
              <a:rPr lang="en-US">
                <a:solidFill>
                  <a:srgbClr val="E211F0"/>
                </a:solidFill>
              </a:rPr>
              <a:t>have </a:t>
            </a:r>
            <a:r>
              <a:rPr lang="en-US" dirty="0">
                <a:solidFill>
                  <a:srgbClr val="E211F0"/>
                </a:solidFill>
              </a:rPr>
              <a:t>now vanished, and the paths traversing them have been compressed to a single link!</a:t>
            </a:r>
          </a:p>
        </p:txBody>
      </p:sp>
    </p:spTree>
    <p:extLst>
      <p:ext uri="{BB962C8B-B14F-4D97-AF65-F5344CB8AC3E}">
        <p14:creationId xmlns:p14="http://schemas.microsoft.com/office/powerpoint/2010/main" val="4702789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3ED8-5150-4F3D-AB6F-57EA7C7A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A455-9DF3-4B66-AF7E-81EDB97E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Cases of deletion: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current node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: key not in </a:t>
            </a:r>
            <a:r>
              <a:rPr lang="en-US" dirty="0" err="1"/>
              <a:t>trie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nothing to delete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(</a:t>
            </a:r>
            <a:r>
              <a:rPr lang="en-US" dirty="0">
                <a:solidFill>
                  <a:srgbClr val="FF0000"/>
                </a:solidFill>
              </a:rPr>
              <a:t>remaining) key is a (strict) prefix of the node’s string</a:t>
            </a:r>
            <a:r>
              <a:rPr lang="en-US" dirty="0"/>
              <a:t>: (original) key not in </a:t>
            </a:r>
            <a:r>
              <a:rPr lang="en-US" dirty="0" err="1"/>
              <a:t>trie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nothing to delete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E211F0"/>
                </a:solidFill>
              </a:rPr>
              <a:t>(remaining) key is exactly as long as the node’s string</a:t>
            </a:r>
            <a:r>
              <a:rPr lang="en-US" dirty="0"/>
              <a:t>, but it’s not equal to it: </a:t>
            </a:r>
            <a:r>
              <a:rPr lang="en-US" dirty="0">
                <a:solidFill>
                  <a:srgbClr val="7030A0"/>
                </a:solidFill>
              </a:rPr>
              <a:t>nothing to delete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node’s string is a </a:t>
            </a:r>
            <a:r>
              <a:rPr lang="en-US" dirty="0">
                <a:solidFill>
                  <a:srgbClr val="C00000"/>
                </a:solidFill>
              </a:rPr>
              <a:t>(strict) prefix of the (remaining) key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consume and </a:t>
            </a:r>
            <a:r>
              <a:rPr lang="en-US" dirty="0" err="1">
                <a:solidFill>
                  <a:srgbClr val="7030A0"/>
                </a:solidFill>
              </a:rPr>
              <a:t>recurse</a:t>
            </a:r>
            <a:endParaRPr lang="en-US" dirty="0">
              <a:solidFill>
                <a:srgbClr val="7030A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(remaining) key is equal to the node’s string: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/>
              <a:t>If the node has </a:t>
            </a:r>
            <a:r>
              <a:rPr lang="en-US" dirty="0">
                <a:solidFill>
                  <a:schemeClr val="accent6"/>
                </a:solidFill>
              </a:rPr>
              <a:t>at least two non-null children </a:t>
            </a:r>
            <a:r>
              <a:rPr lang="en-US" dirty="0"/>
              <a:t>(for a BPT, that’s all of them), just </a:t>
            </a:r>
            <a:r>
              <a:rPr lang="en-US" dirty="0">
                <a:solidFill>
                  <a:srgbClr val="7030A0"/>
                </a:solidFill>
              </a:rPr>
              <a:t>set the bit to false.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/>
              <a:t>If the node has </a:t>
            </a:r>
            <a:r>
              <a:rPr lang="en-US" dirty="0">
                <a:solidFill>
                  <a:srgbClr val="00B0F0"/>
                </a:solidFill>
              </a:rPr>
              <a:t>exactly one non-null child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merge the two into a new node</a:t>
            </a:r>
            <a:r>
              <a:rPr lang="en-US" dirty="0"/>
              <a:t> whose key is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node_key.append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child_key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).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/>
              <a:t>If the node has </a:t>
            </a:r>
            <a:r>
              <a:rPr lang="en-US" dirty="0">
                <a:solidFill>
                  <a:schemeClr val="accent2"/>
                </a:solidFill>
              </a:rPr>
              <a:t>no non-null children</a:t>
            </a:r>
            <a:r>
              <a:rPr lang="en-US" dirty="0">
                <a:solidFill>
                  <a:srgbClr val="7030A0"/>
                </a:solidFill>
              </a:rPr>
              <a:t>, throw him away</a:t>
            </a:r>
            <a:r>
              <a:rPr lang="en-US" dirty="0"/>
              <a:t>.</a:t>
            </a:r>
          </a:p>
          <a:p>
            <a:r>
              <a:rPr lang="en-US" dirty="0"/>
              <a:t>Some examples with Binary Patricia Tries follow.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001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424A-F847-42D8-AB9D-6E80F0FD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#1 : Fell off the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6F0EE8-ADA3-43A5-8A71-93A989AE5EE5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B04B1-FF69-4D7C-BA00-EA6B4B5B5667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C606C3A9-F1B5-42F6-8B6A-750BC21C55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921B59-EDDC-45ED-90C5-94D1F315D389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25A921-2876-4C33-A5C7-228A18FD6DFF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5FCB6D-5BBB-4AF0-9AC7-E87EAB2B06D6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36369C-9A69-4DD1-87CB-CF0EDCEB0338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D3919E-D4BF-475C-838E-64BAB25E953C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41E3D7-3B9D-4B2A-94C4-5D775065D48C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D30BB2-88EC-47BB-8941-F9F0D0F242AB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CC7F6CE-23AA-4CE4-8643-47CD8366F1E9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2CBC93-8888-4E54-A49C-842DF8766FB7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479758-A30B-4D58-9830-1A7C7E7F3B24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9AAFBF-CDDE-47CE-A46D-2B47EC6DEE87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9CB47D6-053B-45B6-8E4E-6FDBC19E648C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690DC3-8F46-4FE7-ADF4-968FB4635080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2AED22-0AAE-4EB8-BF4C-21AB87776E9A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C59B49-C78A-40BD-B397-B666C428FC16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954AFF-5CC1-441E-B833-19724044E20A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B90EBE9-5204-4BB4-85DE-F91F72C07046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2FA570-EE58-4DC9-9E43-4A5BBA94BC8C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F8199F-7EAF-41F7-87FD-09C870D55A6D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0CE4C9-6E68-4171-A102-3464BC4EC24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52C733-EB5E-470E-8776-F61CDB89F2BD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ED1DB7-E66A-45B5-92B5-FD0030222FCC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51E431-A948-4145-968E-2D394FAD82EA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C29CCCA-278D-4167-A6DB-87B118D99B05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75BCD0-7F0B-404F-97E0-8136C6FF8D3E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4C7A0C-846E-4DAB-915B-361160FF11EF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962F2AB-0DBC-4FC1-B819-FFC0D9B5E465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6834A3D-A32E-4A83-BE27-14391A67CDC7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5F5CEB-59F0-49AB-96CD-65845A294A7D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3EBEFA-BCB6-4842-B533-B8F5087B4B84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001110</a:t>
            </a:r>
          </a:p>
        </p:txBody>
      </p:sp>
    </p:spTree>
    <p:extLst>
      <p:ext uri="{BB962C8B-B14F-4D97-AF65-F5344CB8AC3E}">
        <p14:creationId xmlns:p14="http://schemas.microsoft.com/office/powerpoint/2010/main" val="31272227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424A-F847-42D8-AB9D-6E80F0FD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#1 : Fell off the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6F0EE8-ADA3-43A5-8A71-93A989AE5EE5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B04B1-FF69-4D7C-BA00-EA6B4B5B5667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C606C3A9-F1B5-42F6-8B6A-750BC21C55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921B59-EDDC-45ED-90C5-94D1F315D389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25A921-2876-4C33-A5C7-228A18FD6DFF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5FCB6D-5BBB-4AF0-9AC7-E87EAB2B06D6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36369C-9A69-4DD1-87CB-CF0EDCEB0338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D3919E-D4BF-475C-838E-64BAB25E953C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41E3D7-3B9D-4B2A-94C4-5D775065D48C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D30BB2-88EC-47BB-8941-F9F0D0F242AB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CC7F6CE-23AA-4CE4-8643-47CD8366F1E9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2CBC93-8888-4E54-A49C-842DF8766FB7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479758-A30B-4D58-9830-1A7C7E7F3B24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9AAFBF-CDDE-47CE-A46D-2B47EC6DEE87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9CB47D6-053B-45B6-8E4E-6FDBC19E648C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690DC3-8F46-4FE7-ADF4-968FB4635080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2AED22-0AAE-4EB8-BF4C-21AB87776E9A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C59B49-C78A-40BD-B397-B666C428FC16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954AFF-5CC1-441E-B833-19724044E20A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B90EBE9-5204-4BB4-85DE-F91F72C07046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2FA570-EE58-4DC9-9E43-4A5BBA94BC8C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F8199F-7EAF-41F7-87FD-09C870D55A6D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0CE4C9-6E68-4171-A102-3464BC4EC24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52C733-EB5E-470E-8776-F61CDB89F2BD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ED1DB7-E66A-45B5-92B5-FD0030222FCC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51E431-A948-4145-968E-2D394FAD82EA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C29CCCA-278D-4167-A6DB-87B118D99B05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75BCD0-7F0B-404F-97E0-8136C6FF8D3E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4C7A0C-846E-4DAB-915B-361160FF11EF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962F2AB-0DBC-4FC1-B819-FFC0D9B5E465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6834A3D-A32E-4A83-BE27-14391A67CDC7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5F5CEB-59F0-49AB-96CD-65845A294A7D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3EBEFA-BCB6-4842-B533-B8F5087B4B84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001110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01B9C4-E7DB-41C1-9A28-C851BCCC4E75}"/>
              </a:ext>
            </a:extLst>
          </p:cNvPr>
          <p:cNvSpPr/>
          <p:nvPr/>
        </p:nvSpPr>
        <p:spPr>
          <a:xfrm>
            <a:off x="3904379" y="1376783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001110</a:t>
            </a:r>
            <a:endParaRPr lang="en-US" dirty="0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3E8AB6FB-6E65-4007-91E5-2808C7D83924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791160" y="1561449"/>
            <a:ext cx="359790" cy="247224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7225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424A-F847-42D8-AB9D-6E80F0FD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#1 : Fell off the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6F0EE8-ADA3-43A5-8A71-93A989AE5EE5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B04B1-FF69-4D7C-BA00-EA6B4B5B5667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C606C3A9-F1B5-42F6-8B6A-750BC21C55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921B59-EDDC-45ED-90C5-94D1F315D389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25A921-2876-4C33-A5C7-228A18FD6DFF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5FCB6D-5BBB-4AF0-9AC7-E87EAB2B06D6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36369C-9A69-4DD1-87CB-CF0EDCEB0338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D3919E-D4BF-475C-838E-64BAB25E953C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41E3D7-3B9D-4B2A-94C4-5D775065D48C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D30BB2-88EC-47BB-8941-F9F0D0F242AB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CC7F6CE-23AA-4CE4-8643-47CD8366F1E9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2CBC93-8888-4E54-A49C-842DF8766FB7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479758-A30B-4D58-9830-1A7C7E7F3B24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9AAFBF-CDDE-47CE-A46D-2B47EC6DEE87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9CB47D6-053B-45B6-8E4E-6FDBC19E648C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690DC3-8F46-4FE7-ADF4-968FB4635080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2AED22-0AAE-4EB8-BF4C-21AB87776E9A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C59B49-C78A-40BD-B397-B666C428FC16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954AFF-5CC1-441E-B833-19724044E20A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B90EBE9-5204-4BB4-85DE-F91F72C07046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2FA570-EE58-4DC9-9E43-4A5BBA94BC8C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F8199F-7EAF-41F7-87FD-09C870D55A6D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0CE4C9-6E68-4171-A102-3464BC4EC24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52C733-EB5E-470E-8776-F61CDB89F2BD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ED1DB7-E66A-45B5-92B5-FD0030222FCC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51E431-A948-4145-968E-2D394FAD82EA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C29CCCA-278D-4167-A6DB-87B118D99B05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75BCD0-7F0B-404F-97E0-8136C6FF8D3E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4C7A0C-846E-4DAB-915B-361160FF11EF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962F2AB-0DBC-4FC1-B819-FFC0D9B5E465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6834A3D-A32E-4A83-BE27-14391A67CDC7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5F5CEB-59F0-49AB-96CD-65845A294A7D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3EBEFA-BCB6-4842-B533-B8F5087B4B84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001110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01B9C4-E7DB-41C1-9A28-C851BCCC4E75}"/>
              </a:ext>
            </a:extLst>
          </p:cNvPr>
          <p:cNvSpPr/>
          <p:nvPr/>
        </p:nvSpPr>
        <p:spPr>
          <a:xfrm>
            <a:off x="3904379" y="1376783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001</a:t>
            </a:r>
            <a:r>
              <a:rPr lang="en-US" dirty="0">
                <a:solidFill>
                  <a:schemeClr val="accent6"/>
                </a:solidFill>
              </a:rPr>
              <a:t>110</a:t>
            </a:r>
            <a:endParaRPr lang="en-US" dirty="0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3E8AB6FB-6E65-4007-91E5-2808C7D83924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791160" y="1561449"/>
            <a:ext cx="359790" cy="247224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9709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424A-F847-42D8-AB9D-6E80F0FD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#1 : Fell off the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6F0EE8-ADA3-43A5-8A71-93A989AE5EE5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B04B1-FF69-4D7C-BA00-EA6B4B5B5667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C606C3A9-F1B5-42F6-8B6A-750BC21C55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921B59-EDDC-45ED-90C5-94D1F315D389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25A921-2876-4C33-A5C7-228A18FD6DFF}"/>
              </a:ext>
            </a:extLst>
          </p:cNvPr>
          <p:cNvSpPr txBox="1"/>
          <p:nvPr/>
        </p:nvSpPr>
        <p:spPr>
          <a:xfrm rot="19938013">
            <a:off x="4315355" y="1951398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5FCB6D-5BBB-4AF0-9AC7-E87EAB2B06D6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36369C-9A69-4DD1-87CB-CF0EDCEB0338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D3919E-D4BF-475C-838E-64BAB25E953C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41E3D7-3B9D-4B2A-94C4-5D775065D48C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D30BB2-88EC-47BB-8941-F9F0D0F242AB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CC7F6CE-23AA-4CE4-8643-47CD8366F1E9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2CBC93-8888-4E54-A49C-842DF8766FB7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479758-A30B-4D58-9830-1A7C7E7F3B24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9AAFBF-CDDE-47CE-A46D-2B47EC6DEE87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9CB47D6-053B-45B6-8E4E-6FDBC19E648C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690DC3-8F46-4FE7-ADF4-968FB4635080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2AED22-0AAE-4EB8-BF4C-21AB87776E9A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C59B49-C78A-40BD-B397-B666C428FC16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954AFF-5CC1-441E-B833-19724044E20A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B90EBE9-5204-4BB4-85DE-F91F72C07046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2FA570-EE58-4DC9-9E43-4A5BBA94BC8C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F8199F-7EAF-41F7-87FD-09C870D55A6D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0CE4C9-6E68-4171-A102-3464BC4EC24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52C733-EB5E-470E-8776-F61CDB89F2BD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ED1DB7-E66A-45B5-92B5-FD0030222FCC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51E431-A948-4145-968E-2D394FAD82EA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C29CCCA-278D-4167-A6DB-87B118D99B05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75BCD0-7F0B-404F-97E0-8136C6FF8D3E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4C7A0C-846E-4DAB-915B-361160FF11EF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962F2AB-0DBC-4FC1-B819-FFC0D9B5E465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6834A3D-A32E-4A83-BE27-14391A67CDC7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5F5CEB-59F0-49AB-96CD-65845A294A7D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3EBEFA-BCB6-4842-B533-B8F5087B4B84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001110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3E8AB6FB-6E65-4007-91E5-2808C7D83924}"/>
              </a:ext>
            </a:extLst>
          </p:cNvPr>
          <p:cNvCxnSpPr>
            <a:cxnSpLocks/>
          </p:cNvCxnSpPr>
          <p:nvPr/>
        </p:nvCxnSpPr>
        <p:spPr>
          <a:xfrm rot="10800000">
            <a:off x="4479538" y="2702902"/>
            <a:ext cx="301716" cy="12493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019DB39-C490-40FB-BD58-1D0D69BDF5E4}"/>
              </a:ext>
            </a:extLst>
          </p:cNvPr>
          <p:cNvSpPr/>
          <p:nvPr/>
        </p:nvSpPr>
        <p:spPr>
          <a:xfrm>
            <a:off x="4537446" y="2727655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704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424A-F847-42D8-AB9D-6E80F0FD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#1 : Fell off the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6F0EE8-ADA3-43A5-8A71-93A989AE5EE5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B04B1-FF69-4D7C-BA00-EA6B4B5B5667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C606C3A9-F1B5-42F6-8B6A-750BC21C55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921B59-EDDC-45ED-90C5-94D1F315D389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25A921-2876-4C33-A5C7-228A18FD6DFF}"/>
              </a:ext>
            </a:extLst>
          </p:cNvPr>
          <p:cNvSpPr txBox="1"/>
          <p:nvPr/>
        </p:nvSpPr>
        <p:spPr>
          <a:xfrm rot="19938013">
            <a:off x="4315355" y="1951398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5FCB6D-5BBB-4AF0-9AC7-E87EAB2B06D6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36369C-9A69-4DD1-87CB-CF0EDCEB0338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D3919E-D4BF-475C-838E-64BAB25E953C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41E3D7-3B9D-4B2A-94C4-5D775065D48C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D30BB2-88EC-47BB-8941-F9F0D0F242AB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CC7F6CE-23AA-4CE4-8643-47CD8366F1E9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2CBC93-8888-4E54-A49C-842DF8766FB7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479758-A30B-4D58-9830-1A7C7E7F3B24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9AAFBF-CDDE-47CE-A46D-2B47EC6DEE87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9CB47D6-053B-45B6-8E4E-6FDBC19E648C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690DC3-8F46-4FE7-ADF4-968FB4635080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2AED22-0AAE-4EB8-BF4C-21AB87776E9A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C59B49-C78A-40BD-B397-B666C428FC16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954AFF-5CC1-441E-B833-19724044E20A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B90EBE9-5204-4BB4-85DE-F91F72C07046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2FA570-EE58-4DC9-9E43-4A5BBA94BC8C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F8199F-7EAF-41F7-87FD-09C870D55A6D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0CE4C9-6E68-4171-A102-3464BC4EC24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52C733-EB5E-470E-8776-F61CDB89F2BD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ED1DB7-E66A-45B5-92B5-FD0030222FCC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51E431-A948-4145-968E-2D394FAD82EA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C29CCCA-278D-4167-A6DB-87B118D99B05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75BCD0-7F0B-404F-97E0-8136C6FF8D3E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4C7A0C-846E-4DAB-915B-361160FF11EF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962F2AB-0DBC-4FC1-B819-FFC0D9B5E465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6834A3D-A32E-4A83-BE27-14391A67CDC7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5F5CEB-59F0-49AB-96CD-65845A294A7D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3EBEFA-BCB6-4842-B533-B8F5087B4B84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001110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3E8AB6FB-6E65-4007-91E5-2808C7D83924}"/>
              </a:ext>
            </a:extLst>
          </p:cNvPr>
          <p:cNvCxnSpPr>
            <a:cxnSpLocks/>
          </p:cNvCxnSpPr>
          <p:nvPr/>
        </p:nvCxnSpPr>
        <p:spPr>
          <a:xfrm rot="5400000">
            <a:off x="4410196" y="3165716"/>
            <a:ext cx="517121" cy="9793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019DB39-C490-40FB-BD58-1D0D69BDF5E4}"/>
              </a:ext>
            </a:extLst>
          </p:cNvPr>
          <p:cNvSpPr/>
          <p:nvPr/>
        </p:nvSpPr>
        <p:spPr>
          <a:xfrm>
            <a:off x="4537446" y="2727655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110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5D8173-F7C1-40D5-A3F6-421A3D823613}"/>
              </a:ext>
            </a:extLst>
          </p:cNvPr>
          <p:cNvSpPr txBox="1"/>
          <p:nvPr/>
        </p:nvSpPr>
        <p:spPr>
          <a:xfrm>
            <a:off x="3267136" y="3667387"/>
            <a:ext cx="2285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node = null</a:t>
            </a:r>
            <a:r>
              <a:rPr lang="en-US" dirty="0"/>
              <a:t>, which means we fell off the </a:t>
            </a:r>
            <a:r>
              <a:rPr lang="en-US" dirty="0" err="1"/>
              <a:t>trie</a:t>
            </a:r>
            <a:r>
              <a:rPr lang="en-US" dirty="0"/>
              <a:t> and the key wasn’t even in it!</a:t>
            </a:r>
          </a:p>
        </p:txBody>
      </p:sp>
    </p:spTree>
    <p:extLst>
      <p:ext uri="{BB962C8B-B14F-4D97-AF65-F5344CB8AC3E}">
        <p14:creationId xmlns:p14="http://schemas.microsoft.com/office/powerpoint/2010/main" val="13025788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424A-F847-42D8-AB9D-6E80F0FD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#2: key shorter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322EFB-E0EC-41AD-A63A-B46B6D5D4197}"/>
              </a:ext>
            </a:extLst>
          </p:cNvPr>
          <p:cNvSpPr/>
          <p:nvPr/>
        </p:nvSpPr>
        <p:spPr>
          <a:xfrm>
            <a:off x="4843362" y="194680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4ED318-2ECF-47FC-9A4F-0CF528835B1C}"/>
              </a:ext>
            </a:extLst>
          </p:cNvPr>
          <p:cNvSpPr txBox="1"/>
          <p:nvPr/>
        </p:nvSpPr>
        <p:spPr>
          <a:xfrm>
            <a:off x="5899562" y="157787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1962571-8368-4AA5-B252-94D8E11F401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28646" y="1811701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FF39F4-3988-427E-B79A-D0658992471B}"/>
              </a:ext>
            </a:extLst>
          </p:cNvPr>
          <p:cNvCxnSpPr>
            <a:stCxn id="5" idx="3"/>
          </p:cNvCxnSpPr>
          <p:nvPr/>
        </p:nvCxnSpPr>
        <p:spPr>
          <a:xfrm flipH="1">
            <a:off x="4103891" y="2292938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7D09A0-40E6-4A0C-9348-C0612588E965}"/>
              </a:ext>
            </a:extLst>
          </p:cNvPr>
          <p:cNvSpPr txBox="1"/>
          <p:nvPr/>
        </p:nvSpPr>
        <p:spPr>
          <a:xfrm rot="19938013">
            <a:off x="4105138" y="2108271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9FCEDA-256C-4A0A-89E2-F92A5DCB8DD4}"/>
              </a:ext>
            </a:extLst>
          </p:cNvPr>
          <p:cNvSpPr/>
          <p:nvPr/>
        </p:nvSpPr>
        <p:spPr>
          <a:xfrm>
            <a:off x="5062280" y="2125713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D8ABD5-7125-40B1-9299-4B6EA44F55B3}"/>
              </a:ext>
            </a:extLst>
          </p:cNvPr>
          <p:cNvSpPr/>
          <p:nvPr/>
        </p:nvSpPr>
        <p:spPr>
          <a:xfrm>
            <a:off x="3690253" y="2697665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74B906-F684-4B66-9194-FD425DE3B03E}"/>
              </a:ext>
            </a:extLst>
          </p:cNvPr>
          <p:cNvSpPr/>
          <p:nvPr/>
        </p:nvSpPr>
        <p:spPr>
          <a:xfrm>
            <a:off x="3898933" y="2889426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BF5D4-EE9F-4164-9FE2-F27DC9DECC5C}"/>
              </a:ext>
            </a:extLst>
          </p:cNvPr>
          <p:cNvSpPr txBox="1"/>
          <p:nvPr/>
        </p:nvSpPr>
        <p:spPr>
          <a:xfrm rot="19938013">
            <a:off x="3227797" y="2896909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AB8E55-87A5-4BE8-AFD8-08BF9D291F0E}"/>
              </a:ext>
            </a:extLst>
          </p:cNvPr>
          <p:cNvCxnSpPr>
            <a:cxnSpLocks/>
          </p:cNvCxnSpPr>
          <p:nvPr/>
        </p:nvCxnSpPr>
        <p:spPr>
          <a:xfrm flipH="1">
            <a:off x="3269004" y="3043314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0D127B0-1730-451A-A1A0-1DDF9C8158E7}"/>
              </a:ext>
            </a:extLst>
          </p:cNvPr>
          <p:cNvSpPr/>
          <p:nvPr/>
        </p:nvSpPr>
        <p:spPr>
          <a:xfrm>
            <a:off x="2793957" y="326524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F2776C-2358-487F-8705-D90CD6B4DD57}"/>
              </a:ext>
            </a:extLst>
          </p:cNvPr>
          <p:cNvSpPr/>
          <p:nvPr/>
        </p:nvSpPr>
        <p:spPr>
          <a:xfrm>
            <a:off x="3002637" y="3457010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F3B262-BDBB-4BDF-B10C-5418D9B619DC}"/>
              </a:ext>
            </a:extLst>
          </p:cNvPr>
          <p:cNvCxnSpPr>
            <a:cxnSpLocks/>
          </p:cNvCxnSpPr>
          <p:nvPr/>
        </p:nvCxnSpPr>
        <p:spPr>
          <a:xfrm>
            <a:off x="5293503" y="2302753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9D0C84-60A7-4F93-917C-2F561C9E8BED}"/>
              </a:ext>
            </a:extLst>
          </p:cNvPr>
          <p:cNvSpPr txBox="1"/>
          <p:nvPr/>
        </p:nvSpPr>
        <p:spPr>
          <a:xfrm rot="1898300">
            <a:off x="5417426" y="2208244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AD1816B-44BF-4941-A3A1-3132BF566AD1}"/>
              </a:ext>
            </a:extLst>
          </p:cNvPr>
          <p:cNvSpPr/>
          <p:nvPr/>
        </p:nvSpPr>
        <p:spPr>
          <a:xfrm>
            <a:off x="5899562" y="267605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21F8E7-9CEF-460B-AEB5-924D4CAFB6FC}"/>
              </a:ext>
            </a:extLst>
          </p:cNvPr>
          <p:cNvSpPr/>
          <p:nvPr/>
        </p:nvSpPr>
        <p:spPr>
          <a:xfrm>
            <a:off x="6120828" y="2849714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596C5F-98AA-4F5E-A057-30F66CEFFC57}"/>
              </a:ext>
            </a:extLst>
          </p:cNvPr>
          <p:cNvCxnSpPr>
            <a:cxnSpLocks/>
          </p:cNvCxnSpPr>
          <p:nvPr/>
        </p:nvCxnSpPr>
        <p:spPr>
          <a:xfrm flipH="1">
            <a:off x="5644902" y="3062849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857F4D0-20E4-4D2E-A5DC-A9C83E443D59}"/>
              </a:ext>
            </a:extLst>
          </p:cNvPr>
          <p:cNvSpPr txBox="1"/>
          <p:nvPr/>
        </p:nvSpPr>
        <p:spPr>
          <a:xfrm rot="18604500">
            <a:off x="5397022" y="2909928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27B5AB6-6370-46BE-8CD6-BE76D3EB793E}"/>
              </a:ext>
            </a:extLst>
          </p:cNvPr>
          <p:cNvSpPr/>
          <p:nvPr/>
        </p:nvSpPr>
        <p:spPr>
          <a:xfrm>
            <a:off x="5249101" y="346800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2D953F-08B9-43B5-8496-3D0F049D9DEC}"/>
              </a:ext>
            </a:extLst>
          </p:cNvPr>
          <p:cNvSpPr/>
          <p:nvPr/>
        </p:nvSpPr>
        <p:spPr>
          <a:xfrm>
            <a:off x="5470367" y="3641662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2E6089-08C0-4215-A952-82CE6DB84F4A}"/>
              </a:ext>
            </a:extLst>
          </p:cNvPr>
          <p:cNvSpPr/>
          <p:nvPr/>
        </p:nvSpPr>
        <p:spPr>
          <a:xfrm>
            <a:off x="6928498" y="3463490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277A3C-4A23-4C74-BF08-52D7F5FB57BD}"/>
              </a:ext>
            </a:extLst>
          </p:cNvPr>
          <p:cNvSpPr/>
          <p:nvPr/>
        </p:nvSpPr>
        <p:spPr>
          <a:xfrm>
            <a:off x="7147416" y="3642395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027477-EB3F-4496-A0CA-0CA6DEFF6BD8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6432300" y="2878817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77D88A-F725-4103-8902-1FC0CF980BE4}"/>
              </a:ext>
            </a:extLst>
          </p:cNvPr>
          <p:cNvSpPr txBox="1"/>
          <p:nvPr/>
        </p:nvSpPr>
        <p:spPr>
          <a:xfrm rot="2626169">
            <a:off x="6483178" y="290487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9DE415-A60B-455B-880C-A509F429CDB3}"/>
              </a:ext>
            </a:extLst>
          </p:cNvPr>
          <p:cNvSpPr txBox="1"/>
          <p:nvPr/>
        </p:nvSpPr>
        <p:spPr>
          <a:xfrm rot="2626169">
            <a:off x="7432378" y="3799644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690B-51CF-4A36-8082-3F016E59F0BD}"/>
              </a:ext>
            </a:extLst>
          </p:cNvPr>
          <p:cNvCxnSpPr>
            <a:cxnSpLocks/>
          </p:cNvCxnSpPr>
          <p:nvPr/>
        </p:nvCxnSpPr>
        <p:spPr>
          <a:xfrm>
            <a:off x="7434651" y="3812594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C724C90-A347-4246-AFBD-AFA93D3CB07F}"/>
              </a:ext>
            </a:extLst>
          </p:cNvPr>
          <p:cNvSpPr/>
          <p:nvPr/>
        </p:nvSpPr>
        <p:spPr>
          <a:xfrm>
            <a:off x="7957869" y="4331475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E4A79F2-433C-4ECA-9CB7-6C0B90A3A121}"/>
              </a:ext>
            </a:extLst>
          </p:cNvPr>
          <p:cNvSpPr/>
          <p:nvPr/>
        </p:nvSpPr>
        <p:spPr>
          <a:xfrm>
            <a:off x="8179135" y="4505130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24D78F-4BD6-4FDA-8752-F57120C6A2DA}"/>
              </a:ext>
            </a:extLst>
          </p:cNvPr>
          <p:cNvCxnSpPr>
            <a:cxnSpLocks/>
          </p:cNvCxnSpPr>
          <p:nvPr/>
        </p:nvCxnSpPr>
        <p:spPr>
          <a:xfrm flipH="1">
            <a:off x="6757657" y="3885652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49996636-5450-48FE-AA33-D4BC7E69E106}"/>
              </a:ext>
            </a:extLst>
          </p:cNvPr>
          <p:cNvSpPr/>
          <p:nvPr/>
        </p:nvSpPr>
        <p:spPr>
          <a:xfrm>
            <a:off x="6450809" y="4380973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5AAE79-FA75-4346-B940-0E94682F811D}"/>
              </a:ext>
            </a:extLst>
          </p:cNvPr>
          <p:cNvSpPr/>
          <p:nvPr/>
        </p:nvSpPr>
        <p:spPr>
          <a:xfrm>
            <a:off x="6672075" y="4554628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D71FDC-68AE-4434-8DD1-FA912D7C014E}"/>
              </a:ext>
            </a:extLst>
          </p:cNvPr>
          <p:cNvSpPr txBox="1"/>
          <p:nvPr/>
        </p:nvSpPr>
        <p:spPr>
          <a:xfrm rot="17510000">
            <a:off x="6654843" y="3842392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1F5FD4-A15F-4969-8EF0-D75035D1DE34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110</a:t>
            </a:r>
          </a:p>
        </p:txBody>
      </p:sp>
    </p:spTree>
    <p:extLst>
      <p:ext uri="{BB962C8B-B14F-4D97-AF65-F5344CB8AC3E}">
        <p14:creationId xmlns:p14="http://schemas.microsoft.com/office/powerpoint/2010/main" val="37720709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424A-F847-42D8-AB9D-6E80F0FD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#2: key shorter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322EFB-E0EC-41AD-A63A-B46B6D5D4197}"/>
              </a:ext>
            </a:extLst>
          </p:cNvPr>
          <p:cNvSpPr/>
          <p:nvPr/>
        </p:nvSpPr>
        <p:spPr>
          <a:xfrm>
            <a:off x="4843362" y="194680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4ED318-2ECF-47FC-9A4F-0CF528835B1C}"/>
              </a:ext>
            </a:extLst>
          </p:cNvPr>
          <p:cNvSpPr txBox="1"/>
          <p:nvPr/>
        </p:nvSpPr>
        <p:spPr>
          <a:xfrm>
            <a:off x="5899562" y="157787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1962571-8368-4AA5-B252-94D8E11F401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28646" y="1811701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FF39F4-3988-427E-B79A-D0658992471B}"/>
              </a:ext>
            </a:extLst>
          </p:cNvPr>
          <p:cNvCxnSpPr>
            <a:stCxn id="5" idx="3"/>
          </p:cNvCxnSpPr>
          <p:nvPr/>
        </p:nvCxnSpPr>
        <p:spPr>
          <a:xfrm flipH="1">
            <a:off x="4103891" y="2292938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7D09A0-40E6-4A0C-9348-C0612588E965}"/>
              </a:ext>
            </a:extLst>
          </p:cNvPr>
          <p:cNvSpPr txBox="1"/>
          <p:nvPr/>
        </p:nvSpPr>
        <p:spPr>
          <a:xfrm rot="19938013">
            <a:off x="4105138" y="2108271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9FCEDA-256C-4A0A-89E2-F92A5DCB8DD4}"/>
              </a:ext>
            </a:extLst>
          </p:cNvPr>
          <p:cNvSpPr/>
          <p:nvPr/>
        </p:nvSpPr>
        <p:spPr>
          <a:xfrm>
            <a:off x="5062280" y="2125713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D8ABD5-7125-40B1-9299-4B6EA44F55B3}"/>
              </a:ext>
            </a:extLst>
          </p:cNvPr>
          <p:cNvSpPr/>
          <p:nvPr/>
        </p:nvSpPr>
        <p:spPr>
          <a:xfrm>
            <a:off x="3690253" y="2697665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74B906-F684-4B66-9194-FD425DE3B03E}"/>
              </a:ext>
            </a:extLst>
          </p:cNvPr>
          <p:cNvSpPr/>
          <p:nvPr/>
        </p:nvSpPr>
        <p:spPr>
          <a:xfrm>
            <a:off x="3898933" y="2889426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BF5D4-EE9F-4164-9FE2-F27DC9DECC5C}"/>
              </a:ext>
            </a:extLst>
          </p:cNvPr>
          <p:cNvSpPr txBox="1"/>
          <p:nvPr/>
        </p:nvSpPr>
        <p:spPr>
          <a:xfrm rot="19938013">
            <a:off x="3227797" y="2896909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AB8E55-87A5-4BE8-AFD8-08BF9D291F0E}"/>
              </a:ext>
            </a:extLst>
          </p:cNvPr>
          <p:cNvCxnSpPr>
            <a:cxnSpLocks/>
          </p:cNvCxnSpPr>
          <p:nvPr/>
        </p:nvCxnSpPr>
        <p:spPr>
          <a:xfrm flipH="1">
            <a:off x="3269004" y="3043314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0D127B0-1730-451A-A1A0-1DDF9C8158E7}"/>
              </a:ext>
            </a:extLst>
          </p:cNvPr>
          <p:cNvSpPr/>
          <p:nvPr/>
        </p:nvSpPr>
        <p:spPr>
          <a:xfrm>
            <a:off x="2793957" y="326524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F2776C-2358-487F-8705-D90CD6B4DD57}"/>
              </a:ext>
            </a:extLst>
          </p:cNvPr>
          <p:cNvSpPr/>
          <p:nvPr/>
        </p:nvSpPr>
        <p:spPr>
          <a:xfrm>
            <a:off x="3002637" y="3457010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F3B262-BDBB-4BDF-B10C-5418D9B619DC}"/>
              </a:ext>
            </a:extLst>
          </p:cNvPr>
          <p:cNvCxnSpPr>
            <a:cxnSpLocks/>
          </p:cNvCxnSpPr>
          <p:nvPr/>
        </p:nvCxnSpPr>
        <p:spPr>
          <a:xfrm>
            <a:off x="5293503" y="2302753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9D0C84-60A7-4F93-917C-2F561C9E8BED}"/>
              </a:ext>
            </a:extLst>
          </p:cNvPr>
          <p:cNvSpPr txBox="1"/>
          <p:nvPr/>
        </p:nvSpPr>
        <p:spPr>
          <a:xfrm rot="1898300">
            <a:off x="5417426" y="2208244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AD1816B-44BF-4941-A3A1-3132BF566AD1}"/>
              </a:ext>
            </a:extLst>
          </p:cNvPr>
          <p:cNvSpPr/>
          <p:nvPr/>
        </p:nvSpPr>
        <p:spPr>
          <a:xfrm>
            <a:off x="5899562" y="267605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21F8E7-9CEF-460B-AEB5-924D4CAFB6FC}"/>
              </a:ext>
            </a:extLst>
          </p:cNvPr>
          <p:cNvSpPr/>
          <p:nvPr/>
        </p:nvSpPr>
        <p:spPr>
          <a:xfrm>
            <a:off x="6120828" y="2849714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596C5F-98AA-4F5E-A057-30F66CEFFC57}"/>
              </a:ext>
            </a:extLst>
          </p:cNvPr>
          <p:cNvCxnSpPr>
            <a:cxnSpLocks/>
          </p:cNvCxnSpPr>
          <p:nvPr/>
        </p:nvCxnSpPr>
        <p:spPr>
          <a:xfrm flipH="1">
            <a:off x="5644902" y="3062849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857F4D0-20E4-4D2E-A5DC-A9C83E443D59}"/>
              </a:ext>
            </a:extLst>
          </p:cNvPr>
          <p:cNvSpPr txBox="1"/>
          <p:nvPr/>
        </p:nvSpPr>
        <p:spPr>
          <a:xfrm rot="18604500">
            <a:off x="5397022" y="2909928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27B5AB6-6370-46BE-8CD6-BE76D3EB793E}"/>
              </a:ext>
            </a:extLst>
          </p:cNvPr>
          <p:cNvSpPr/>
          <p:nvPr/>
        </p:nvSpPr>
        <p:spPr>
          <a:xfrm>
            <a:off x="5249101" y="346800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2D953F-08B9-43B5-8496-3D0F049D9DEC}"/>
              </a:ext>
            </a:extLst>
          </p:cNvPr>
          <p:cNvSpPr/>
          <p:nvPr/>
        </p:nvSpPr>
        <p:spPr>
          <a:xfrm>
            <a:off x="5470367" y="3641662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2E6089-08C0-4215-A952-82CE6DB84F4A}"/>
              </a:ext>
            </a:extLst>
          </p:cNvPr>
          <p:cNvSpPr/>
          <p:nvPr/>
        </p:nvSpPr>
        <p:spPr>
          <a:xfrm>
            <a:off x="6928498" y="3463490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277A3C-4A23-4C74-BF08-52D7F5FB57BD}"/>
              </a:ext>
            </a:extLst>
          </p:cNvPr>
          <p:cNvSpPr/>
          <p:nvPr/>
        </p:nvSpPr>
        <p:spPr>
          <a:xfrm>
            <a:off x="7147416" y="3642395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027477-EB3F-4496-A0CA-0CA6DEFF6BD8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6432300" y="2878817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77D88A-F725-4103-8902-1FC0CF980BE4}"/>
              </a:ext>
            </a:extLst>
          </p:cNvPr>
          <p:cNvSpPr txBox="1"/>
          <p:nvPr/>
        </p:nvSpPr>
        <p:spPr>
          <a:xfrm rot="2626169">
            <a:off x="6483178" y="290487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9DE415-A60B-455B-880C-A509F429CDB3}"/>
              </a:ext>
            </a:extLst>
          </p:cNvPr>
          <p:cNvSpPr txBox="1"/>
          <p:nvPr/>
        </p:nvSpPr>
        <p:spPr>
          <a:xfrm rot="2626169">
            <a:off x="7432378" y="3799644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690B-51CF-4A36-8082-3F016E59F0BD}"/>
              </a:ext>
            </a:extLst>
          </p:cNvPr>
          <p:cNvCxnSpPr>
            <a:cxnSpLocks/>
          </p:cNvCxnSpPr>
          <p:nvPr/>
        </p:nvCxnSpPr>
        <p:spPr>
          <a:xfrm>
            <a:off x="7434651" y="3812594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C724C90-A347-4246-AFBD-AFA93D3CB07F}"/>
              </a:ext>
            </a:extLst>
          </p:cNvPr>
          <p:cNvSpPr/>
          <p:nvPr/>
        </p:nvSpPr>
        <p:spPr>
          <a:xfrm>
            <a:off x="7957869" y="4331475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E4A79F2-433C-4ECA-9CB7-6C0B90A3A121}"/>
              </a:ext>
            </a:extLst>
          </p:cNvPr>
          <p:cNvSpPr/>
          <p:nvPr/>
        </p:nvSpPr>
        <p:spPr>
          <a:xfrm>
            <a:off x="8179135" y="4505130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24D78F-4BD6-4FDA-8752-F57120C6A2DA}"/>
              </a:ext>
            </a:extLst>
          </p:cNvPr>
          <p:cNvCxnSpPr>
            <a:cxnSpLocks/>
          </p:cNvCxnSpPr>
          <p:nvPr/>
        </p:nvCxnSpPr>
        <p:spPr>
          <a:xfrm flipH="1">
            <a:off x="6757657" y="3885652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49996636-5450-48FE-AA33-D4BC7E69E106}"/>
              </a:ext>
            </a:extLst>
          </p:cNvPr>
          <p:cNvSpPr/>
          <p:nvPr/>
        </p:nvSpPr>
        <p:spPr>
          <a:xfrm>
            <a:off x="6450809" y="4380973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5AAE79-FA75-4346-B940-0E94682F811D}"/>
              </a:ext>
            </a:extLst>
          </p:cNvPr>
          <p:cNvSpPr/>
          <p:nvPr/>
        </p:nvSpPr>
        <p:spPr>
          <a:xfrm>
            <a:off x="6672075" y="4554628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D71FDC-68AE-4434-8DD1-FA912D7C014E}"/>
              </a:ext>
            </a:extLst>
          </p:cNvPr>
          <p:cNvSpPr txBox="1"/>
          <p:nvPr/>
        </p:nvSpPr>
        <p:spPr>
          <a:xfrm rot="17510000">
            <a:off x="6654843" y="3842392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1F5FD4-A15F-4969-8EF0-D75035D1DE34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110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C73DF5-02CD-4B7D-A198-2A9990F3139D}"/>
              </a:ext>
            </a:extLst>
          </p:cNvPr>
          <p:cNvSpPr/>
          <p:nvPr/>
        </p:nvSpPr>
        <p:spPr>
          <a:xfrm>
            <a:off x="4244773" y="150602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110</a:t>
            </a:r>
            <a:endParaRPr lang="en-US" dirty="0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3812EE8A-8E76-40F6-8253-7D555F3746D0}"/>
              </a:ext>
            </a:extLst>
          </p:cNvPr>
          <p:cNvCxnSpPr>
            <a:stCxn id="3" idx="3"/>
            <a:endCxn id="5" idx="0"/>
          </p:cNvCxnSpPr>
          <p:nvPr/>
        </p:nvCxnSpPr>
        <p:spPr>
          <a:xfrm>
            <a:off x="4780497" y="1690688"/>
            <a:ext cx="329234" cy="256120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762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424A-F847-42D8-AB9D-6E80F0FD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#2: key shorter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322EFB-E0EC-41AD-A63A-B46B6D5D4197}"/>
              </a:ext>
            </a:extLst>
          </p:cNvPr>
          <p:cNvSpPr/>
          <p:nvPr/>
        </p:nvSpPr>
        <p:spPr>
          <a:xfrm>
            <a:off x="4843362" y="194680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4ED318-2ECF-47FC-9A4F-0CF528835B1C}"/>
              </a:ext>
            </a:extLst>
          </p:cNvPr>
          <p:cNvSpPr txBox="1"/>
          <p:nvPr/>
        </p:nvSpPr>
        <p:spPr>
          <a:xfrm>
            <a:off x="5899562" y="157787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1962571-8368-4AA5-B252-94D8E11F401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28646" y="1811701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FF39F4-3988-427E-B79A-D0658992471B}"/>
              </a:ext>
            </a:extLst>
          </p:cNvPr>
          <p:cNvCxnSpPr>
            <a:stCxn id="5" idx="3"/>
          </p:cNvCxnSpPr>
          <p:nvPr/>
        </p:nvCxnSpPr>
        <p:spPr>
          <a:xfrm flipH="1">
            <a:off x="4103891" y="2292938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7D09A0-40E6-4A0C-9348-C0612588E965}"/>
              </a:ext>
            </a:extLst>
          </p:cNvPr>
          <p:cNvSpPr txBox="1"/>
          <p:nvPr/>
        </p:nvSpPr>
        <p:spPr>
          <a:xfrm rot="19938013">
            <a:off x="4105138" y="2108271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9FCEDA-256C-4A0A-89E2-F92A5DCB8DD4}"/>
              </a:ext>
            </a:extLst>
          </p:cNvPr>
          <p:cNvSpPr/>
          <p:nvPr/>
        </p:nvSpPr>
        <p:spPr>
          <a:xfrm>
            <a:off x="5062280" y="2125713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D8ABD5-7125-40B1-9299-4B6EA44F55B3}"/>
              </a:ext>
            </a:extLst>
          </p:cNvPr>
          <p:cNvSpPr/>
          <p:nvPr/>
        </p:nvSpPr>
        <p:spPr>
          <a:xfrm>
            <a:off x="3690253" y="2697665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74B906-F684-4B66-9194-FD425DE3B03E}"/>
              </a:ext>
            </a:extLst>
          </p:cNvPr>
          <p:cNvSpPr/>
          <p:nvPr/>
        </p:nvSpPr>
        <p:spPr>
          <a:xfrm>
            <a:off x="3898933" y="2889426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BF5D4-EE9F-4164-9FE2-F27DC9DECC5C}"/>
              </a:ext>
            </a:extLst>
          </p:cNvPr>
          <p:cNvSpPr txBox="1"/>
          <p:nvPr/>
        </p:nvSpPr>
        <p:spPr>
          <a:xfrm rot="19938013">
            <a:off x="3227797" y="2896909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AB8E55-87A5-4BE8-AFD8-08BF9D291F0E}"/>
              </a:ext>
            </a:extLst>
          </p:cNvPr>
          <p:cNvCxnSpPr>
            <a:cxnSpLocks/>
          </p:cNvCxnSpPr>
          <p:nvPr/>
        </p:nvCxnSpPr>
        <p:spPr>
          <a:xfrm flipH="1">
            <a:off x="3269004" y="3043314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0D127B0-1730-451A-A1A0-1DDF9C8158E7}"/>
              </a:ext>
            </a:extLst>
          </p:cNvPr>
          <p:cNvSpPr/>
          <p:nvPr/>
        </p:nvSpPr>
        <p:spPr>
          <a:xfrm>
            <a:off x="2793957" y="326524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F2776C-2358-487F-8705-D90CD6B4DD57}"/>
              </a:ext>
            </a:extLst>
          </p:cNvPr>
          <p:cNvSpPr/>
          <p:nvPr/>
        </p:nvSpPr>
        <p:spPr>
          <a:xfrm>
            <a:off x="3002637" y="3457010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F3B262-BDBB-4BDF-B10C-5418D9B619DC}"/>
              </a:ext>
            </a:extLst>
          </p:cNvPr>
          <p:cNvCxnSpPr>
            <a:cxnSpLocks/>
          </p:cNvCxnSpPr>
          <p:nvPr/>
        </p:nvCxnSpPr>
        <p:spPr>
          <a:xfrm>
            <a:off x="5293503" y="2302753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9D0C84-60A7-4F93-917C-2F561C9E8BED}"/>
              </a:ext>
            </a:extLst>
          </p:cNvPr>
          <p:cNvSpPr txBox="1"/>
          <p:nvPr/>
        </p:nvSpPr>
        <p:spPr>
          <a:xfrm rot="1898300">
            <a:off x="5417426" y="2208244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AD1816B-44BF-4941-A3A1-3132BF566AD1}"/>
              </a:ext>
            </a:extLst>
          </p:cNvPr>
          <p:cNvSpPr/>
          <p:nvPr/>
        </p:nvSpPr>
        <p:spPr>
          <a:xfrm>
            <a:off x="5899562" y="267605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21F8E7-9CEF-460B-AEB5-924D4CAFB6FC}"/>
              </a:ext>
            </a:extLst>
          </p:cNvPr>
          <p:cNvSpPr/>
          <p:nvPr/>
        </p:nvSpPr>
        <p:spPr>
          <a:xfrm>
            <a:off x="6120828" y="2849714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596C5F-98AA-4F5E-A057-30F66CEFFC57}"/>
              </a:ext>
            </a:extLst>
          </p:cNvPr>
          <p:cNvCxnSpPr>
            <a:cxnSpLocks/>
          </p:cNvCxnSpPr>
          <p:nvPr/>
        </p:nvCxnSpPr>
        <p:spPr>
          <a:xfrm flipH="1">
            <a:off x="5644902" y="3062849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857F4D0-20E4-4D2E-A5DC-A9C83E443D59}"/>
              </a:ext>
            </a:extLst>
          </p:cNvPr>
          <p:cNvSpPr txBox="1"/>
          <p:nvPr/>
        </p:nvSpPr>
        <p:spPr>
          <a:xfrm rot="18604500">
            <a:off x="5397022" y="2909928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27B5AB6-6370-46BE-8CD6-BE76D3EB793E}"/>
              </a:ext>
            </a:extLst>
          </p:cNvPr>
          <p:cNvSpPr/>
          <p:nvPr/>
        </p:nvSpPr>
        <p:spPr>
          <a:xfrm>
            <a:off x="5249101" y="346800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2D953F-08B9-43B5-8496-3D0F049D9DEC}"/>
              </a:ext>
            </a:extLst>
          </p:cNvPr>
          <p:cNvSpPr/>
          <p:nvPr/>
        </p:nvSpPr>
        <p:spPr>
          <a:xfrm>
            <a:off x="5470367" y="3641662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2E6089-08C0-4215-A952-82CE6DB84F4A}"/>
              </a:ext>
            </a:extLst>
          </p:cNvPr>
          <p:cNvSpPr/>
          <p:nvPr/>
        </p:nvSpPr>
        <p:spPr>
          <a:xfrm>
            <a:off x="6928498" y="3463490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277A3C-4A23-4C74-BF08-52D7F5FB57BD}"/>
              </a:ext>
            </a:extLst>
          </p:cNvPr>
          <p:cNvSpPr/>
          <p:nvPr/>
        </p:nvSpPr>
        <p:spPr>
          <a:xfrm>
            <a:off x="7147416" y="3642395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027477-EB3F-4496-A0CA-0CA6DEFF6BD8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6432300" y="2878817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77D88A-F725-4103-8902-1FC0CF980BE4}"/>
              </a:ext>
            </a:extLst>
          </p:cNvPr>
          <p:cNvSpPr txBox="1"/>
          <p:nvPr/>
        </p:nvSpPr>
        <p:spPr>
          <a:xfrm rot="2626169">
            <a:off x="6483178" y="290487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9DE415-A60B-455B-880C-A509F429CDB3}"/>
              </a:ext>
            </a:extLst>
          </p:cNvPr>
          <p:cNvSpPr txBox="1"/>
          <p:nvPr/>
        </p:nvSpPr>
        <p:spPr>
          <a:xfrm rot="2626169">
            <a:off x="7432378" y="3799644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690B-51CF-4A36-8082-3F016E59F0BD}"/>
              </a:ext>
            </a:extLst>
          </p:cNvPr>
          <p:cNvCxnSpPr>
            <a:cxnSpLocks/>
          </p:cNvCxnSpPr>
          <p:nvPr/>
        </p:nvCxnSpPr>
        <p:spPr>
          <a:xfrm>
            <a:off x="7434651" y="3812594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C724C90-A347-4246-AFBD-AFA93D3CB07F}"/>
              </a:ext>
            </a:extLst>
          </p:cNvPr>
          <p:cNvSpPr/>
          <p:nvPr/>
        </p:nvSpPr>
        <p:spPr>
          <a:xfrm>
            <a:off x="7957869" y="4331475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E4A79F2-433C-4ECA-9CB7-6C0B90A3A121}"/>
              </a:ext>
            </a:extLst>
          </p:cNvPr>
          <p:cNvSpPr/>
          <p:nvPr/>
        </p:nvSpPr>
        <p:spPr>
          <a:xfrm>
            <a:off x="8179135" y="4505130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24D78F-4BD6-4FDA-8752-F57120C6A2DA}"/>
              </a:ext>
            </a:extLst>
          </p:cNvPr>
          <p:cNvCxnSpPr>
            <a:cxnSpLocks/>
          </p:cNvCxnSpPr>
          <p:nvPr/>
        </p:nvCxnSpPr>
        <p:spPr>
          <a:xfrm flipH="1">
            <a:off x="6757657" y="3885652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49996636-5450-48FE-AA33-D4BC7E69E106}"/>
              </a:ext>
            </a:extLst>
          </p:cNvPr>
          <p:cNvSpPr/>
          <p:nvPr/>
        </p:nvSpPr>
        <p:spPr>
          <a:xfrm>
            <a:off x="6450809" y="4380973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5AAE79-FA75-4346-B940-0E94682F811D}"/>
              </a:ext>
            </a:extLst>
          </p:cNvPr>
          <p:cNvSpPr/>
          <p:nvPr/>
        </p:nvSpPr>
        <p:spPr>
          <a:xfrm>
            <a:off x="6672075" y="4554628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D71FDC-68AE-4434-8DD1-FA912D7C014E}"/>
              </a:ext>
            </a:extLst>
          </p:cNvPr>
          <p:cNvSpPr txBox="1"/>
          <p:nvPr/>
        </p:nvSpPr>
        <p:spPr>
          <a:xfrm rot="17510000">
            <a:off x="6654843" y="3842392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1F5FD4-A15F-4969-8EF0-D75035D1DE34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110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C73DF5-02CD-4B7D-A198-2A9990F3139D}"/>
              </a:ext>
            </a:extLst>
          </p:cNvPr>
          <p:cNvSpPr/>
          <p:nvPr/>
        </p:nvSpPr>
        <p:spPr>
          <a:xfrm>
            <a:off x="4244773" y="150602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en-US" dirty="0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3812EE8A-8E76-40F6-8253-7D555F3746D0}"/>
              </a:ext>
            </a:extLst>
          </p:cNvPr>
          <p:cNvCxnSpPr>
            <a:stCxn id="3" idx="3"/>
            <a:endCxn id="5" idx="0"/>
          </p:cNvCxnSpPr>
          <p:nvPr/>
        </p:nvCxnSpPr>
        <p:spPr>
          <a:xfrm>
            <a:off x="4780497" y="1690688"/>
            <a:ext cx="329234" cy="256120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6542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424A-F847-42D8-AB9D-6E80F0FD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#2: key shorter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322EFB-E0EC-41AD-A63A-B46B6D5D4197}"/>
              </a:ext>
            </a:extLst>
          </p:cNvPr>
          <p:cNvSpPr/>
          <p:nvPr/>
        </p:nvSpPr>
        <p:spPr>
          <a:xfrm>
            <a:off x="4843362" y="194680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4ED318-2ECF-47FC-9A4F-0CF528835B1C}"/>
              </a:ext>
            </a:extLst>
          </p:cNvPr>
          <p:cNvSpPr txBox="1"/>
          <p:nvPr/>
        </p:nvSpPr>
        <p:spPr>
          <a:xfrm>
            <a:off x="5899562" y="157787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1962571-8368-4AA5-B252-94D8E11F401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28646" y="1811701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FF39F4-3988-427E-B79A-D0658992471B}"/>
              </a:ext>
            </a:extLst>
          </p:cNvPr>
          <p:cNvCxnSpPr>
            <a:stCxn id="5" idx="3"/>
          </p:cNvCxnSpPr>
          <p:nvPr/>
        </p:nvCxnSpPr>
        <p:spPr>
          <a:xfrm flipH="1">
            <a:off x="4103891" y="2292938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7D09A0-40E6-4A0C-9348-C0612588E965}"/>
              </a:ext>
            </a:extLst>
          </p:cNvPr>
          <p:cNvSpPr txBox="1"/>
          <p:nvPr/>
        </p:nvSpPr>
        <p:spPr>
          <a:xfrm rot="19938013">
            <a:off x="4105138" y="2108271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9FCEDA-256C-4A0A-89E2-F92A5DCB8DD4}"/>
              </a:ext>
            </a:extLst>
          </p:cNvPr>
          <p:cNvSpPr/>
          <p:nvPr/>
        </p:nvSpPr>
        <p:spPr>
          <a:xfrm>
            <a:off x="5062280" y="2125713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D8ABD5-7125-40B1-9299-4B6EA44F55B3}"/>
              </a:ext>
            </a:extLst>
          </p:cNvPr>
          <p:cNvSpPr/>
          <p:nvPr/>
        </p:nvSpPr>
        <p:spPr>
          <a:xfrm>
            <a:off x="3690253" y="2697665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74B906-F684-4B66-9194-FD425DE3B03E}"/>
              </a:ext>
            </a:extLst>
          </p:cNvPr>
          <p:cNvSpPr/>
          <p:nvPr/>
        </p:nvSpPr>
        <p:spPr>
          <a:xfrm>
            <a:off x="3898933" y="2889426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BF5D4-EE9F-4164-9FE2-F27DC9DECC5C}"/>
              </a:ext>
            </a:extLst>
          </p:cNvPr>
          <p:cNvSpPr txBox="1"/>
          <p:nvPr/>
        </p:nvSpPr>
        <p:spPr>
          <a:xfrm rot="19938013">
            <a:off x="3227797" y="2896909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AB8E55-87A5-4BE8-AFD8-08BF9D291F0E}"/>
              </a:ext>
            </a:extLst>
          </p:cNvPr>
          <p:cNvCxnSpPr>
            <a:cxnSpLocks/>
          </p:cNvCxnSpPr>
          <p:nvPr/>
        </p:nvCxnSpPr>
        <p:spPr>
          <a:xfrm flipH="1">
            <a:off x="3269004" y="3043314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0D127B0-1730-451A-A1A0-1DDF9C8158E7}"/>
              </a:ext>
            </a:extLst>
          </p:cNvPr>
          <p:cNvSpPr/>
          <p:nvPr/>
        </p:nvSpPr>
        <p:spPr>
          <a:xfrm>
            <a:off x="2793957" y="326524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F2776C-2358-487F-8705-D90CD6B4DD57}"/>
              </a:ext>
            </a:extLst>
          </p:cNvPr>
          <p:cNvSpPr/>
          <p:nvPr/>
        </p:nvSpPr>
        <p:spPr>
          <a:xfrm>
            <a:off x="3002637" y="3457010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F3B262-BDBB-4BDF-B10C-5418D9B619DC}"/>
              </a:ext>
            </a:extLst>
          </p:cNvPr>
          <p:cNvCxnSpPr>
            <a:cxnSpLocks/>
          </p:cNvCxnSpPr>
          <p:nvPr/>
        </p:nvCxnSpPr>
        <p:spPr>
          <a:xfrm>
            <a:off x="5293503" y="2302753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9D0C84-60A7-4F93-917C-2F561C9E8BED}"/>
              </a:ext>
            </a:extLst>
          </p:cNvPr>
          <p:cNvSpPr txBox="1"/>
          <p:nvPr/>
        </p:nvSpPr>
        <p:spPr>
          <a:xfrm rot="1898300">
            <a:off x="5417426" y="2208244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AD1816B-44BF-4941-A3A1-3132BF566AD1}"/>
              </a:ext>
            </a:extLst>
          </p:cNvPr>
          <p:cNvSpPr/>
          <p:nvPr/>
        </p:nvSpPr>
        <p:spPr>
          <a:xfrm>
            <a:off x="5899562" y="267605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21F8E7-9CEF-460B-AEB5-924D4CAFB6FC}"/>
              </a:ext>
            </a:extLst>
          </p:cNvPr>
          <p:cNvSpPr/>
          <p:nvPr/>
        </p:nvSpPr>
        <p:spPr>
          <a:xfrm>
            <a:off x="6120828" y="2849714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596C5F-98AA-4F5E-A057-30F66CEFFC57}"/>
              </a:ext>
            </a:extLst>
          </p:cNvPr>
          <p:cNvCxnSpPr>
            <a:cxnSpLocks/>
          </p:cNvCxnSpPr>
          <p:nvPr/>
        </p:nvCxnSpPr>
        <p:spPr>
          <a:xfrm flipH="1">
            <a:off x="5644902" y="3062849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857F4D0-20E4-4D2E-A5DC-A9C83E443D59}"/>
              </a:ext>
            </a:extLst>
          </p:cNvPr>
          <p:cNvSpPr txBox="1"/>
          <p:nvPr/>
        </p:nvSpPr>
        <p:spPr>
          <a:xfrm rot="18604500">
            <a:off x="5541461" y="2984619"/>
            <a:ext cx="42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27B5AB6-6370-46BE-8CD6-BE76D3EB793E}"/>
              </a:ext>
            </a:extLst>
          </p:cNvPr>
          <p:cNvSpPr/>
          <p:nvPr/>
        </p:nvSpPr>
        <p:spPr>
          <a:xfrm>
            <a:off x="5249101" y="346800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2D953F-08B9-43B5-8496-3D0F049D9DEC}"/>
              </a:ext>
            </a:extLst>
          </p:cNvPr>
          <p:cNvSpPr/>
          <p:nvPr/>
        </p:nvSpPr>
        <p:spPr>
          <a:xfrm>
            <a:off x="5470367" y="3641662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2E6089-08C0-4215-A952-82CE6DB84F4A}"/>
              </a:ext>
            </a:extLst>
          </p:cNvPr>
          <p:cNvSpPr/>
          <p:nvPr/>
        </p:nvSpPr>
        <p:spPr>
          <a:xfrm>
            <a:off x="6928498" y="3463490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277A3C-4A23-4C74-BF08-52D7F5FB57BD}"/>
              </a:ext>
            </a:extLst>
          </p:cNvPr>
          <p:cNvSpPr/>
          <p:nvPr/>
        </p:nvSpPr>
        <p:spPr>
          <a:xfrm>
            <a:off x="7147416" y="3642395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027477-EB3F-4496-A0CA-0CA6DEFF6BD8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6432300" y="2878817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77D88A-F725-4103-8902-1FC0CF980BE4}"/>
              </a:ext>
            </a:extLst>
          </p:cNvPr>
          <p:cNvSpPr txBox="1"/>
          <p:nvPr/>
        </p:nvSpPr>
        <p:spPr>
          <a:xfrm rot="2626169">
            <a:off x="6483178" y="290487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9DE415-A60B-455B-880C-A509F429CDB3}"/>
              </a:ext>
            </a:extLst>
          </p:cNvPr>
          <p:cNvSpPr txBox="1"/>
          <p:nvPr/>
        </p:nvSpPr>
        <p:spPr>
          <a:xfrm rot="2626169">
            <a:off x="7432378" y="3799644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690B-51CF-4A36-8082-3F016E59F0BD}"/>
              </a:ext>
            </a:extLst>
          </p:cNvPr>
          <p:cNvCxnSpPr>
            <a:cxnSpLocks/>
          </p:cNvCxnSpPr>
          <p:nvPr/>
        </p:nvCxnSpPr>
        <p:spPr>
          <a:xfrm>
            <a:off x="7434651" y="3812594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C724C90-A347-4246-AFBD-AFA93D3CB07F}"/>
              </a:ext>
            </a:extLst>
          </p:cNvPr>
          <p:cNvSpPr/>
          <p:nvPr/>
        </p:nvSpPr>
        <p:spPr>
          <a:xfrm>
            <a:off x="7957869" y="4331475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E4A79F2-433C-4ECA-9CB7-6C0B90A3A121}"/>
              </a:ext>
            </a:extLst>
          </p:cNvPr>
          <p:cNvSpPr/>
          <p:nvPr/>
        </p:nvSpPr>
        <p:spPr>
          <a:xfrm>
            <a:off x="8179135" y="4505130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24D78F-4BD6-4FDA-8752-F57120C6A2DA}"/>
              </a:ext>
            </a:extLst>
          </p:cNvPr>
          <p:cNvCxnSpPr>
            <a:cxnSpLocks/>
          </p:cNvCxnSpPr>
          <p:nvPr/>
        </p:nvCxnSpPr>
        <p:spPr>
          <a:xfrm flipH="1">
            <a:off x="6757657" y="3885652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49996636-5450-48FE-AA33-D4BC7E69E106}"/>
              </a:ext>
            </a:extLst>
          </p:cNvPr>
          <p:cNvSpPr/>
          <p:nvPr/>
        </p:nvSpPr>
        <p:spPr>
          <a:xfrm>
            <a:off x="6450809" y="4380973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5AAE79-FA75-4346-B940-0E94682F811D}"/>
              </a:ext>
            </a:extLst>
          </p:cNvPr>
          <p:cNvSpPr/>
          <p:nvPr/>
        </p:nvSpPr>
        <p:spPr>
          <a:xfrm>
            <a:off x="6672075" y="4554628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D71FDC-68AE-4434-8DD1-FA912D7C014E}"/>
              </a:ext>
            </a:extLst>
          </p:cNvPr>
          <p:cNvSpPr txBox="1"/>
          <p:nvPr/>
        </p:nvSpPr>
        <p:spPr>
          <a:xfrm rot="17510000">
            <a:off x="6654843" y="3842392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1F5FD4-A15F-4969-8EF0-D75035D1DE34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110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3812EE8A-8E76-40F6-8253-7D555F3746D0}"/>
              </a:ext>
            </a:extLst>
          </p:cNvPr>
          <p:cNvCxnSpPr>
            <a:cxnSpLocks/>
          </p:cNvCxnSpPr>
          <p:nvPr/>
        </p:nvCxnSpPr>
        <p:spPr>
          <a:xfrm>
            <a:off x="5609525" y="2729203"/>
            <a:ext cx="330241" cy="63524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25F3B87-AEBD-4E77-AF86-ECDB39D486B3}"/>
              </a:ext>
            </a:extLst>
          </p:cNvPr>
          <p:cNvSpPr/>
          <p:nvPr/>
        </p:nvSpPr>
        <p:spPr>
          <a:xfrm>
            <a:off x="5363496" y="254453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4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6051"/>
            <a:ext cx="10515600" cy="4351338"/>
          </a:xfrm>
        </p:spPr>
        <p:txBody>
          <a:bodyPr/>
          <a:lstStyle/>
          <a:p>
            <a:r>
              <a:rPr lang="en-US" dirty="0"/>
              <a:t>“Non-key” nodes with just one (non-null) child are about as useful </a:t>
            </a:r>
            <a:r>
              <a:rPr lang="en-US" dirty="0">
                <a:solidFill>
                  <a:srgbClr val="E211F0"/>
                </a:solidFill>
              </a:rPr>
              <a:t>as a Greek State Employee.</a:t>
            </a:r>
          </a:p>
          <a:p>
            <a:r>
              <a:rPr lang="en-US" dirty="0"/>
              <a:t>Look at this example of a </a:t>
            </a:r>
            <a:r>
              <a:rPr lang="en-US" dirty="0" err="1"/>
              <a:t>trie</a:t>
            </a:r>
            <a:r>
              <a:rPr lang="en-US" dirty="0"/>
              <a:t> with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two long keys</a:t>
            </a:r>
            <a:r>
              <a:rPr lang="en-US" dirty="0"/>
              <a:t>, and two </a:t>
            </a:r>
            <a:r>
              <a:rPr lang="en-US" dirty="0">
                <a:solidFill>
                  <a:schemeClr val="accent2"/>
                </a:solidFill>
              </a:rPr>
              <a:t>not so long ones, but which do share a prefix: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 with tries</a:t>
            </a:r>
          </a:p>
        </p:txBody>
      </p:sp>
      <p:sp>
        <p:nvSpPr>
          <p:cNvPr id="5" name="Oval 4"/>
          <p:cNvSpPr/>
          <p:nvPr/>
        </p:nvSpPr>
        <p:spPr>
          <a:xfrm>
            <a:off x="2323069" y="3882973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0896" y="3662388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1717589" y="3882973"/>
            <a:ext cx="652530" cy="48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001794" y="4158142"/>
            <a:ext cx="368325" cy="158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637271" y="4259843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80069" y="4803529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501345" y="4486028"/>
            <a:ext cx="179174" cy="28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38200" y="5109373"/>
            <a:ext cx="341870" cy="258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65819" y="5129765"/>
            <a:ext cx="250225" cy="248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91965" y="5407420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752603" y="5714656"/>
            <a:ext cx="1542" cy="32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620796" y="6084169"/>
            <a:ext cx="321276" cy="3336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28126" y="5320923"/>
            <a:ext cx="321276" cy="3336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5" idx="4"/>
          </p:cNvCxnSpPr>
          <p:nvPr/>
        </p:nvCxnSpPr>
        <p:spPr>
          <a:xfrm>
            <a:off x="2483707" y="4216605"/>
            <a:ext cx="96486" cy="239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518408" y="4426659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35" idx="1"/>
          </p:cNvCxnSpPr>
          <p:nvPr/>
        </p:nvCxnSpPr>
        <p:spPr>
          <a:xfrm>
            <a:off x="2777900" y="4776586"/>
            <a:ext cx="261234" cy="385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878496" y="5622495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5" idx="4"/>
            <a:endCxn id="33" idx="0"/>
          </p:cNvCxnSpPr>
          <p:nvPr/>
        </p:nvCxnSpPr>
        <p:spPr>
          <a:xfrm flipH="1">
            <a:off x="3039134" y="5446658"/>
            <a:ext cx="113588" cy="175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992084" y="5113026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03444" y="6103137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3" idx="4"/>
          </p:cNvCxnSpPr>
          <p:nvPr/>
        </p:nvCxnSpPr>
        <p:spPr>
          <a:xfrm flipH="1">
            <a:off x="2907327" y="5956127"/>
            <a:ext cx="131807" cy="175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5" idx="7"/>
          </p:cNvCxnSpPr>
          <p:nvPr/>
        </p:nvCxnSpPr>
        <p:spPr>
          <a:xfrm flipH="1">
            <a:off x="2611081" y="6436769"/>
            <a:ext cx="191537" cy="127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336855" y="6515031"/>
            <a:ext cx="321276" cy="3336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5" idx="5"/>
            <a:endCxn id="51" idx="2"/>
          </p:cNvCxnSpPr>
          <p:nvPr/>
        </p:nvCxnSpPr>
        <p:spPr>
          <a:xfrm>
            <a:off x="2597295" y="4167746"/>
            <a:ext cx="851993" cy="96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449288" y="4097140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708780" y="4428998"/>
            <a:ext cx="189467" cy="146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910299" y="5082676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999092" y="4888766"/>
            <a:ext cx="113588" cy="175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895248" y="4552148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926431" y="5634583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070937" y="5411643"/>
            <a:ext cx="22594" cy="222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4"/>
          </p:cNvCxnSpPr>
          <p:nvPr/>
        </p:nvCxnSpPr>
        <p:spPr>
          <a:xfrm>
            <a:off x="4087069" y="5968215"/>
            <a:ext cx="160638" cy="204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256610" y="6142636"/>
            <a:ext cx="321276" cy="3336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913241" y="3913763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74807" y="4399797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46436" y="4873476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50776" y="4947616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826745" y="5742569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226282" y="4202090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576640" y="4785460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812826" y="5243923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747234" y="5753392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497493" y="6185489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842475" y="3876555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764604" y="4198273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12680" y="4804492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165027" y="5311876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224200" y="5828502"/>
            <a:ext cx="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5575" y="4037764"/>
            <a:ext cx="2995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if we were </a:t>
            </a:r>
            <a:r>
              <a:rPr lang="en-US" dirty="0">
                <a:solidFill>
                  <a:srgbClr val="7030A0"/>
                </a:solidFill>
              </a:rPr>
              <a:t>somehow able </a:t>
            </a:r>
            <a:r>
              <a:rPr lang="en-US" dirty="0"/>
              <a:t>to associate entire paths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 string</a:t>
            </a:r>
            <a:r>
              <a:rPr lang="en-US" dirty="0"/>
              <a:t>, compressing links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854164" y="4887460"/>
            <a:ext cx="2957718" cy="3904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0" name="Oval 59"/>
          <p:cNvSpPr/>
          <p:nvPr/>
        </p:nvSpPr>
        <p:spPr>
          <a:xfrm>
            <a:off x="9653602" y="3735874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331429" y="3515289"/>
            <a:ext cx="10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</a:t>
            </a:r>
          </a:p>
        </p:txBody>
      </p:sp>
      <p:cxnSp>
        <p:nvCxnSpPr>
          <p:cNvPr id="62" name="Straight Arrow Connector 61"/>
          <p:cNvCxnSpPr>
            <a:endCxn id="63" idx="1"/>
          </p:cNvCxnSpPr>
          <p:nvPr/>
        </p:nvCxnSpPr>
        <p:spPr>
          <a:xfrm>
            <a:off x="9048122" y="3754398"/>
            <a:ext cx="652530" cy="48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9332327" y="4029567"/>
            <a:ext cx="368325" cy="158351"/>
          </a:xfrm>
          <a:prstGeom prst="straightConnector1">
            <a:avLst/>
          </a:prstGeom>
          <a:ln w="28575">
            <a:solidFill>
              <a:srgbClr val="E211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8967804" y="4112744"/>
            <a:ext cx="321276" cy="3336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8691832" y="4386388"/>
            <a:ext cx="341870" cy="258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205314" y="4461930"/>
            <a:ext cx="250225" cy="248528"/>
          </a:xfrm>
          <a:prstGeom prst="straightConnector1">
            <a:avLst/>
          </a:prstGeom>
          <a:ln w="28575">
            <a:solidFill>
              <a:srgbClr val="E211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8369493" y="4611349"/>
            <a:ext cx="364986" cy="3155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9796722" y="4097140"/>
            <a:ext cx="346637" cy="1202874"/>
          </a:xfrm>
          <a:prstGeom prst="straightConnector1">
            <a:avLst/>
          </a:prstGeom>
          <a:ln w="28575">
            <a:solidFill>
              <a:srgbClr val="E211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0048691" y="5288863"/>
            <a:ext cx="321276" cy="3336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>
            <a:stCxn id="60" idx="5"/>
          </p:cNvCxnSpPr>
          <p:nvPr/>
        </p:nvCxnSpPr>
        <p:spPr>
          <a:xfrm>
            <a:off x="9927828" y="4020647"/>
            <a:ext cx="1171660" cy="1106038"/>
          </a:xfrm>
          <a:prstGeom prst="straightConnector1">
            <a:avLst/>
          </a:prstGeom>
          <a:ln w="28575">
            <a:solidFill>
              <a:srgbClr val="E211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1108391" y="5096235"/>
            <a:ext cx="321276" cy="3336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8673129" y="4215131"/>
            <a:ext cx="30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3" name="TextBox 112"/>
          <p:cNvSpPr txBox="1"/>
          <p:nvPr/>
        </p:nvSpPr>
        <p:spPr>
          <a:xfrm rot="4362380">
            <a:off x="9777100" y="4493117"/>
            <a:ext cx="76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knife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9277768" y="3734776"/>
            <a:ext cx="44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</a:t>
            </a:r>
            <a:endParaRPr lang="en-US" dirty="0"/>
          </a:p>
        </p:txBody>
      </p:sp>
      <p:sp>
        <p:nvSpPr>
          <p:cNvPr id="124" name="Oval 123"/>
          <p:cNvSpPr/>
          <p:nvPr/>
        </p:nvSpPr>
        <p:spPr>
          <a:xfrm>
            <a:off x="9225607" y="4728582"/>
            <a:ext cx="364986" cy="3155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9238675" y="4235840"/>
            <a:ext cx="44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126" name="TextBox 125"/>
          <p:cNvSpPr txBox="1"/>
          <p:nvPr/>
        </p:nvSpPr>
        <p:spPr>
          <a:xfrm rot="3094755">
            <a:off x="10171784" y="4235838"/>
            <a:ext cx="76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spoon</a:t>
            </a:r>
          </a:p>
        </p:txBody>
      </p:sp>
      <p:sp>
        <p:nvSpPr>
          <p:cNvPr id="13" name="Oval 12"/>
          <p:cNvSpPr/>
          <p:nvPr/>
        </p:nvSpPr>
        <p:spPr>
          <a:xfrm>
            <a:off x="2099460" y="4069506"/>
            <a:ext cx="2397455" cy="2494384"/>
          </a:xfrm>
          <a:prstGeom prst="ellipse">
            <a:avLst/>
          </a:prstGeom>
          <a:noFill/>
          <a:ln w="28575">
            <a:solidFill>
              <a:srgbClr val="E21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587670" y="4176479"/>
            <a:ext cx="449589" cy="509408"/>
          </a:xfrm>
          <a:prstGeom prst="ellipse">
            <a:avLst/>
          </a:prstGeom>
          <a:noFill/>
          <a:ln w="28575">
            <a:solidFill>
              <a:srgbClr val="E21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538986" y="5305090"/>
            <a:ext cx="449589" cy="509408"/>
          </a:xfrm>
          <a:prstGeom prst="ellipse">
            <a:avLst/>
          </a:prstGeom>
          <a:noFill/>
          <a:ln w="28575">
            <a:solidFill>
              <a:srgbClr val="E21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06157" y="5550308"/>
            <a:ext cx="4413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11F0"/>
                </a:solidFill>
              </a:rPr>
              <a:t>Note: All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non-key-containing nodes with just one </a:t>
            </a:r>
            <a:r>
              <a:rPr lang="en-US">
                <a:solidFill>
                  <a:schemeClr val="accent1"/>
                </a:solidFill>
              </a:rPr>
              <a:t>child node </a:t>
            </a:r>
            <a:r>
              <a:rPr lang="en-US">
                <a:solidFill>
                  <a:srgbClr val="E211F0"/>
                </a:solidFill>
              </a:rPr>
              <a:t>have </a:t>
            </a:r>
            <a:r>
              <a:rPr lang="en-US" dirty="0">
                <a:solidFill>
                  <a:srgbClr val="E211F0"/>
                </a:solidFill>
              </a:rPr>
              <a:t>now vanished, and the paths traversing them have been compressed to a single link!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87684" y="5845831"/>
            <a:ext cx="261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So how can we associate links with entire strings?</a:t>
            </a:r>
          </a:p>
        </p:txBody>
      </p:sp>
      <p:pic>
        <p:nvPicPr>
          <p:cNvPr id="29" name="Picture 28" descr="A close up of a person&#10;&#10;Description automatically generated">
            <a:extLst>
              <a:ext uri="{FF2B5EF4-FFF2-40B4-BE49-F238E27FC236}">
                <a16:creationId xmlns:a16="http://schemas.microsoft.com/office/drawing/2014/main" id="{AB196749-4E60-4B23-A9B4-12BA76550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457" y="273433"/>
            <a:ext cx="2093744" cy="134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9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424A-F847-42D8-AB9D-6E80F0FD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#2: key shorter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322EFB-E0EC-41AD-A63A-B46B6D5D4197}"/>
              </a:ext>
            </a:extLst>
          </p:cNvPr>
          <p:cNvSpPr/>
          <p:nvPr/>
        </p:nvSpPr>
        <p:spPr>
          <a:xfrm>
            <a:off x="4843362" y="194680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4ED318-2ECF-47FC-9A4F-0CF528835B1C}"/>
              </a:ext>
            </a:extLst>
          </p:cNvPr>
          <p:cNvSpPr txBox="1"/>
          <p:nvPr/>
        </p:nvSpPr>
        <p:spPr>
          <a:xfrm>
            <a:off x="5899562" y="157787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1962571-8368-4AA5-B252-94D8E11F401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28646" y="1811701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FF39F4-3988-427E-B79A-D0658992471B}"/>
              </a:ext>
            </a:extLst>
          </p:cNvPr>
          <p:cNvCxnSpPr>
            <a:stCxn id="5" idx="3"/>
          </p:cNvCxnSpPr>
          <p:nvPr/>
        </p:nvCxnSpPr>
        <p:spPr>
          <a:xfrm flipH="1">
            <a:off x="4103891" y="2292938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7D09A0-40E6-4A0C-9348-C0612588E965}"/>
              </a:ext>
            </a:extLst>
          </p:cNvPr>
          <p:cNvSpPr txBox="1"/>
          <p:nvPr/>
        </p:nvSpPr>
        <p:spPr>
          <a:xfrm rot="19938013">
            <a:off x="4105138" y="2108271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9FCEDA-256C-4A0A-89E2-F92A5DCB8DD4}"/>
              </a:ext>
            </a:extLst>
          </p:cNvPr>
          <p:cNvSpPr/>
          <p:nvPr/>
        </p:nvSpPr>
        <p:spPr>
          <a:xfrm>
            <a:off x="5062280" y="2125713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D8ABD5-7125-40B1-9299-4B6EA44F55B3}"/>
              </a:ext>
            </a:extLst>
          </p:cNvPr>
          <p:cNvSpPr/>
          <p:nvPr/>
        </p:nvSpPr>
        <p:spPr>
          <a:xfrm>
            <a:off x="3690253" y="2697665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74B906-F684-4B66-9194-FD425DE3B03E}"/>
              </a:ext>
            </a:extLst>
          </p:cNvPr>
          <p:cNvSpPr/>
          <p:nvPr/>
        </p:nvSpPr>
        <p:spPr>
          <a:xfrm>
            <a:off x="3898933" y="2889426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BF5D4-EE9F-4164-9FE2-F27DC9DECC5C}"/>
              </a:ext>
            </a:extLst>
          </p:cNvPr>
          <p:cNvSpPr txBox="1"/>
          <p:nvPr/>
        </p:nvSpPr>
        <p:spPr>
          <a:xfrm rot="19938013">
            <a:off x="3227797" y="2896909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AB8E55-87A5-4BE8-AFD8-08BF9D291F0E}"/>
              </a:ext>
            </a:extLst>
          </p:cNvPr>
          <p:cNvCxnSpPr>
            <a:cxnSpLocks/>
          </p:cNvCxnSpPr>
          <p:nvPr/>
        </p:nvCxnSpPr>
        <p:spPr>
          <a:xfrm flipH="1">
            <a:off x="3269004" y="3043314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0D127B0-1730-451A-A1A0-1DDF9C8158E7}"/>
              </a:ext>
            </a:extLst>
          </p:cNvPr>
          <p:cNvSpPr/>
          <p:nvPr/>
        </p:nvSpPr>
        <p:spPr>
          <a:xfrm>
            <a:off x="2793957" y="326524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F2776C-2358-487F-8705-D90CD6B4DD57}"/>
              </a:ext>
            </a:extLst>
          </p:cNvPr>
          <p:cNvSpPr/>
          <p:nvPr/>
        </p:nvSpPr>
        <p:spPr>
          <a:xfrm>
            <a:off x="3002637" y="3457010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F3B262-BDBB-4BDF-B10C-5418D9B619DC}"/>
              </a:ext>
            </a:extLst>
          </p:cNvPr>
          <p:cNvCxnSpPr>
            <a:cxnSpLocks/>
          </p:cNvCxnSpPr>
          <p:nvPr/>
        </p:nvCxnSpPr>
        <p:spPr>
          <a:xfrm>
            <a:off x="5293503" y="2302753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9D0C84-60A7-4F93-917C-2F561C9E8BED}"/>
              </a:ext>
            </a:extLst>
          </p:cNvPr>
          <p:cNvSpPr txBox="1"/>
          <p:nvPr/>
        </p:nvSpPr>
        <p:spPr>
          <a:xfrm rot="1898300">
            <a:off x="5417426" y="2208244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AD1816B-44BF-4941-A3A1-3132BF566AD1}"/>
              </a:ext>
            </a:extLst>
          </p:cNvPr>
          <p:cNvSpPr/>
          <p:nvPr/>
        </p:nvSpPr>
        <p:spPr>
          <a:xfrm>
            <a:off x="5899562" y="267605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21F8E7-9CEF-460B-AEB5-924D4CAFB6FC}"/>
              </a:ext>
            </a:extLst>
          </p:cNvPr>
          <p:cNvSpPr/>
          <p:nvPr/>
        </p:nvSpPr>
        <p:spPr>
          <a:xfrm>
            <a:off x="6120828" y="2849714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596C5F-98AA-4F5E-A057-30F66CEFFC57}"/>
              </a:ext>
            </a:extLst>
          </p:cNvPr>
          <p:cNvCxnSpPr>
            <a:cxnSpLocks/>
          </p:cNvCxnSpPr>
          <p:nvPr/>
        </p:nvCxnSpPr>
        <p:spPr>
          <a:xfrm flipH="1">
            <a:off x="5644902" y="3062849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857F4D0-20E4-4D2E-A5DC-A9C83E443D59}"/>
              </a:ext>
            </a:extLst>
          </p:cNvPr>
          <p:cNvSpPr txBox="1"/>
          <p:nvPr/>
        </p:nvSpPr>
        <p:spPr>
          <a:xfrm rot="18604500">
            <a:off x="5541461" y="2984619"/>
            <a:ext cx="42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27B5AB6-6370-46BE-8CD6-BE76D3EB793E}"/>
              </a:ext>
            </a:extLst>
          </p:cNvPr>
          <p:cNvSpPr/>
          <p:nvPr/>
        </p:nvSpPr>
        <p:spPr>
          <a:xfrm>
            <a:off x="5249101" y="346800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2D953F-08B9-43B5-8496-3D0F049D9DEC}"/>
              </a:ext>
            </a:extLst>
          </p:cNvPr>
          <p:cNvSpPr/>
          <p:nvPr/>
        </p:nvSpPr>
        <p:spPr>
          <a:xfrm>
            <a:off x="5470367" y="3641662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2E6089-08C0-4215-A952-82CE6DB84F4A}"/>
              </a:ext>
            </a:extLst>
          </p:cNvPr>
          <p:cNvSpPr/>
          <p:nvPr/>
        </p:nvSpPr>
        <p:spPr>
          <a:xfrm>
            <a:off x="6928498" y="3463490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277A3C-4A23-4C74-BF08-52D7F5FB57BD}"/>
              </a:ext>
            </a:extLst>
          </p:cNvPr>
          <p:cNvSpPr/>
          <p:nvPr/>
        </p:nvSpPr>
        <p:spPr>
          <a:xfrm>
            <a:off x="7147416" y="3642395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027477-EB3F-4496-A0CA-0CA6DEFF6BD8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6432300" y="2878817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77D88A-F725-4103-8902-1FC0CF980BE4}"/>
              </a:ext>
            </a:extLst>
          </p:cNvPr>
          <p:cNvSpPr txBox="1"/>
          <p:nvPr/>
        </p:nvSpPr>
        <p:spPr>
          <a:xfrm rot="2626169">
            <a:off x="6483178" y="290487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9DE415-A60B-455B-880C-A509F429CDB3}"/>
              </a:ext>
            </a:extLst>
          </p:cNvPr>
          <p:cNvSpPr txBox="1"/>
          <p:nvPr/>
        </p:nvSpPr>
        <p:spPr>
          <a:xfrm rot="2626169">
            <a:off x="7432378" y="3799644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690B-51CF-4A36-8082-3F016E59F0BD}"/>
              </a:ext>
            </a:extLst>
          </p:cNvPr>
          <p:cNvCxnSpPr>
            <a:cxnSpLocks/>
          </p:cNvCxnSpPr>
          <p:nvPr/>
        </p:nvCxnSpPr>
        <p:spPr>
          <a:xfrm>
            <a:off x="7434651" y="3812594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C724C90-A347-4246-AFBD-AFA93D3CB07F}"/>
              </a:ext>
            </a:extLst>
          </p:cNvPr>
          <p:cNvSpPr/>
          <p:nvPr/>
        </p:nvSpPr>
        <p:spPr>
          <a:xfrm>
            <a:off x="7957869" y="4331475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E4A79F2-433C-4ECA-9CB7-6C0B90A3A121}"/>
              </a:ext>
            </a:extLst>
          </p:cNvPr>
          <p:cNvSpPr/>
          <p:nvPr/>
        </p:nvSpPr>
        <p:spPr>
          <a:xfrm>
            <a:off x="8179135" y="4505130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24D78F-4BD6-4FDA-8752-F57120C6A2DA}"/>
              </a:ext>
            </a:extLst>
          </p:cNvPr>
          <p:cNvCxnSpPr>
            <a:cxnSpLocks/>
          </p:cNvCxnSpPr>
          <p:nvPr/>
        </p:nvCxnSpPr>
        <p:spPr>
          <a:xfrm flipH="1">
            <a:off x="6757657" y="3885652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49996636-5450-48FE-AA33-D4BC7E69E106}"/>
              </a:ext>
            </a:extLst>
          </p:cNvPr>
          <p:cNvSpPr/>
          <p:nvPr/>
        </p:nvSpPr>
        <p:spPr>
          <a:xfrm>
            <a:off x="6450809" y="4380973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5AAE79-FA75-4346-B940-0E94682F811D}"/>
              </a:ext>
            </a:extLst>
          </p:cNvPr>
          <p:cNvSpPr/>
          <p:nvPr/>
        </p:nvSpPr>
        <p:spPr>
          <a:xfrm>
            <a:off x="6672075" y="4554628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D71FDC-68AE-4434-8DD1-FA912D7C014E}"/>
              </a:ext>
            </a:extLst>
          </p:cNvPr>
          <p:cNvSpPr txBox="1"/>
          <p:nvPr/>
        </p:nvSpPr>
        <p:spPr>
          <a:xfrm rot="17510000">
            <a:off x="6654843" y="3842392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1F5FD4-A15F-4969-8EF0-D75035D1DE34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110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3812EE8A-8E76-40F6-8253-7D555F3746D0}"/>
              </a:ext>
            </a:extLst>
          </p:cNvPr>
          <p:cNvCxnSpPr>
            <a:cxnSpLocks/>
          </p:cNvCxnSpPr>
          <p:nvPr/>
        </p:nvCxnSpPr>
        <p:spPr>
          <a:xfrm>
            <a:off x="5609525" y="2729203"/>
            <a:ext cx="330241" cy="63524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25F3B87-AEBD-4E77-AF86-ECDB39D486B3}"/>
              </a:ext>
            </a:extLst>
          </p:cNvPr>
          <p:cNvSpPr/>
          <p:nvPr/>
        </p:nvSpPr>
        <p:spPr>
          <a:xfrm>
            <a:off x="5363496" y="254453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735654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424A-F847-42D8-AB9D-6E80F0FD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#2: key shorter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322EFB-E0EC-41AD-A63A-B46B6D5D4197}"/>
              </a:ext>
            </a:extLst>
          </p:cNvPr>
          <p:cNvSpPr/>
          <p:nvPr/>
        </p:nvSpPr>
        <p:spPr>
          <a:xfrm>
            <a:off x="4843362" y="194680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4ED318-2ECF-47FC-9A4F-0CF528835B1C}"/>
              </a:ext>
            </a:extLst>
          </p:cNvPr>
          <p:cNvSpPr txBox="1"/>
          <p:nvPr/>
        </p:nvSpPr>
        <p:spPr>
          <a:xfrm>
            <a:off x="5899562" y="157787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1962571-8368-4AA5-B252-94D8E11F401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28646" y="1811701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FF39F4-3988-427E-B79A-D0658992471B}"/>
              </a:ext>
            </a:extLst>
          </p:cNvPr>
          <p:cNvCxnSpPr>
            <a:stCxn id="5" idx="3"/>
          </p:cNvCxnSpPr>
          <p:nvPr/>
        </p:nvCxnSpPr>
        <p:spPr>
          <a:xfrm flipH="1">
            <a:off x="4103891" y="2292938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7D09A0-40E6-4A0C-9348-C0612588E965}"/>
              </a:ext>
            </a:extLst>
          </p:cNvPr>
          <p:cNvSpPr txBox="1"/>
          <p:nvPr/>
        </p:nvSpPr>
        <p:spPr>
          <a:xfrm rot="19938013">
            <a:off x="4105138" y="2108271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9FCEDA-256C-4A0A-89E2-F92A5DCB8DD4}"/>
              </a:ext>
            </a:extLst>
          </p:cNvPr>
          <p:cNvSpPr/>
          <p:nvPr/>
        </p:nvSpPr>
        <p:spPr>
          <a:xfrm>
            <a:off x="5062280" y="2125713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D8ABD5-7125-40B1-9299-4B6EA44F55B3}"/>
              </a:ext>
            </a:extLst>
          </p:cNvPr>
          <p:cNvSpPr/>
          <p:nvPr/>
        </p:nvSpPr>
        <p:spPr>
          <a:xfrm>
            <a:off x="3690253" y="2697665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74B906-F684-4B66-9194-FD425DE3B03E}"/>
              </a:ext>
            </a:extLst>
          </p:cNvPr>
          <p:cNvSpPr/>
          <p:nvPr/>
        </p:nvSpPr>
        <p:spPr>
          <a:xfrm>
            <a:off x="3898933" y="2889426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BF5D4-EE9F-4164-9FE2-F27DC9DECC5C}"/>
              </a:ext>
            </a:extLst>
          </p:cNvPr>
          <p:cNvSpPr txBox="1"/>
          <p:nvPr/>
        </p:nvSpPr>
        <p:spPr>
          <a:xfrm rot="19938013">
            <a:off x="3227797" y="2896909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AB8E55-87A5-4BE8-AFD8-08BF9D291F0E}"/>
              </a:ext>
            </a:extLst>
          </p:cNvPr>
          <p:cNvCxnSpPr>
            <a:cxnSpLocks/>
          </p:cNvCxnSpPr>
          <p:nvPr/>
        </p:nvCxnSpPr>
        <p:spPr>
          <a:xfrm flipH="1">
            <a:off x="3269004" y="3043314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0D127B0-1730-451A-A1A0-1DDF9C8158E7}"/>
              </a:ext>
            </a:extLst>
          </p:cNvPr>
          <p:cNvSpPr/>
          <p:nvPr/>
        </p:nvSpPr>
        <p:spPr>
          <a:xfrm>
            <a:off x="2793957" y="326524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F2776C-2358-487F-8705-D90CD6B4DD57}"/>
              </a:ext>
            </a:extLst>
          </p:cNvPr>
          <p:cNvSpPr/>
          <p:nvPr/>
        </p:nvSpPr>
        <p:spPr>
          <a:xfrm>
            <a:off x="3002637" y="3457010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F3B262-BDBB-4BDF-B10C-5418D9B619DC}"/>
              </a:ext>
            </a:extLst>
          </p:cNvPr>
          <p:cNvCxnSpPr>
            <a:cxnSpLocks/>
          </p:cNvCxnSpPr>
          <p:nvPr/>
        </p:nvCxnSpPr>
        <p:spPr>
          <a:xfrm>
            <a:off x="5293503" y="2302753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9D0C84-60A7-4F93-917C-2F561C9E8BED}"/>
              </a:ext>
            </a:extLst>
          </p:cNvPr>
          <p:cNvSpPr txBox="1"/>
          <p:nvPr/>
        </p:nvSpPr>
        <p:spPr>
          <a:xfrm rot="1898300">
            <a:off x="5417426" y="2208244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AD1816B-44BF-4941-A3A1-3132BF566AD1}"/>
              </a:ext>
            </a:extLst>
          </p:cNvPr>
          <p:cNvSpPr/>
          <p:nvPr/>
        </p:nvSpPr>
        <p:spPr>
          <a:xfrm>
            <a:off x="5899562" y="267605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21F8E7-9CEF-460B-AEB5-924D4CAFB6FC}"/>
              </a:ext>
            </a:extLst>
          </p:cNvPr>
          <p:cNvSpPr/>
          <p:nvPr/>
        </p:nvSpPr>
        <p:spPr>
          <a:xfrm>
            <a:off x="6120828" y="2849714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596C5F-98AA-4F5E-A057-30F66CEFFC57}"/>
              </a:ext>
            </a:extLst>
          </p:cNvPr>
          <p:cNvCxnSpPr>
            <a:cxnSpLocks/>
          </p:cNvCxnSpPr>
          <p:nvPr/>
        </p:nvCxnSpPr>
        <p:spPr>
          <a:xfrm flipH="1">
            <a:off x="5644902" y="3062849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857F4D0-20E4-4D2E-A5DC-A9C83E443D59}"/>
              </a:ext>
            </a:extLst>
          </p:cNvPr>
          <p:cNvSpPr txBox="1"/>
          <p:nvPr/>
        </p:nvSpPr>
        <p:spPr>
          <a:xfrm rot="18604500">
            <a:off x="5541461" y="2984619"/>
            <a:ext cx="42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27B5AB6-6370-46BE-8CD6-BE76D3EB793E}"/>
              </a:ext>
            </a:extLst>
          </p:cNvPr>
          <p:cNvSpPr/>
          <p:nvPr/>
        </p:nvSpPr>
        <p:spPr>
          <a:xfrm>
            <a:off x="5249101" y="346800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2D953F-08B9-43B5-8496-3D0F049D9DEC}"/>
              </a:ext>
            </a:extLst>
          </p:cNvPr>
          <p:cNvSpPr/>
          <p:nvPr/>
        </p:nvSpPr>
        <p:spPr>
          <a:xfrm>
            <a:off x="5470367" y="3641662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2E6089-08C0-4215-A952-82CE6DB84F4A}"/>
              </a:ext>
            </a:extLst>
          </p:cNvPr>
          <p:cNvSpPr/>
          <p:nvPr/>
        </p:nvSpPr>
        <p:spPr>
          <a:xfrm>
            <a:off x="6928498" y="3463490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277A3C-4A23-4C74-BF08-52D7F5FB57BD}"/>
              </a:ext>
            </a:extLst>
          </p:cNvPr>
          <p:cNvSpPr/>
          <p:nvPr/>
        </p:nvSpPr>
        <p:spPr>
          <a:xfrm>
            <a:off x="7147416" y="3642395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027477-EB3F-4496-A0CA-0CA6DEFF6BD8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6432300" y="2878817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77D88A-F725-4103-8902-1FC0CF980BE4}"/>
              </a:ext>
            </a:extLst>
          </p:cNvPr>
          <p:cNvSpPr txBox="1"/>
          <p:nvPr/>
        </p:nvSpPr>
        <p:spPr>
          <a:xfrm rot="2626169">
            <a:off x="6483178" y="290487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9DE415-A60B-455B-880C-A509F429CDB3}"/>
              </a:ext>
            </a:extLst>
          </p:cNvPr>
          <p:cNvSpPr txBox="1"/>
          <p:nvPr/>
        </p:nvSpPr>
        <p:spPr>
          <a:xfrm rot="2626169">
            <a:off x="7432378" y="3799644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690B-51CF-4A36-8082-3F016E59F0BD}"/>
              </a:ext>
            </a:extLst>
          </p:cNvPr>
          <p:cNvCxnSpPr>
            <a:cxnSpLocks/>
          </p:cNvCxnSpPr>
          <p:nvPr/>
        </p:nvCxnSpPr>
        <p:spPr>
          <a:xfrm>
            <a:off x="7434651" y="3812594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C724C90-A347-4246-AFBD-AFA93D3CB07F}"/>
              </a:ext>
            </a:extLst>
          </p:cNvPr>
          <p:cNvSpPr/>
          <p:nvPr/>
        </p:nvSpPr>
        <p:spPr>
          <a:xfrm>
            <a:off x="7957869" y="4331475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E4A79F2-433C-4ECA-9CB7-6C0B90A3A121}"/>
              </a:ext>
            </a:extLst>
          </p:cNvPr>
          <p:cNvSpPr/>
          <p:nvPr/>
        </p:nvSpPr>
        <p:spPr>
          <a:xfrm>
            <a:off x="8179135" y="4505130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24D78F-4BD6-4FDA-8752-F57120C6A2DA}"/>
              </a:ext>
            </a:extLst>
          </p:cNvPr>
          <p:cNvCxnSpPr>
            <a:cxnSpLocks/>
          </p:cNvCxnSpPr>
          <p:nvPr/>
        </p:nvCxnSpPr>
        <p:spPr>
          <a:xfrm flipH="1">
            <a:off x="6757657" y="3885652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49996636-5450-48FE-AA33-D4BC7E69E106}"/>
              </a:ext>
            </a:extLst>
          </p:cNvPr>
          <p:cNvSpPr/>
          <p:nvPr/>
        </p:nvSpPr>
        <p:spPr>
          <a:xfrm>
            <a:off x="6450809" y="4380973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5AAE79-FA75-4346-B940-0E94682F811D}"/>
              </a:ext>
            </a:extLst>
          </p:cNvPr>
          <p:cNvSpPr/>
          <p:nvPr/>
        </p:nvSpPr>
        <p:spPr>
          <a:xfrm>
            <a:off x="6672075" y="4554628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D71FDC-68AE-4434-8DD1-FA912D7C014E}"/>
              </a:ext>
            </a:extLst>
          </p:cNvPr>
          <p:cNvSpPr txBox="1"/>
          <p:nvPr/>
        </p:nvSpPr>
        <p:spPr>
          <a:xfrm rot="17510000">
            <a:off x="6654843" y="3842392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1F5FD4-A15F-4969-8EF0-D75035D1DE34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110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3812EE8A-8E76-40F6-8253-7D555F3746D0}"/>
              </a:ext>
            </a:extLst>
          </p:cNvPr>
          <p:cNvCxnSpPr>
            <a:cxnSpLocks/>
          </p:cNvCxnSpPr>
          <p:nvPr/>
        </p:nvCxnSpPr>
        <p:spPr>
          <a:xfrm>
            <a:off x="5609525" y="2729203"/>
            <a:ext cx="330241" cy="63524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25F3B87-AEBD-4E77-AF86-ECDB39D486B3}"/>
              </a:ext>
            </a:extLst>
          </p:cNvPr>
          <p:cNvSpPr/>
          <p:nvPr/>
        </p:nvSpPr>
        <p:spPr>
          <a:xfrm>
            <a:off x="5363496" y="254453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4488E-3395-4EB0-80B2-8C33CE68D46A}"/>
              </a:ext>
            </a:extLst>
          </p:cNvPr>
          <p:cNvSpPr txBox="1"/>
          <p:nvPr/>
        </p:nvSpPr>
        <p:spPr>
          <a:xfrm>
            <a:off x="1622687" y="4264104"/>
            <a:ext cx="4524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 portion of the key we haven’t consumed is </a:t>
            </a:r>
            <a:r>
              <a:rPr lang="en-US" b="1" dirty="0"/>
              <a:t>shorter</a:t>
            </a:r>
            <a:r>
              <a:rPr lang="en-US" dirty="0"/>
              <a:t> than </a:t>
            </a:r>
            <a:r>
              <a:rPr lang="en-US" dirty="0">
                <a:solidFill>
                  <a:schemeClr val="accent2"/>
                </a:solidFill>
              </a:rPr>
              <a:t>all the bit-strings that have been routed through this node </a:t>
            </a:r>
            <a:r>
              <a:rPr lang="en-US" dirty="0"/>
              <a:t>(1, in this case), we know that </a:t>
            </a:r>
            <a:r>
              <a:rPr lang="en-US" dirty="0">
                <a:solidFill>
                  <a:schemeClr val="accent1"/>
                </a:solidFill>
              </a:rPr>
              <a:t>there’s no way the key can be in the </a:t>
            </a:r>
            <a:r>
              <a:rPr lang="en-US" dirty="0" err="1">
                <a:solidFill>
                  <a:schemeClr val="accent1"/>
                </a:solidFill>
              </a:rPr>
              <a:t>trie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rgbClr val="E211F0"/>
                </a:solidFill>
              </a:rPr>
              <a:t>Deletion fails.</a:t>
            </a:r>
          </a:p>
        </p:txBody>
      </p:sp>
    </p:spTree>
    <p:extLst>
      <p:ext uri="{BB962C8B-B14F-4D97-AF65-F5344CB8AC3E}">
        <p14:creationId xmlns:p14="http://schemas.microsoft.com/office/powerpoint/2010/main" val="28129819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424A-F847-42D8-AB9D-6E80F0FD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08" y="65112"/>
            <a:ext cx="11557021" cy="1325563"/>
          </a:xfrm>
        </p:spPr>
        <p:txBody>
          <a:bodyPr/>
          <a:lstStyle/>
          <a:p>
            <a:pPr algn="ctr"/>
            <a:r>
              <a:rPr lang="en-US" dirty="0"/>
              <a:t>Deletion Case #3: key same length bot not equal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A49CA4-8E53-48C1-8AE1-119D2D7F5BEF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B9BE9-B347-4730-A261-7383FEB8A4C1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4CCDC84-34A7-4297-BCFD-567E5459E6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D33831-A50D-4C34-8707-EEB5F7E7235E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A43553-1473-4953-9FDE-CB7B45E83A63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B1F33A-F6DF-4BAE-9BB4-2097554ABC3B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08A52D-4020-4AEA-ABF5-25A9755A854B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04AB53-81B6-44AD-B967-8377B58D4928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CCFE2-A631-4E05-954E-14A6C5640EAB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7374C2-E098-47AE-8FB7-F602AD2D3E4F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54E7A5E-38FC-4F9F-A3E6-B0C5D4F00C97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722905-AB63-4508-9A5B-AB6CAEDF7373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43BD65-43CF-4163-9C0C-02DF429464AA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BC6D07-EF3F-4EE4-9C3A-9C5BED55BAB6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35940A-718B-4F42-AC23-BE85F177C91C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03C409-A098-496B-A610-41CEA0FAEFD0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A1C009-E80E-48F3-BCB1-EEF9C5CC724C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5B6FA6-991B-4B09-9436-2D445706BFCA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26D4FAC-6F30-4640-95DA-CED744CDE12F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C34DF9-221F-41A3-8F43-45AF2B9CF382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80789F-5005-4003-9E63-CD3389296E9F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0E3CB9-5008-4BA1-A3DC-34A58AAF9A46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7BC57B-ECAC-4D34-9AD5-A1767570E3F2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34BE8B-D635-4273-BC62-26CEFBC14622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1CBD68-0FC4-4EC9-B293-2BA64A287C02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29E64F-816A-46E7-9218-FBE0130B3ABE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F36B0A8-43EC-4327-AED7-3AB250A668CE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3E75169-DA13-488C-BFB7-E75FBC11CD1D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E8A3B9-13F3-40CD-BF27-409E444C9DBE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C97B306-A460-4E5D-A65A-5A65FDD6EBCD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A61AC5-610D-432B-8FC3-EA9D34FB5750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303462-B436-4834-A18A-9C4C2C2DF3AC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B57AC0-CE97-46CF-8FCC-6307FB2A48E6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6289537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424A-F847-42D8-AB9D-6E80F0FD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08" y="65112"/>
            <a:ext cx="11557021" cy="1325563"/>
          </a:xfrm>
        </p:spPr>
        <p:txBody>
          <a:bodyPr/>
          <a:lstStyle/>
          <a:p>
            <a:pPr algn="ctr"/>
            <a:r>
              <a:rPr lang="en-US" dirty="0"/>
              <a:t>Deletion Case #3: key same length bot not equal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A49CA4-8E53-48C1-8AE1-119D2D7F5BEF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B9BE9-B347-4730-A261-7383FEB8A4C1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4CCDC84-34A7-4297-BCFD-567E5459E6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D33831-A50D-4C34-8707-EEB5F7E7235E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A43553-1473-4953-9FDE-CB7B45E83A63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B1F33A-F6DF-4BAE-9BB4-2097554ABC3B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08A52D-4020-4AEA-ABF5-25A9755A854B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04AB53-81B6-44AD-B967-8377B58D4928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CCFE2-A631-4E05-954E-14A6C5640EAB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7374C2-E098-47AE-8FB7-F602AD2D3E4F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54E7A5E-38FC-4F9F-A3E6-B0C5D4F00C97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722905-AB63-4508-9A5B-AB6CAEDF7373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43BD65-43CF-4163-9C0C-02DF429464AA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BC6D07-EF3F-4EE4-9C3A-9C5BED55BAB6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35940A-718B-4F42-AC23-BE85F177C91C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03C409-A098-496B-A610-41CEA0FAEFD0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A1C009-E80E-48F3-BCB1-EEF9C5CC724C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5B6FA6-991B-4B09-9436-2D445706BFCA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26D4FAC-6F30-4640-95DA-CED744CDE12F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C34DF9-221F-41A3-8F43-45AF2B9CF382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80789F-5005-4003-9E63-CD3389296E9F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0E3CB9-5008-4BA1-A3DC-34A58AAF9A46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7BC57B-ECAC-4D34-9AD5-A1767570E3F2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34BE8B-D635-4273-BC62-26CEFBC14622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1CBD68-0FC4-4EC9-B293-2BA64A287C02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29E64F-816A-46E7-9218-FBE0130B3ABE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F36B0A8-43EC-4327-AED7-3AB250A668CE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3E75169-DA13-488C-BFB7-E75FBC11CD1D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E8A3B9-13F3-40CD-BF27-409E444C9DBE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C97B306-A460-4E5D-A65A-5A65FDD6EBCD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A61AC5-610D-432B-8FC3-EA9D34FB5750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303462-B436-4834-A18A-9C4C2C2DF3AC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B57AC0-CE97-46CF-8FCC-6307FB2A48E6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000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4A61F3-838B-4863-9C42-E1C56155E43C}"/>
              </a:ext>
            </a:extLst>
          </p:cNvPr>
          <p:cNvSpPr/>
          <p:nvPr/>
        </p:nvSpPr>
        <p:spPr>
          <a:xfrm>
            <a:off x="4455370" y="1188236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000</a:t>
            </a:r>
            <a:endParaRPr lang="en-US" dirty="0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614FF582-CC47-472D-B283-603ABE1866BE}"/>
              </a:ext>
            </a:extLst>
          </p:cNvPr>
          <p:cNvCxnSpPr>
            <a:cxnSpLocks/>
          </p:cNvCxnSpPr>
          <p:nvPr/>
        </p:nvCxnSpPr>
        <p:spPr>
          <a:xfrm>
            <a:off x="4920617" y="1390675"/>
            <a:ext cx="348207" cy="376385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701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424A-F847-42D8-AB9D-6E80F0FD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08" y="65112"/>
            <a:ext cx="11557021" cy="1325563"/>
          </a:xfrm>
        </p:spPr>
        <p:txBody>
          <a:bodyPr/>
          <a:lstStyle/>
          <a:p>
            <a:pPr algn="ctr"/>
            <a:r>
              <a:rPr lang="en-US" dirty="0"/>
              <a:t>Deletion Case #3: key same length bot not equal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A49CA4-8E53-48C1-8AE1-119D2D7F5BEF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B9BE9-B347-4730-A261-7383FEB8A4C1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4CCDC84-34A7-4297-BCFD-567E5459E6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D33831-A50D-4C34-8707-EEB5F7E7235E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A43553-1473-4953-9FDE-CB7B45E83A63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B1F33A-F6DF-4BAE-9BB4-2097554ABC3B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08A52D-4020-4AEA-ABF5-25A9755A854B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04AB53-81B6-44AD-B967-8377B58D4928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CCFE2-A631-4E05-954E-14A6C5640EAB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7374C2-E098-47AE-8FB7-F602AD2D3E4F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54E7A5E-38FC-4F9F-A3E6-B0C5D4F00C97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722905-AB63-4508-9A5B-AB6CAEDF7373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43BD65-43CF-4163-9C0C-02DF429464AA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BC6D07-EF3F-4EE4-9C3A-9C5BED55BAB6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35940A-718B-4F42-AC23-BE85F177C91C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03C409-A098-496B-A610-41CEA0FAEFD0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A1C009-E80E-48F3-BCB1-EEF9C5CC724C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5B6FA6-991B-4B09-9436-2D445706BFCA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26D4FAC-6F30-4640-95DA-CED744CDE12F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C34DF9-221F-41A3-8F43-45AF2B9CF382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80789F-5005-4003-9E63-CD3389296E9F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0E3CB9-5008-4BA1-A3DC-34A58AAF9A46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7BC57B-ECAC-4D34-9AD5-A1767570E3F2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34BE8B-D635-4273-BC62-26CEFBC14622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1CBD68-0FC4-4EC9-B293-2BA64A287C02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29E64F-816A-46E7-9218-FBE0130B3ABE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F36B0A8-43EC-4327-AED7-3AB250A668CE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3E75169-DA13-488C-BFB7-E75FBC11CD1D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E8A3B9-13F3-40CD-BF27-409E444C9DBE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C97B306-A460-4E5D-A65A-5A65FDD6EBCD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A61AC5-610D-432B-8FC3-EA9D34FB5750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303462-B436-4834-A18A-9C4C2C2DF3AC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B57AC0-CE97-46CF-8FCC-6307FB2A48E6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000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4A61F3-838B-4863-9C42-E1C56155E43C}"/>
              </a:ext>
            </a:extLst>
          </p:cNvPr>
          <p:cNvSpPr/>
          <p:nvPr/>
        </p:nvSpPr>
        <p:spPr>
          <a:xfrm>
            <a:off x="4455370" y="1188236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000</a:t>
            </a:r>
            <a:endParaRPr lang="en-US" dirty="0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614FF582-CC47-472D-B283-603ABE1866BE}"/>
              </a:ext>
            </a:extLst>
          </p:cNvPr>
          <p:cNvCxnSpPr>
            <a:cxnSpLocks/>
          </p:cNvCxnSpPr>
          <p:nvPr/>
        </p:nvCxnSpPr>
        <p:spPr>
          <a:xfrm>
            <a:off x="4920617" y="1390675"/>
            <a:ext cx="348207" cy="376385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54B6AD-D3C5-4999-85EA-D2F56F49EBC1}"/>
              </a:ext>
            </a:extLst>
          </p:cNvPr>
          <p:cNvCxnSpPr>
            <a:stCxn id="8" idx="0"/>
            <a:endCxn id="3" idx="2"/>
          </p:cNvCxnSpPr>
          <p:nvPr/>
        </p:nvCxnSpPr>
        <p:spPr>
          <a:xfrm flipV="1">
            <a:off x="4622580" y="1557568"/>
            <a:ext cx="100652" cy="374345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CB066BB-1679-4C2A-A144-7CED7129162F}"/>
              </a:ext>
            </a:extLst>
          </p:cNvPr>
          <p:cNvSpPr txBox="1"/>
          <p:nvPr/>
        </p:nvSpPr>
        <p:spPr>
          <a:xfrm>
            <a:off x="389939" y="2106275"/>
            <a:ext cx="2862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length “</a:t>
            </a:r>
            <a:r>
              <a:rPr lang="en-US" dirty="0">
                <a:solidFill>
                  <a:srgbClr val="E211F0"/>
                </a:solidFill>
              </a:rPr>
              <a:t>consumption</a:t>
            </a:r>
            <a:r>
              <a:rPr lang="en-US" dirty="0"/>
              <a:t>”, but of a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different kind </a:t>
            </a:r>
            <a:r>
              <a:rPr lang="en-US" dirty="0">
                <a:sym typeface="Wingdings" panose="05000000000000000000" pitchFamily="2" charset="2"/>
              </a:rPr>
              <a:t> Key not in </a:t>
            </a:r>
            <a:r>
              <a:rPr lang="en-US" dirty="0" err="1">
                <a:sym typeface="Wingdings" panose="05000000000000000000" pitchFamily="2" charset="2"/>
              </a:rPr>
              <a:t>trie</a:t>
            </a:r>
            <a:r>
              <a:rPr lang="en-US" dirty="0">
                <a:sym typeface="Wingdings" panose="05000000000000000000" pitchFamily="2" charset="2"/>
              </a:rPr>
              <a:t>, deletion fails.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186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8E1C-D090-493E-96E4-5F108C3F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#4: string prefix of key: consume and </a:t>
            </a:r>
            <a:r>
              <a:rPr lang="en-US" dirty="0" err="1"/>
              <a:t>recurse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FBE0-17B3-4C6D-9BF2-DE6D60C01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implicit in all others: whenever I can consume some of the (remaining) key, I do so and </a:t>
            </a:r>
            <a:r>
              <a:rPr lang="en-US" dirty="0" err="1"/>
              <a:t>recurse</a:t>
            </a:r>
            <a:r>
              <a:rPr lang="en-US" dirty="0"/>
              <a:t> to the appropriate child based on the subsequent character of the key.</a:t>
            </a:r>
          </a:p>
        </p:txBody>
      </p:sp>
    </p:spTree>
    <p:extLst>
      <p:ext uri="{BB962C8B-B14F-4D97-AF65-F5344CB8AC3E}">
        <p14:creationId xmlns:p14="http://schemas.microsoft.com/office/powerpoint/2010/main" val="31751717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8E1C-D090-493E-96E4-5F108C3F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#5(a): Simply unset bit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CD9BFF-4D1F-4055-A350-F9D28C0BAFC5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EE0D2-44E6-46AB-AC1E-A661DC285234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C6EECA1-CE1E-4D4F-BB08-3A2D747633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6608E5-7807-4E43-A6B3-D56BE6330722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F9DE7E-B795-4638-AAC4-99BC9D1DB70F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9B8816-4DBC-4C0F-BA11-23AA2F84F4EC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1F6BAD-03BF-437F-BEBF-E9740E79960E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46F0BA-7D52-48F7-AC36-1C32163C3CD7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00E81-BF7D-4BA2-A8CE-865CB4C675D0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ABA69-DEB0-4B79-A352-EAD09F5B0CE4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51A8EC5-409A-412A-8286-8EE4D417434F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A0C9D2-6696-4B5C-8528-FCEFCA99E3C2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CBE976-7136-47EB-8215-ECC613AE0A68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54D621-CA0F-45C0-A81D-A51F647AA033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B85FB2-9BCC-46BB-A5EA-2B0E705DCDF7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962312-49ED-4DE0-BDE8-78DCC41C71C6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84399E-DD5F-43A3-8A3E-44F871469757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6D8655-8AA1-4028-AE67-88111603575F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B2FF4EB-D33F-4BAC-8DF3-AD3537EFAE7A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FAB5793-7CAD-40E1-A9F2-14F953374FCF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8312F3A-B7D5-42E7-9738-E89FD19C673A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F64403-F1E1-4D2E-B59E-E8DD5ECB4F02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FE47B9-DF37-4D01-9C3C-421558FB816C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BAFD9B-4E03-4DB6-86EF-74E75809FDD8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E52A96-35FB-4978-A759-16846D9DEBA1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FEC38E-6872-4F39-8F1E-C137B47839EE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999DC99-8220-46D5-83DA-E9287079FBC6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29999A-5AE8-4463-B715-55A7A5468444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C43F01-2E87-4160-8BA6-E0267210A952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2D468D6-CC6F-413D-94E7-F223859DC78A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97711A8-0E39-4A5B-AE0A-B9E394A2B18D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7B2819-1887-4AD0-99EE-E8C70EA783CB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0FDFF3-BBC4-494D-9365-6DD309D1B9E2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267940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8E1C-D090-493E-96E4-5F108C3F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#5(a): Simply unset bit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CD9BFF-4D1F-4055-A350-F9D28C0BAFC5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EE0D2-44E6-46AB-AC1E-A661DC285234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C6EECA1-CE1E-4D4F-BB08-3A2D747633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6608E5-7807-4E43-A6B3-D56BE6330722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C9B8816-4DBC-4C0F-BA11-23AA2F84F4EC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1F6BAD-03BF-437F-BEBF-E9740E79960E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46F0BA-7D52-48F7-AC36-1C32163C3CD7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00E81-BF7D-4BA2-A8CE-865CB4C675D0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ABA69-DEB0-4B79-A352-EAD09F5B0CE4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51A8EC5-409A-412A-8286-8EE4D417434F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A0C9D2-6696-4B5C-8528-FCEFCA99E3C2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CBE976-7136-47EB-8215-ECC613AE0A68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5B85FB2-9BCC-46BB-A5EA-2B0E705DCDF7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962312-49ED-4DE0-BDE8-78DCC41C71C6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84399E-DD5F-43A3-8A3E-44F871469757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6D8655-8AA1-4028-AE67-88111603575F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B2FF4EB-D33F-4BAC-8DF3-AD3537EFAE7A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FAB5793-7CAD-40E1-A9F2-14F953374FCF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8312F3A-B7D5-42E7-9738-E89FD19C673A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F64403-F1E1-4D2E-B59E-E8DD5ECB4F02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FE47B9-DF37-4D01-9C3C-421558FB816C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BAFD9B-4E03-4DB6-86EF-74E75809FDD8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E52A96-35FB-4978-A759-16846D9DEBA1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FEC38E-6872-4F39-8F1E-C137B47839EE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999DC99-8220-46D5-83DA-E9287079FBC6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29999A-5AE8-4463-B715-55A7A5468444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C43F01-2E87-4160-8BA6-E0267210A952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2D468D6-CC6F-413D-94E7-F223859DC78A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97711A8-0E39-4A5B-AE0A-B9E394A2B18D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7B2819-1887-4AD0-99EE-E8C70EA783CB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0FDFF3-BBC4-494D-9365-6DD309D1B9E2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D001DF-C0B4-461A-9D56-B4D805EA64D2}"/>
              </a:ext>
            </a:extLst>
          </p:cNvPr>
          <p:cNvSpPr/>
          <p:nvPr/>
        </p:nvSpPr>
        <p:spPr>
          <a:xfrm rot="1565855">
            <a:off x="5766688" y="198768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E95F8-9AFF-4084-A380-22EBC4D3186D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DC43DB-8E00-44AE-923F-CD290116F3CE}"/>
              </a:ext>
            </a:extLst>
          </p:cNvPr>
          <p:cNvSpPr/>
          <p:nvPr/>
        </p:nvSpPr>
        <p:spPr>
          <a:xfrm>
            <a:off x="4654228" y="14120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56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8E1C-D090-493E-96E4-5F108C3F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#5(a): Simply unset bit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CD9BFF-4D1F-4055-A350-F9D28C0BAFC5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EE0D2-44E6-46AB-AC1E-A661DC285234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C6EECA1-CE1E-4D4F-BB08-3A2D747633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6608E5-7807-4E43-A6B3-D56BE6330722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C9B8816-4DBC-4C0F-BA11-23AA2F84F4EC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1F6BAD-03BF-437F-BEBF-E9740E79960E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46F0BA-7D52-48F7-AC36-1C32163C3CD7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00E81-BF7D-4BA2-A8CE-865CB4C675D0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ABA69-DEB0-4B79-A352-EAD09F5B0CE4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51A8EC5-409A-412A-8286-8EE4D417434F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A0C9D2-6696-4B5C-8528-FCEFCA99E3C2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CBE976-7136-47EB-8215-ECC613AE0A68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5B85FB2-9BCC-46BB-A5EA-2B0E705DCDF7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962312-49ED-4DE0-BDE8-78DCC41C71C6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84399E-DD5F-43A3-8A3E-44F871469757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6D8655-8AA1-4028-AE67-88111603575F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B2FF4EB-D33F-4BAC-8DF3-AD3537EFAE7A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FAB5793-7CAD-40E1-A9F2-14F953374FCF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8312F3A-B7D5-42E7-9738-E89FD19C673A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F64403-F1E1-4D2E-B59E-E8DD5ECB4F02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FE47B9-DF37-4D01-9C3C-421558FB816C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BAFD9B-4E03-4DB6-86EF-74E75809FDD8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E52A96-35FB-4978-A759-16846D9DEBA1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FEC38E-6872-4F39-8F1E-C137B47839EE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999DC99-8220-46D5-83DA-E9287079FBC6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29999A-5AE8-4463-B715-55A7A5468444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C43F01-2E87-4160-8BA6-E0267210A952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2D468D6-CC6F-413D-94E7-F223859DC78A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97711A8-0E39-4A5B-AE0A-B9E394A2B18D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7B2819-1887-4AD0-99EE-E8C70EA783CB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0FDFF3-BBC4-494D-9365-6DD309D1B9E2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D001DF-C0B4-461A-9D56-B4D805EA64D2}"/>
              </a:ext>
            </a:extLst>
          </p:cNvPr>
          <p:cNvSpPr/>
          <p:nvPr/>
        </p:nvSpPr>
        <p:spPr>
          <a:xfrm rot="1565855">
            <a:off x="5766688" y="198768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E95F8-9AFF-4084-A380-22EBC4D3186D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DC43DB-8E00-44AE-923F-CD290116F3CE}"/>
              </a:ext>
            </a:extLst>
          </p:cNvPr>
          <p:cNvSpPr/>
          <p:nvPr/>
        </p:nvSpPr>
        <p:spPr>
          <a:xfrm>
            <a:off x="4654228" y="14120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180003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8E1C-D090-493E-96E4-5F108C3F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#5(a): Simply unset bit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CD9BFF-4D1F-4055-A350-F9D28C0BAFC5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EE0D2-44E6-46AB-AC1E-A661DC285234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C6EECA1-CE1E-4D4F-BB08-3A2D747633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6608E5-7807-4E43-A6B3-D56BE6330722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C9B8816-4DBC-4C0F-BA11-23AA2F84F4EC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1F6BAD-03BF-437F-BEBF-E9740E79960E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46F0BA-7D52-48F7-AC36-1C32163C3CD7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00E81-BF7D-4BA2-A8CE-865CB4C675D0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ABA69-DEB0-4B79-A352-EAD09F5B0CE4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51A8EC5-409A-412A-8286-8EE4D417434F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A0C9D2-6696-4B5C-8528-FCEFCA99E3C2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CBE976-7136-47EB-8215-ECC613AE0A68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5B85FB2-9BCC-46BB-A5EA-2B0E705DCDF7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84399E-DD5F-43A3-8A3E-44F871469757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6D8655-8AA1-4028-AE67-88111603575F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B2FF4EB-D33F-4BAC-8DF3-AD3537EFAE7A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FAB5793-7CAD-40E1-A9F2-14F953374FCF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8312F3A-B7D5-42E7-9738-E89FD19C673A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F64403-F1E1-4D2E-B59E-E8DD5ECB4F02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FE47B9-DF37-4D01-9C3C-421558FB816C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BAFD9B-4E03-4DB6-86EF-74E75809FDD8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E52A96-35FB-4978-A759-16846D9DEBA1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FEC38E-6872-4F39-8F1E-C137B47839EE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999DC99-8220-46D5-83DA-E9287079FBC6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29999A-5AE8-4463-B715-55A7A5468444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C43F01-2E87-4160-8BA6-E0267210A952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2D468D6-CC6F-413D-94E7-F223859DC78A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97711A8-0E39-4A5B-AE0A-B9E394A2B18D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7B2819-1887-4AD0-99EE-E8C70EA783CB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0FDFF3-BBC4-494D-9365-6DD309D1B9E2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D001DF-C0B4-461A-9D56-B4D805EA64D2}"/>
              </a:ext>
            </a:extLst>
          </p:cNvPr>
          <p:cNvSpPr/>
          <p:nvPr/>
        </p:nvSpPr>
        <p:spPr>
          <a:xfrm rot="1565855">
            <a:off x="5766688" y="198768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E95F8-9AFF-4084-A380-22EBC4D3186D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36122F9-BBE0-4610-A01A-13A10D28E6CE}"/>
              </a:ext>
            </a:extLst>
          </p:cNvPr>
          <p:cNvSpPr/>
          <p:nvPr/>
        </p:nvSpPr>
        <p:spPr>
          <a:xfrm>
            <a:off x="6354631" y="2628723"/>
            <a:ext cx="107086" cy="1029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1492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99AD-8BFF-0D40-9E35-1671914D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Patricia node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948154-E991-3648-90D1-702D460923BB}"/>
              </a:ext>
            </a:extLst>
          </p:cNvPr>
          <p:cNvSpPr/>
          <p:nvPr/>
        </p:nvSpPr>
        <p:spPr>
          <a:xfrm>
            <a:off x="2503025" y="211846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private class </a:t>
            </a:r>
            <a:r>
              <a:rPr lang="en-US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PatriciaNode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Pointers to next elements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rgbClr val="E211F0"/>
                </a:solidFill>
                <a:latin typeface="Consolas" charset="0"/>
                <a:ea typeface="Consolas" charset="0"/>
                <a:cs typeface="Consolas" charset="0"/>
              </a:rPr>
              <a:t>Node[]</a:t>
            </a:r>
            <a:r>
              <a:rPr lang="en-US" dirty="0">
                <a:solidFill>
                  <a:srgbClr val="F034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F034FF"/>
                </a:solidFill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dirty="0">
                <a:solidFill>
                  <a:srgbClr val="F034FF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Am I key or a “splitter” node?</a:t>
            </a:r>
          </a:p>
          <a:p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isKey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What key am I storing?</a:t>
            </a:r>
          </a:p>
          <a:p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String </a:t>
            </a:r>
            <a:r>
              <a:rPr lang="en-US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keyRef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73565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8E1C-D090-493E-96E4-5F108C3F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#5(b): Merge with child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0F08B7-691F-460D-8D09-0D013A671A7E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F2754-E528-4FFF-B6E5-4303EF2E0CB9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C78E2D50-7203-41AA-8813-8B677647476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9A6424-4630-471D-B9D4-FD8B4511E793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4A66AA-1AE3-4778-8967-651EE1E130C0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B78690-A861-4D0F-8D4F-43DE0D2C19A7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24671A-9A05-499F-83D7-270289D9C1BF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7A9FF6-4BDF-4045-87DD-95D5EA8E7D21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835BA0-3E71-44C2-9BBB-4E5802301708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540AFA-2351-42F7-A2AB-A210CB7E7D69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4BEFD1B-2617-4D30-BA0C-1987A93E8593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012AC4-D75C-473E-8B86-5B82AB4F48D4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400426-812A-4224-A948-FFA8B2839770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853C452-8E3B-4A78-9C29-4CE146109494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A13F4D-A77E-4BF6-8E1B-9909232ABD55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D74D21-2044-4711-958C-EF70B984F7E6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8982DD-9E2C-469D-9BF4-41B0216C3E65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2C83A0-6CFE-4A66-95B5-1526716963CA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E96A6-9997-40DE-9224-6B256E1ECCB2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47971B-898F-4E2A-9242-260A90B58879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322C125-2DC0-4FBC-90A4-5007F535522F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99B3A2D-5CCF-4720-B625-A41575B5B822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6A7DE5-B8CB-42D2-AEB0-9BF1B164B7E3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F5CABE-A710-4E11-93DD-6527586026E9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E9D0B6-BF29-41C5-A128-D1E19A822094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4D59FF-F320-454B-A0E4-A69A78B4B5E4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874E0FE-E136-4E47-A427-C58D1F1E8B27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B74D30-CAF4-4F48-B66D-ADC3C2D463D6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EB630A-6B79-4800-96C6-CEEA733A7807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D721DFD-43A3-4626-809E-2410318045D0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B5F3539-4960-48B5-A418-62A12DAB09B6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418CE7-4D64-4500-8EB1-68436A8E2AF9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91372D-B27B-4DD4-A151-0E279EA11330}"/>
              </a:ext>
            </a:extLst>
          </p:cNvPr>
          <p:cNvSpPr txBox="1"/>
          <p:nvPr/>
        </p:nvSpPr>
        <p:spPr>
          <a:xfrm>
            <a:off x="441322" y="1590264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001</a:t>
            </a:r>
          </a:p>
        </p:txBody>
      </p:sp>
    </p:spTree>
    <p:extLst>
      <p:ext uri="{BB962C8B-B14F-4D97-AF65-F5344CB8AC3E}">
        <p14:creationId xmlns:p14="http://schemas.microsoft.com/office/powerpoint/2010/main" val="3202886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8E1C-D090-493E-96E4-5F108C3F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#5(b): Merge with child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0F08B7-691F-460D-8D09-0D013A671A7E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F2754-E528-4FFF-B6E5-4303EF2E0CB9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C78E2D50-7203-41AA-8813-8B677647476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9A6424-4630-471D-B9D4-FD8B4511E793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4A66AA-1AE3-4778-8967-651EE1E130C0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B78690-A861-4D0F-8D4F-43DE0D2C19A7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24671A-9A05-499F-83D7-270289D9C1BF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7A9FF6-4BDF-4045-87DD-95D5EA8E7D21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835BA0-3E71-44C2-9BBB-4E5802301708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540AFA-2351-42F7-A2AB-A210CB7E7D69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4BEFD1B-2617-4D30-BA0C-1987A93E8593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012AC4-D75C-473E-8B86-5B82AB4F48D4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400426-812A-4224-A948-FFA8B2839770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853C452-8E3B-4A78-9C29-4CE146109494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A13F4D-A77E-4BF6-8E1B-9909232ABD55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D74D21-2044-4711-958C-EF70B984F7E6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8982DD-9E2C-469D-9BF4-41B0216C3E65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2C83A0-6CFE-4A66-95B5-1526716963CA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E96A6-9997-40DE-9224-6B256E1ECCB2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47971B-898F-4E2A-9242-260A90B58879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322C125-2DC0-4FBC-90A4-5007F535522F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99B3A2D-5CCF-4720-B625-A41575B5B822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6A7DE5-B8CB-42D2-AEB0-9BF1B164B7E3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F5CABE-A710-4E11-93DD-6527586026E9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E9D0B6-BF29-41C5-A128-D1E19A822094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4D59FF-F320-454B-A0E4-A69A78B4B5E4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874E0FE-E136-4E47-A427-C58D1F1E8B27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B74D30-CAF4-4F48-B66D-ADC3C2D463D6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EB630A-6B79-4800-96C6-CEEA733A7807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D721DFD-43A3-4626-809E-2410318045D0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B5F3539-4960-48B5-A418-62A12DAB09B6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418CE7-4D64-4500-8EB1-68436A8E2AF9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91372D-B27B-4DD4-A151-0E279EA11330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001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D7BD1A-5BDF-4EE0-A89D-C6D5CF33D883}"/>
              </a:ext>
            </a:extLst>
          </p:cNvPr>
          <p:cNvSpPr/>
          <p:nvPr/>
        </p:nvSpPr>
        <p:spPr>
          <a:xfrm>
            <a:off x="4521221" y="136835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815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8E1C-D090-493E-96E4-5F108C3F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#5(b): Merge with child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0F08B7-691F-460D-8D09-0D013A671A7E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F2754-E528-4FFF-B6E5-4303EF2E0CB9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C78E2D50-7203-41AA-8813-8B677647476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9A6424-4630-471D-B9D4-FD8B4511E793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4A66AA-1AE3-4778-8967-651EE1E130C0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B78690-A861-4D0F-8D4F-43DE0D2C19A7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24671A-9A05-499F-83D7-270289D9C1BF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7A9FF6-4BDF-4045-87DD-95D5EA8E7D21}"/>
              </a:ext>
            </a:extLst>
          </p:cNvPr>
          <p:cNvSpPr/>
          <p:nvPr/>
        </p:nvSpPr>
        <p:spPr>
          <a:xfrm>
            <a:off x="4128503" y="269190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835BA0-3E71-44C2-9BBB-4E5802301708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540AFA-2351-42F7-A2AB-A210CB7E7D69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4BEFD1B-2617-4D30-BA0C-1987A93E8593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012AC4-D75C-473E-8B86-5B82AB4F48D4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400426-812A-4224-A948-FFA8B2839770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853C452-8E3B-4A78-9C29-4CE146109494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A13F4D-A77E-4BF6-8E1B-9909232ABD55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D74D21-2044-4711-958C-EF70B984F7E6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8982DD-9E2C-469D-9BF4-41B0216C3E65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2C83A0-6CFE-4A66-95B5-1526716963CA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E96A6-9997-40DE-9224-6B256E1ECCB2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47971B-898F-4E2A-9242-260A90B58879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322C125-2DC0-4FBC-90A4-5007F535522F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99B3A2D-5CCF-4720-B625-A41575B5B822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6A7DE5-B8CB-42D2-AEB0-9BF1B164B7E3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F5CABE-A710-4E11-93DD-6527586026E9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E9D0B6-BF29-41C5-A128-D1E19A822094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4D59FF-F320-454B-A0E4-A69A78B4B5E4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874E0FE-E136-4E47-A427-C58D1F1E8B27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B74D30-CAF4-4F48-B66D-ADC3C2D463D6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EB630A-6B79-4800-96C6-CEEA733A7807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D721DFD-43A3-4626-809E-2410318045D0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B5F3539-4960-48B5-A418-62A12DAB09B6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418CE7-4D64-4500-8EB1-68436A8E2AF9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91372D-B27B-4DD4-A151-0E279EA11330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001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D7BD1A-5BDF-4EE0-A89D-C6D5CF33D883}"/>
              </a:ext>
            </a:extLst>
          </p:cNvPr>
          <p:cNvSpPr/>
          <p:nvPr/>
        </p:nvSpPr>
        <p:spPr>
          <a:xfrm>
            <a:off x="4521221" y="136835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001</a:t>
            </a:r>
          </a:p>
        </p:txBody>
      </p:sp>
    </p:spTree>
    <p:extLst>
      <p:ext uri="{BB962C8B-B14F-4D97-AF65-F5344CB8AC3E}">
        <p14:creationId xmlns:p14="http://schemas.microsoft.com/office/powerpoint/2010/main" val="126958007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8E1C-D090-493E-96E4-5F108C3F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#5(b): Merge with child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0F08B7-691F-460D-8D09-0D013A671A7E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F2754-E528-4FFF-B6E5-4303EF2E0CB9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C78E2D50-7203-41AA-8813-8B677647476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9A6424-4630-471D-B9D4-FD8B4511E793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4A66AA-1AE3-4778-8967-651EE1E130C0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B78690-A861-4D0F-8D4F-43DE0D2C19A7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24671A-9A05-499F-83D7-270289D9C1BF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835BA0-3E71-44C2-9BBB-4E5802301708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540AFA-2351-42F7-A2AB-A210CB7E7D69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4BEFD1B-2617-4D30-BA0C-1987A93E8593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012AC4-D75C-473E-8B86-5B82AB4F48D4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400426-812A-4224-A948-FFA8B2839770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853C452-8E3B-4A78-9C29-4CE146109494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A13F4D-A77E-4BF6-8E1B-9909232ABD55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D74D21-2044-4711-958C-EF70B984F7E6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8982DD-9E2C-469D-9BF4-41B0216C3E65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2C83A0-6CFE-4A66-95B5-1526716963CA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E96A6-9997-40DE-9224-6B256E1ECCB2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47971B-898F-4E2A-9242-260A90B58879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322C125-2DC0-4FBC-90A4-5007F535522F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99B3A2D-5CCF-4720-B625-A41575B5B822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6A7DE5-B8CB-42D2-AEB0-9BF1B164B7E3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F5CABE-A710-4E11-93DD-6527586026E9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E9D0B6-BF29-41C5-A128-D1E19A822094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4D59FF-F320-454B-A0E4-A69A78B4B5E4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874E0FE-E136-4E47-A427-C58D1F1E8B27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B74D30-CAF4-4F48-B66D-ADC3C2D463D6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EB630A-6B79-4800-96C6-CEEA733A7807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D721DFD-43A3-4626-809E-2410318045D0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B5F3539-4960-48B5-A418-62A12DAB09B6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418CE7-4D64-4500-8EB1-68436A8E2AF9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91372D-B27B-4DD4-A151-0E279EA11330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001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2A2523-BD86-400E-948F-EC448105A640}"/>
              </a:ext>
            </a:extLst>
          </p:cNvPr>
          <p:cNvSpPr/>
          <p:nvPr/>
        </p:nvSpPr>
        <p:spPr>
          <a:xfrm>
            <a:off x="4132191" y="2639725"/>
            <a:ext cx="107086" cy="1029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8988114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8E1C-D090-493E-96E4-5F108C3F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#5(b): Merge with child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0F08B7-691F-460D-8D09-0D013A671A7E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F2754-E528-4FFF-B6E5-4303EF2E0CB9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C78E2D50-7203-41AA-8813-8B677647476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9A6424-4630-471D-B9D4-FD8B4511E793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4A66AA-1AE3-4778-8967-651EE1E130C0}"/>
              </a:ext>
            </a:extLst>
          </p:cNvPr>
          <p:cNvSpPr txBox="1"/>
          <p:nvPr/>
        </p:nvSpPr>
        <p:spPr>
          <a:xfrm rot="19938013">
            <a:off x="4334708" y="191075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B78690-A861-4D0F-8D4F-43DE0D2C19A7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24671A-9A05-499F-83D7-270289D9C1BF}"/>
              </a:ext>
            </a:extLst>
          </p:cNvPr>
          <p:cNvSpPr/>
          <p:nvPr/>
        </p:nvSpPr>
        <p:spPr>
          <a:xfrm>
            <a:off x="3919823" y="25001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835BA0-3E71-44C2-9BBB-4E5802301708}"/>
              </a:ext>
            </a:extLst>
          </p:cNvPr>
          <p:cNvSpPr txBox="1"/>
          <p:nvPr/>
        </p:nvSpPr>
        <p:spPr>
          <a:xfrm rot="19938013">
            <a:off x="3457367" y="269938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540AFA-2351-42F7-A2AB-A210CB7E7D69}"/>
              </a:ext>
            </a:extLst>
          </p:cNvPr>
          <p:cNvCxnSpPr>
            <a:cxnSpLocks/>
          </p:cNvCxnSpPr>
          <p:nvPr/>
        </p:nvCxnSpPr>
        <p:spPr>
          <a:xfrm flipH="1">
            <a:off x="3498574" y="284579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4BEFD1B-2617-4D30-BA0C-1987A93E8593}"/>
              </a:ext>
            </a:extLst>
          </p:cNvPr>
          <p:cNvSpPr/>
          <p:nvPr/>
        </p:nvSpPr>
        <p:spPr>
          <a:xfrm>
            <a:off x="3023527" y="30677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012AC4-D75C-473E-8B86-5B82AB4F48D4}"/>
              </a:ext>
            </a:extLst>
          </p:cNvPr>
          <p:cNvSpPr/>
          <p:nvPr/>
        </p:nvSpPr>
        <p:spPr>
          <a:xfrm>
            <a:off x="3232207" y="325948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400426-812A-4224-A948-FFA8B2839770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853C452-8E3B-4A78-9C29-4CE146109494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A13F4D-A77E-4BF6-8E1B-9909232ABD55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D74D21-2044-4711-958C-EF70B984F7E6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8982DD-9E2C-469D-9BF4-41B0216C3E65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2C83A0-6CFE-4A66-95B5-1526716963CA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E96A6-9997-40DE-9224-6B256E1ECCB2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47971B-898F-4E2A-9242-260A90B58879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322C125-2DC0-4FBC-90A4-5007F535522F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99B3A2D-5CCF-4720-B625-A41575B5B822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6A7DE5-B8CB-42D2-AEB0-9BF1B164B7E3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F5CABE-A710-4E11-93DD-6527586026E9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E9D0B6-BF29-41C5-A128-D1E19A822094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4D59FF-F320-454B-A0E4-A69A78B4B5E4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874E0FE-E136-4E47-A427-C58D1F1E8B27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B74D30-CAF4-4F48-B66D-ADC3C2D463D6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EB630A-6B79-4800-96C6-CEEA733A7807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D721DFD-43A3-4626-809E-2410318045D0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B5F3539-4960-48B5-A418-62A12DAB09B6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418CE7-4D64-4500-8EB1-68436A8E2AF9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91372D-B27B-4DD4-A151-0E279EA11330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001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2A2523-BD86-400E-948F-EC448105A640}"/>
              </a:ext>
            </a:extLst>
          </p:cNvPr>
          <p:cNvSpPr/>
          <p:nvPr/>
        </p:nvSpPr>
        <p:spPr>
          <a:xfrm>
            <a:off x="4132191" y="2639725"/>
            <a:ext cx="107086" cy="1029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3B7213D-A8AA-4312-8AE0-8EE85A92A68B}"/>
              </a:ext>
            </a:extLst>
          </p:cNvPr>
          <p:cNvSpPr/>
          <p:nvPr/>
        </p:nvSpPr>
        <p:spPr>
          <a:xfrm rot="3320487">
            <a:off x="3933548" y="2654239"/>
            <a:ext cx="295623" cy="135356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686F1B-F4CB-4A50-B8C8-7B4EB352B9DA}"/>
              </a:ext>
            </a:extLst>
          </p:cNvPr>
          <p:cNvSpPr txBox="1"/>
          <p:nvPr/>
        </p:nvSpPr>
        <p:spPr>
          <a:xfrm rot="19536819">
            <a:off x="3843358" y="3333775"/>
            <a:ext cx="19010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into a </a:t>
            </a:r>
            <a:r>
              <a:rPr lang="en-US" b="1" dirty="0">
                <a:solidFill>
                  <a:schemeClr val="accent2"/>
                </a:solidFill>
              </a:rPr>
              <a:t>new node </a:t>
            </a:r>
            <a:r>
              <a:rPr lang="en-US" dirty="0"/>
              <a:t>whose key is the concatenation of </a:t>
            </a:r>
            <a:r>
              <a:rPr lang="en-US" dirty="0" err="1">
                <a:solidFill>
                  <a:schemeClr val="accent6"/>
                </a:solidFill>
              </a:rPr>
              <a:t>parent_key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with </a:t>
            </a:r>
            <a:r>
              <a:rPr lang="en-US" dirty="0" err="1">
                <a:solidFill>
                  <a:schemeClr val="accent1"/>
                </a:solidFill>
              </a:rPr>
              <a:t>child_key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13617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8E1C-D090-493E-96E4-5F108C3F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#5(b): Merge with child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0F08B7-691F-460D-8D09-0D013A671A7E}"/>
              </a:ext>
            </a:extLst>
          </p:cNvPr>
          <p:cNvSpPr/>
          <p:nvPr/>
        </p:nvSpPr>
        <p:spPr>
          <a:xfrm>
            <a:off x="5072932" y="174928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F2754-E528-4FFF-B6E5-4303EF2E0CB9}"/>
              </a:ext>
            </a:extLst>
          </p:cNvPr>
          <p:cNvSpPr txBox="1"/>
          <p:nvPr/>
        </p:nvSpPr>
        <p:spPr>
          <a:xfrm>
            <a:off x="6129132" y="1380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C78E2D50-7203-41AA-8813-8B677647476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8216" y="161418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9A6424-4630-471D-B9D4-FD8B4511E793}"/>
              </a:ext>
            </a:extLst>
          </p:cNvPr>
          <p:cNvCxnSpPr>
            <a:stCxn id="4" idx="3"/>
          </p:cNvCxnSpPr>
          <p:nvPr/>
        </p:nvCxnSpPr>
        <p:spPr>
          <a:xfrm flipH="1">
            <a:off x="4333461" y="209541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4A66AA-1AE3-4778-8967-651EE1E130C0}"/>
              </a:ext>
            </a:extLst>
          </p:cNvPr>
          <p:cNvSpPr txBox="1"/>
          <p:nvPr/>
        </p:nvSpPr>
        <p:spPr>
          <a:xfrm rot="19938013">
            <a:off x="4224735" y="1937864"/>
            <a:ext cx="86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001</a:t>
            </a:r>
            <a:r>
              <a:rPr lang="en-US" dirty="0">
                <a:solidFill>
                  <a:schemeClr val="accent1"/>
                </a:solidFill>
              </a:rPr>
              <a:t>00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B78690-A861-4D0F-8D4F-43DE0D2C19A7}"/>
              </a:ext>
            </a:extLst>
          </p:cNvPr>
          <p:cNvSpPr/>
          <p:nvPr/>
        </p:nvSpPr>
        <p:spPr>
          <a:xfrm>
            <a:off x="5291850" y="192819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BEFD1B-2617-4D30-BA0C-1987A93E8593}"/>
              </a:ext>
            </a:extLst>
          </p:cNvPr>
          <p:cNvSpPr/>
          <p:nvPr/>
        </p:nvSpPr>
        <p:spPr>
          <a:xfrm>
            <a:off x="3833365" y="2495773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012AC4-D75C-473E-8B86-5B82AB4F48D4}"/>
              </a:ext>
            </a:extLst>
          </p:cNvPr>
          <p:cNvSpPr/>
          <p:nvPr/>
        </p:nvSpPr>
        <p:spPr>
          <a:xfrm>
            <a:off x="4046191" y="2652193"/>
            <a:ext cx="107086" cy="1029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400426-812A-4224-A948-FFA8B2839770}"/>
              </a:ext>
            </a:extLst>
          </p:cNvPr>
          <p:cNvCxnSpPr>
            <a:cxnSpLocks/>
          </p:cNvCxnSpPr>
          <p:nvPr/>
        </p:nvCxnSpPr>
        <p:spPr>
          <a:xfrm>
            <a:off x="5523073" y="210523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853C452-8E3B-4A78-9C29-4CE146109494}"/>
              </a:ext>
            </a:extLst>
          </p:cNvPr>
          <p:cNvSpPr txBox="1"/>
          <p:nvPr/>
        </p:nvSpPr>
        <p:spPr>
          <a:xfrm rot="1898300">
            <a:off x="5646996" y="201072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A13F4D-A77E-4BF6-8E1B-9909232ABD55}"/>
              </a:ext>
            </a:extLst>
          </p:cNvPr>
          <p:cNvSpPr/>
          <p:nvPr/>
        </p:nvSpPr>
        <p:spPr>
          <a:xfrm>
            <a:off x="6129132" y="247853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D74D21-2044-4711-958C-EF70B984F7E6}"/>
              </a:ext>
            </a:extLst>
          </p:cNvPr>
          <p:cNvSpPr/>
          <p:nvPr/>
        </p:nvSpPr>
        <p:spPr>
          <a:xfrm>
            <a:off x="6350398" y="265219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8982DD-9E2C-469D-9BF4-41B0216C3E65}"/>
              </a:ext>
            </a:extLst>
          </p:cNvPr>
          <p:cNvCxnSpPr>
            <a:cxnSpLocks/>
          </p:cNvCxnSpPr>
          <p:nvPr/>
        </p:nvCxnSpPr>
        <p:spPr>
          <a:xfrm flipH="1">
            <a:off x="5874472" y="286532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2C83A0-6CFE-4A66-95B5-1526716963CA}"/>
              </a:ext>
            </a:extLst>
          </p:cNvPr>
          <p:cNvSpPr txBox="1"/>
          <p:nvPr/>
        </p:nvSpPr>
        <p:spPr>
          <a:xfrm rot="18604500">
            <a:off x="5626592" y="271240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E96A6-9997-40DE-9224-6B256E1ECCB2}"/>
              </a:ext>
            </a:extLst>
          </p:cNvPr>
          <p:cNvSpPr/>
          <p:nvPr/>
        </p:nvSpPr>
        <p:spPr>
          <a:xfrm>
            <a:off x="5478671" y="327048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47971B-898F-4E2A-9242-260A90B58879}"/>
              </a:ext>
            </a:extLst>
          </p:cNvPr>
          <p:cNvSpPr/>
          <p:nvPr/>
        </p:nvSpPr>
        <p:spPr>
          <a:xfrm>
            <a:off x="5699937" y="344414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322C125-2DC0-4FBC-90A4-5007F535522F}"/>
              </a:ext>
            </a:extLst>
          </p:cNvPr>
          <p:cNvSpPr/>
          <p:nvPr/>
        </p:nvSpPr>
        <p:spPr>
          <a:xfrm>
            <a:off x="7158068" y="326596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99B3A2D-5CCF-4720-B625-A41575B5B822}"/>
              </a:ext>
            </a:extLst>
          </p:cNvPr>
          <p:cNvSpPr/>
          <p:nvPr/>
        </p:nvSpPr>
        <p:spPr>
          <a:xfrm>
            <a:off x="7376986" y="344487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6A7DE5-B8CB-42D2-AEB0-9BF1B164B7E3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61870" y="268129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F5CABE-A710-4E11-93DD-6527586026E9}"/>
              </a:ext>
            </a:extLst>
          </p:cNvPr>
          <p:cNvSpPr txBox="1"/>
          <p:nvPr/>
        </p:nvSpPr>
        <p:spPr>
          <a:xfrm rot="2626169">
            <a:off x="6712748" y="270734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E9D0B6-BF29-41C5-A128-D1E19A822094}"/>
              </a:ext>
            </a:extLst>
          </p:cNvPr>
          <p:cNvSpPr txBox="1"/>
          <p:nvPr/>
        </p:nvSpPr>
        <p:spPr>
          <a:xfrm rot="2626169">
            <a:off x="7661948" y="360212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4D59FF-F320-454B-A0E4-A69A78B4B5E4}"/>
              </a:ext>
            </a:extLst>
          </p:cNvPr>
          <p:cNvCxnSpPr>
            <a:cxnSpLocks/>
          </p:cNvCxnSpPr>
          <p:nvPr/>
        </p:nvCxnSpPr>
        <p:spPr>
          <a:xfrm>
            <a:off x="7664221" y="361507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874E0FE-E136-4E47-A427-C58D1F1E8B27}"/>
              </a:ext>
            </a:extLst>
          </p:cNvPr>
          <p:cNvSpPr/>
          <p:nvPr/>
        </p:nvSpPr>
        <p:spPr>
          <a:xfrm>
            <a:off x="8187439" y="413395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B74D30-CAF4-4F48-B66D-ADC3C2D463D6}"/>
              </a:ext>
            </a:extLst>
          </p:cNvPr>
          <p:cNvSpPr/>
          <p:nvPr/>
        </p:nvSpPr>
        <p:spPr>
          <a:xfrm>
            <a:off x="8408705" y="430760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EB630A-6B79-4800-96C6-CEEA733A7807}"/>
              </a:ext>
            </a:extLst>
          </p:cNvPr>
          <p:cNvCxnSpPr>
            <a:cxnSpLocks/>
          </p:cNvCxnSpPr>
          <p:nvPr/>
        </p:nvCxnSpPr>
        <p:spPr>
          <a:xfrm flipH="1">
            <a:off x="6987227" y="368813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D721DFD-43A3-4626-809E-2410318045D0}"/>
              </a:ext>
            </a:extLst>
          </p:cNvPr>
          <p:cNvSpPr/>
          <p:nvPr/>
        </p:nvSpPr>
        <p:spPr>
          <a:xfrm>
            <a:off x="6680379" y="418345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B5F3539-4960-48B5-A418-62A12DAB09B6}"/>
              </a:ext>
            </a:extLst>
          </p:cNvPr>
          <p:cNvSpPr/>
          <p:nvPr/>
        </p:nvSpPr>
        <p:spPr>
          <a:xfrm>
            <a:off x="6901645" y="435710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418CE7-4D64-4500-8EB1-68436A8E2AF9}"/>
              </a:ext>
            </a:extLst>
          </p:cNvPr>
          <p:cNvSpPr txBox="1"/>
          <p:nvPr/>
        </p:nvSpPr>
        <p:spPr>
          <a:xfrm rot="17510000">
            <a:off x="6884413" y="364487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91372D-B27B-4DD4-A151-0E279EA11330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001</a:t>
            </a:r>
          </a:p>
        </p:txBody>
      </p:sp>
    </p:spTree>
    <p:extLst>
      <p:ext uri="{BB962C8B-B14F-4D97-AF65-F5344CB8AC3E}">
        <p14:creationId xmlns:p14="http://schemas.microsoft.com/office/powerpoint/2010/main" val="59482354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8E1C-D090-493E-96E4-5F108C3F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#5(c): Throw away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BAB9C0-D2C7-4147-A7CD-7B306B19D3E5}"/>
              </a:ext>
            </a:extLst>
          </p:cNvPr>
          <p:cNvSpPr/>
          <p:nvPr/>
        </p:nvSpPr>
        <p:spPr>
          <a:xfrm>
            <a:off x="5157523" y="220627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8192D1-6474-4E37-B370-7BDA41F55297}"/>
              </a:ext>
            </a:extLst>
          </p:cNvPr>
          <p:cNvSpPr txBox="1"/>
          <p:nvPr/>
        </p:nvSpPr>
        <p:spPr>
          <a:xfrm>
            <a:off x="6205634" y="1778345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ECEAC5B-D746-4BF0-841E-6C1D84F663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42807" y="207117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A1694C-F4CF-4789-A587-9844C6B46ADC}"/>
              </a:ext>
            </a:extLst>
          </p:cNvPr>
          <p:cNvCxnSpPr>
            <a:stCxn id="4" idx="3"/>
          </p:cNvCxnSpPr>
          <p:nvPr/>
        </p:nvCxnSpPr>
        <p:spPr>
          <a:xfrm flipH="1">
            <a:off x="4418052" y="255240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ABEB67-49BC-49D5-90F5-9A92439220E7}"/>
              </a:ext>
            </a:extLst>
          </p:cNvPr>
          <p:cNvSpPr txBox="1"/>
          <p:nvPr/>
        </p:nvSpPr>
        <p:spPr>
          <a:xfrm rot="19938013">
            <a:off x="4419299" y="236774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45DF26-458C-4A8F-A47E-DBFBE20687E2}"/>
              </a:ext>
            </a:extLst>
          </p:cNvPr>
          <p:cNvSpPr/>
          <p:nvPr/>
        </p:nvSpPr>
        <p:spPr>
          <a:xfrm>
            <a:off x="5376441" y="238518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4B1D8-3D38-4B5A-A337-0A76A5EC9ADC}"/>
              </a:ext>
            </a:extLst>
          </p:cNvPr>
          <p:cNvSpPr/>
          <p:nvPr/>
        </p:nvSpPr>
        <p:spPr>
          <a:xfrm>
            <a:off x="4004414" y="295713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3682AA-703A-4BFB-9281-65B968BD7FE9}"/>
              </a:ext>
            </a:extLst>
          </p:cNvPr>
          <p:cNvSpPr/>
          <p:nvPr/>
        </p:nvSpPr>
        <p:spPr>
          <a:xfrm>
            <a:off x="4213094" y="314889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0BE362-A3EA-4BCE-91D7-5638184A7F29}"/>
              </a:ext>
            </a:extLst>
          </p:cNvPr>
          <p:cNvSpPr txBox="1"/>
          <p:nvPr/>
        </p:nvSpPr>
        <p:spPr>
          <a:xfrm rot="19938013">
            <a:off x="3541958" y="315637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633F18-5152-443F-B39E-5920FDD5C062}"/>
              </a:ext>
            </a:extLst>
          </p:cNvPr>
          <p:cNvCxnSpPr>
            <a:cxnSpLocks/>
          </p:cNvCxnSpPr>
          <p:nvPr/>
        </p:nvCxnSpPr>
        <p:spPr>
          <a:xfrm flipH="1">
            <a:off x="3583165" y="330278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EB97688-9210-467E-914A-B78FC7BC7AF8}"/>
              </a:ext>
            </a:extLst>
          </p:cNvPr>
          <p:cNvSpPr/>
          <p:nvPr/>
        </p:nvSpPr>
        <p:spPr>
          <a:xfrm>
            <a:off x="3108118" y="352471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54D43A-A227-4918-9DEA-A048C4AAECFC}"/>
              </a:ext>
            </a:extLst>
          </p:cNvPr>
          <p:cNvSpPr/>
          <p:nvPr/>
        </p:nvSpPr>
        <p:spPr>
          <a:xfrm>
            <a:off x="3316798" y="371647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E3C4DC-4E13-4F9C-A021-EC3CBA26E2B0}"/>
              </a:ext>
            </a:extLst>
          </p:cNvPr>
          <p:cNvCxnSpPr>
            <a:cxnSpLocks/>
          </p:cNvCxnSpPr>
          <p:nvPr/>
        </p:nvCxnSpPr>
        <p:spPr>
          <a:xfrm>
            <a:off x="5607664" y="256222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03F5A7-AA61-492D-A4E2-5D29DC9FF83B}"/>
              </a:ext>
            </a:extLst>
          </p:cNvPr>
          <p:cNvSpPr txBox="1"/>
          <p:nvPr/>
        </p:nvSpPr>
        <p:spPr>
          <a:xfrm rot="1898300">
            <a:off x="5731587" y="246771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E05D44-77B3-40BA-BC29-7B075DA778ED}"/>
              </a:ext>
            </a:extLst>
          </p:cNvPr>
          <p:cNvSpPr/>
          <p:nvPr/>
        </p:nvSpPr>
        <p:spPr>
          <a:xfrm>
            <a:off x="6213723" y="29355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48DAB8-A1B7-4207-BDC9-896DAAB81A94}"/>
              </a:ext>
            </a:extLst>
          </p:cNvPr>
          <p:cNvSpPr/>
          <p:nvPr/>
        </p:nvSpPr>
        <p:spPr>
          <a:xfrm>
            <a:off x="6434989" y="310918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F1E9F7-5B94-4689-8E16-A34EDE3C5BF8}"/>
              </a:ext>
            </a:extLst>
          </p:cNvPr>
          <p:cNvCxnSpPr>
            <a:cxnSpLocks/>
          </p:cNvCxnSpPr>
          <p:nvPr/>
        </p:nvCxnSpPr>
        <p:spPr>
          <a:xfrm flipH="1">
            <a:off x="5959063" y="332231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92305A-2839-4855-A641-C0F529C0870F}"/>
              </a:ext>
            </a:extLst>
          </p:cNvPr>
          <p:cNvSpPr txBox="1"/>
          <p:nvPr/>
        </p:nvSpPr>
        <p:spPr>
          <a:xfrm rot="18604500">
            <a:off x="5711183" y="316939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7BC207-9E3A-4BD1-B279-692DBE77E329}"/>
              </a:ext>
            </a:extLst>
          </p:cNvPr>
          <p:cNvSpPr/>
          <p:nvPr/>
        </p:nvSpPr>
        <p:spPr>
          <a:xfrm>
            <a:off x="5563262" y="372747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3A1F60-9BF7-49BC-A658-CD3FC518A222}"/>
              </a:ext>
            </a:extLst>
          </p:cNvPr>
          <p:cNvSpPr/>
          <p:nvPr/>
        </p:nvSpPr>
        <p:spPr>
          <a:xfrm>
            <a:off x="5784528" y="390113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3E1A36-ECA5-4B2C-BAA1-160E8C876A19}"/>
              </a:ext>
            </a:extLst>
          </p:cNvPr>
          <p:cNvSpPr/>
          <p:nvPr/>
        </p:nvSpPr>
        <p:spPr>
          <a:xfrm>
            <a:off x="7242659" y="372295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903E1C3-A173-432B-8DF5-7957B072625F}"/>
              </a:ext>
            </a:extLst>
          </p:cNvPr>
          <p:cNvSpPr/>
          <p:nvPr/>
        </p:nvSpPr>
        <p:spPr>
          <a:xfrm>
            <a:off x="7461577" y="390186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451AE0-11DC-4E41-B5B5-DDEEFF45A8E8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746461" y="313828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F393B4A-14B9-4167-94D5-6FB7F5226526}"/>
              </a:ext>
            </a:extLst>
          </p:cNvPr>
          <p:cNvSpPr txBox="1"/>
          <p:nvPr/>
        </p:nvSpPr>
        <p:spPr>
          <a:xfrm rot="2626169">
            <a:off x="6797339" y="316433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7DF15E-ED55-44DB-8E47-1BD7A7B7F1A0}"/>
              </a:ext>
            </a:extLst>
          </p:cNvPr>
          <p:cNvSpPr txBox="1"/>
          <p:nvPr/>
        </p:nvSpPr>
        <p:spPr>
          <a:xfrm rot="2626169">
            <a:off x="7746539" y="405911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D6A467-5BFD-4397-A6AF-8D029BD9DCFC}"/>
              </a:ext>
            </a:extLst>
          </p:cNvPr>
          <p:cNvCxnSpPr>
            <a:cxnSpLocks/>
          </p:cNvCxnSpPr>
          <p:nvPr/>
        </p:nvCxnSpPr>
        <p:spPr>
          <a:xfrm>
            <a:off x="7748812" y="407206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5A4C247-5A0D-4E46-8D55-D9F4038E8668}"/>
              </a:ext>
            </a:extLst>
          </p:cNvPr>
          <p:cNvSpPr/>
          <p:nvPr/>
        </p:nvSpPr>
        <p:spPr>
          <a:xfrm>
            <a:off x="8272030" y="45909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7C4E2F9-A6EC-4E13-BBE1-6D72550C6999}"/>
              </a:ext>
            </a:extLst>
          </p:cNvPr>
          <p:cNvSpPr/>
          <p:nvPr/>
        </p:nvSpPr>
        <p:spPr>
          <a:xfrm>
            <a:off x="8493296" y="476459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2E61F9-C2FA-4930-84E9-96DCC3C967B2}"/>
              </a:ext>
            </a:extLst>
          </p:cNvPr>
          <p:cNvCxnSpPr>
            <a:cxnSpLocks/>
          </p:cNvCxnSpPr>
          <p:nvPr/>
        </p:nvCxnSpPr>
        <p:spPr>
          <a:xfrm flipH="1">
            <a:off x="7071818" y="414512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53BD419-2B3B-4A7D-87A8-F680FB287EAE}"/>
              </a:ext>
            </a:extLst>
          </p:cNvPr>
          <p:cNvSpPr/>
          <p:nvPr/>
        </p:nvSpPr>
        <p:spPr>
          <a:xfrm>
            <a:off x="6764970" y="464044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33E9618-5301-4E2D-BBEC-80E0C9F04EE0}"/>
              </a:ext>
            </a:extLst>
          </p:cNvPr>
          <p:cNvSpPr/>
          <p:nvPr/>
        </p:nvSpPr>
        <p:spPr>
          <a:xfrm>
            <a:off x="6986236" y="481409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B444D5-3BCD-4793-8775-060121662503}"/>
              </a:ext>
            </a:extLst>
          </p:cNvPr>
          <p:cNvSpPr txBox="1"/>
          <p:nvPr/>
        </p:nvSpPr>
        <p:spPr>
          <a:xfrm rot="17510000">
            <a:off x="6969004" y="410186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23AB11-B532-4FE1-A6A0-ABF875126E65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111100110001</a:t>
            </a:r>
          </a:p>
        </p:txBody>
      </p:sp>
    </p:spTree>
    <p:extLst>
      <p:ext uri="{BB962C8B-B14F-4D97-AF65-F5344CB8AC3E}">
        <p14:creationId xmlns:p14="http://schemas.microsoft.com/office/powerpoint/2010/main" val="196123137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8E1C-D090-493E-96E4-5F108C3F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#5(c): Throw away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BAB9C0-D2C7-4147-A7CD-7B306B19D3E5}"/>
              </a:ext>
            </a:extLst>
          </p:cNvPr>
          <p:cNvSpPr/>
          <p:nvPr/>
        </p:nvSpPr>
        <p:spPr>
          <a:xfrm>
            <a:off x="5157523" y="220627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8192D1-6474-4E37-B370-7BDA41F55297}"/>
              </a:ext>
            </a:extLst>
          </p:cNvPr>
          <p:cNvSpPr txBox="1"/>
          <p:nvPr/>
        </p:nvSpPr>
        <p:spPr>
          <a:xfrm>
            <a:off x="6205634" y="1778345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ECEAC5B-D746-4BF0-841E-6C1D84F663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42807" y="207117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A1694C-F4CF-4789-A587-9844C6B46ADC}"/>
              </a:ext>
            </a:extLst>
          </p:cNvPr>
          <p:cNvCxnSpPr>
            <a:stCxn id="4" idx="3"/>
          </p:cNvCxnSpPr>
          <p:nvPr/>
        </p:nvCxnSpPr>
        <p:spPr>
          <a:xfrm flipH="1">
            <a:off x="4418052" y="255240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ABEB67-49BC-49D5-90F5-9A92439220E7}"/>
              </a:ext>
            </a:extLst>
          </p:cNvPr>
          <p:cNvSpPr txBox="1"/>
          <p:nvPr/>
        </p:nvSpPr>
        <p:spPr>
          <a:xfrm rot="19938013">
            <a:off x="4419299" y="236774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45DF26-458C-4A8F-A47E-DBFBE20687E2}"/>
              </a:ext>
            </a:extLst>
          </p:cNvPr>
          <p:cNvSpPr/>
          <p:nvPr/>
        </p:nvSpPr>
        <p:spPr>
          <a:xfrm>
            <a:off x="5376441" y="238518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4B1D8-3D38-4B5A-A337-0A76A5EC9ADC}"/>
              </a:ext>
            </a:extLst>
          </p:cNvPr>
          <p:cNvSpPr/>
          <p:nvPr/>
        </p:nvSpPr>
        <p:spPr>
          <a:xfrm>
            <a:off x="4004414" y="295713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3682AA-703A-4BFB-9281-65B968BD7FE9}"/>
              </a:ext>
            </a:extLst>
          </p:cNvPr>
          <p:cNvSpPr/>
          <p:nvPr/>
        </p:nvSpPr>
        <p:spPr>
          <a:xfrm>
            <a:off x="4213094" y="314889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0BE362-A3EA-4BCE-91D7-5638184A7F29}"/>
              </a:ext>
            </a:extLst>
          </p:cNvPr>
          <p:cNvSpPr txBox="1"/>
          <p:nvPr/>
        </p:nvSpPr>
        <p:spPr>
          <a:xfrm rot="19938013">
            <a:off x="3541958" y="315637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633F18-5152-443F-B39E-5920FDD5C062}"/>
              </a:ext>
            </a:extLst>
          </p:cNvPr>
          <p:cNvCxnSpPr>
            <a:cxnSpLocks/>
          </p:cNvCxnSpPr>
          <p:nvPr/>
        </p:nvCxnSpPr>
        <p:spPr>
          <a:xfrm flipH="1">
            <a:off x="3583165" y="330278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EB97688-9210-467E-914A-B78FC7BC7AF8}"/>
              </a:ext>
            </a:extLst>
          </p:cNvPr>
          <p:cNvSpPr/>
          <p:nvPr/>
        </p:nvSpPr>
        <p:spPr>
          <a:xfrm>
            <a:off x="3108118" y="352471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54D43A-A227-4918-9DEA-A048C4AAECFC}"/>
              </a:ext>
            </a:extLst>
          </p:cNvPr>
          <p:cNvSpPr/>
          <p:nvPr/>
        </p:nvSpPr>
        <p:spPr>
          <a:xfrm>
            <a:off x="3316798" y="371647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E3C4DC-4E13-4F9C-A021-EC3CBA26E2B0}"/>
              </a:ext>
            </a:extLst>
          </p:cNvPr>
          <p:cNvCxnSpPr>
            <a:cxnSpLocks/>
          </p:cNvCxnSpPr>
          <p:nvPr/>
        </p:nvCxnSpPr>
        <p:spPr>
          <a:xfrm>
            <a:off x="5607664" y="256222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03F5A7-AA61-492D-A4E2-5D29DC9FF83B}"/>
              </a:ext>
            </a:extLst>
          </p:cNvPr>
          <p:cNvSpPr txBox="1"/>
          <p:nvPr/>
        </p:nvSpPr>
        <p:spPr>
          <a:xfrm rot="1898300">
            <a:off x="5731587" y="246771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E05D44-77B3-40BA-BC29-7B075DA778ED}"/>
              </a:ext>
            </a:extLst>
          </p:cNvPr>
          <p:cNvSpPr/>
          <p:nvPr/>
        </p:nvSpPr>
        <p:spPr>
          <a:xfrm>
            <a:off x="6213723" y="29355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48DAB8-A1B7-4207-BDC9-896DAAB81A94}"/>
              </a:ext>
            </a:extLst>
          </p:cNvPr>
          <p:cNvSpPr/>
          <p:nvPr/>
        </p:nvSpPr>
        <p:spPr>
          <a:xfrm>
            <a:off x="6434989" y="310918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F1E9F7-5B94-4689-8E16-A34EDE3C5BF8}"/>
              </a:ext>
            </a:extLst>
          </p:cNvPr>
          <p:cNvCxnSpPr>
            <a:cxnSpLocks/>
          </p:cNvCxnSpPr>
          <p:nvPr/>
        </p:nvCxnSpPr>
        <p:spPr>
          <a:xfrm flipH="1">
            <a:off x="5959063" y="332231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92305A-2839-4855-A641-C0F529C0870F}"/>
              </a:ext>
            </a:extLst>
          </p:cNvPr>
          <p:cNvSpPr txBox="1"/>
          <p:nvPr/>
        </p:nvSpPr>
        <p:spPr>
          <a:xfrm rot="18604500">
            <a:off x="5711183" y="316939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7BC207-9E3A-4BD1-B279-692DBE77E329}"/>
              </a:ext>
            </a:extLst>
          </p:cNvPr>
          <p:cNvSpPr/>
          <p:nvPr/>
        </p:nvSpPr>
        <p:spPr>
          <a:xfrm>
            <a:off x="5563262" y="372747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3A1F60-9BF7-49BC-A658-CD3FC518A222}"/>
              </a:ext>
            </a:extLst>
          </p:cNvPr>
          <p:cNvSpPr/>
          <p:nvPr/>
        </p:nvSpPr>
        <p:spPr>
          <a:xfrm>
            <a:off x="5784528" y="390113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3E1A36-ECA5-4B2C-BAA1-160E8C876A19}"/>
              </a:ext>
            </a:extLst>
          </p:cNvPr>
          <p:cNvSpPr/>
          <p:nvPr/>
        </p:nvSpPr>
        <p:spPr>
          <a:xfrm>
            <a:off x="7242659" y="372295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903E1C3-A173-432B-8DF5-7957B072625F}"/>
              </a:ext>
            </a:extLst>
          </p:cNvPr>
          <p:cNvSpPr/>
          <p:nvPr/>
        </p:nvSpPr>
        <p:spPr>
          <a:xfrm>
            <a:off x="7461577" y="390186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451AE0-11DC-4E41-B5B5-DDEEFF45A8E8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746461" y="313828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F393B4A-14B9-4167-94D5-6FB7F5226526}"/>
              </a:ext>
            </a:extLst>
          </p:cNvPr>
          <p:cNvSpPr txBox="1"/>
          <p:nvPr/>
        </p:nvSpPr>
        <p:spPr>
          <a:xfrm rot="2626169">
            <a:off x="6797339" y="316433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7DF15E-ED55-44DB-8E47-1BD7A7B7F1A0}"/>
              </a:ext>
            </a:extLst>
          </p:cNvPr>
          <p:cNvSpPr txBox="1"/>
          <p:nvPr/>
        </p:nvSpPr>
        <p:spPr>
          <a:xfrm rot="2626169">
            <a:off x="7746539" y="405911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D6A467-5BFD-4397-A6AF-8D029BD9DCFC}"/>
              </a:ext>
            </a:extLst>
          </p:cNvPr>
          <p:cNvCxnSpPr>
            <a:cxnSpLocks/>
          </p:cNvCxnSpPr>
          <p:nvPr/>
        </p:nvCxnSpPr>
        <p:spPr>
          <a:xfrm>
            <a:off x="7748812" y="407206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5A4C247-5A0D-4E46-8D55-D9F4038E8668}"/>
              </a:ext>
            </a:extLst>
          </p:cNvPr>
          <p:cNvSpPr/>
          <p:nvPr/>
        </p:nvSpPr>
        <p:spPr>
          <a:xfrm>
            <a:off x="8272030" y="45909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7C4E2F9-A6EC-4E13-BBE1-6D72550C6999}"/>
              </a:ext>
            </a:extLst>
          </p:cNvPr>
          <p:cNvSpPr/>
          <p:nvPr/>
        </p:nvSpPr>
        <p:spPr>
          <a:xfrm>
            <a:off x="8493296" y="476459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2E61F9-C2FA-4930-84E9-96DCC3C967B2}"/>
              </a:ext>
            </a:extLst>
          </p:cNvPr>
          <p:cNvCxnSpPr>
            <a:cxnSpLocks/>
          </p:cNvCxnSpPr>
          <p:nvPr/>
        </p:nvCxnSpPr>
        <p:spPr>
          <a:xfrm flipH="1">
            <a:off x="7071818" y="414512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53BD419-2B3B-4A7D-87A8-F680FB287EAE}"/>
              </a:ext>
            </a:extLst>
          </p:cNvPr>
          <p:cNvSpPr/>
          <p:nvPr/>
        </p:nvSpPr>
        <p:spPr>
          <a:xfrm>
            <a:off x="6764970" y="464044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33E9618-5301-4E2D-BBEC-80E0C9F04EE0}"/>
              </a:ext>
            </a:extLst>
          </p:cNvPr>
          <p:cNvSpPr/>
          <p:nvPr/>
        </p:nvSpPr>
        <p:spPr>
          <a:xfrm>
            <a:off x="6986236" y="481409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B444D5-3BCD-4793-8775-060121662503}"/>
              </a:ext>
            </a:extLst>
          </p:cNvPr>
          <p:cNvSpPr txBox="1"/>
          <p:nvPr/>
        </p:nvSpPr>
        <p:spPr>
          <a:xfrm rot="17510000">
            <a:off x="6969004" y="410186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23AB11-B532-4FE1-A6A0-ABF875126E65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111100110001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CBE516-0928-4B34-93AF-642D9517BA16}"/>
              </a:ext>
            </a:extLst>
          </p:cNvPr>
          <p:cNvSpPr/>
          <p:nvPr/>
        </p:nvSpPr>
        <p:spPr>
          <a:xfrm>
            <a:off x="3632736" y="1518620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111100110001</a:t>
            </a:r>
            <a:endParaRPr lang="en-US" dirty="0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EBF5435C-935A-46BB-AC45-A03D9883935D}"/>
              </a:ext>
            </a:extLst>
          </p:cNvPr>
          <p:cNvCxnSpPr>
            <a:cxnSpLocks/>
          </p:cNvCxnSpPr>
          <p:nvPr/>
        </p:nvCxnSpPr>
        <p:spPr>
          <a:xfrm>
            <a:off x="5158137" y="1782986"/>
            <a:ext cx="154808" cy="401049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4215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8E1C-D090-493E-96E4-5F108C3F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#5(c): Throw away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BAB9C0-D2C7-4147-A7CD-7B306B19D3E5}"/>
              </a:ext>
            </a:extLst>
          </p:cNvPr>
          <p:cNvSpPr/>
          <p:nvPr/>
        </p:nvSpPr>
        <p:spPr>
          <a:xfrm>
            <a:off x="5157523" y="220627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8192D1-6474-4E37-B370-7BDA41F55297}"/>
              </a:ext>
            </a:extLst>
          </p:cNvPr>
          <p:cNvSpPr txBox="1"/>
          <p:nvPr/>
        </p:nvSpPr>
        <p:spPr>
          <a:xfrm>
            <a:off x="6205634" y="1778345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ECEAC5B-D746-4BF0-841E-6C1D84F663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42807" y="207117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A1694C-F4CF-4789-A587-9844C6B46ADC}"/>
              </a:ext>
            </a:extLst>
          </p:cNvPr>
          <p:cNvCxnSpPr>
            <a:stCxn id="4" idx="3"/>
          </p:cNvCxnSpPr>
          <p:nvPr/>
        </p:nvCxnSpPr>
        <p:spPr>
          <a:xfrm flipH="1">
            <a:off x="4418052" y="255240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ABEB67-49BC-49D5-90F5-9A92439220E7}"/>
              </a:ext>
            </a:extLst>
          </p:cNvPr>
          <p:cNvSpPr txBox="1"/>
          <p:nvPr/>
        </p:nvSpPr>
        <p:spPr>
          <a:xfrm rot="19938013">
            <a:off x="4419299" y="236774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45DF26-458C-4A8F-A47E-DBFBE20687E2}"/>
              </a:ext>
            </a:extLst>
          </p:cNvPr>
          <p:cNvSpPr/>
          <p:nvPr/>
        </p:nvSpPr>
        <p:spPr>
          <a:xfrm>
            <a:off x="5376441" y="238518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4B1D8-3D38-4B5A-A337-0A76A5EC9ADC}"/>
              </a:ext>
            </a:extLst>
          </p:cNvPr>
          <p:cNvSpPr/>
          <p:nvPr/>
        </p:nvSpPr>
        <p:spPr>
          <a:xfrm>
            <a:off x="4004414" y="295713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3682AA-703A-4BFB-9281-65B968BD7FE9}"/>
              </a:ext>
            </a:extLst>
          </p:cNvPr>
          <p:cNvSpPr/>
          <p:nvPr/>
        </p:nvSpPr>
        <p:spPr>
          <a:xfrm>
            <a:off x="4213094" y="314889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0BE362-A3EA-4BCE-91D7-5638184A7F29}"/>
              </a:ext>
            </a:extLst>
          </p:cNvPr>
          <p:cNvSpPr txBox="1"/>
          <p:nvPr/>
        </p:nvSpPr>
        <p:spPr>
          <a:xfrm rot="19938013">
            <a:off x="3541958" y="315637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633F18-5152-443F-B39E-5920FDD5C062}"/>
              </a:ext>
            </a:extLst>
          </p:cNvPr>
          <p:cNvCxnSpPr>
            <a:cxnSpLocks/>
          </p:cNvCxnSpPr>
          <p:nvPr/>
        </p:nvCxnSpPr>
        <p:spPr>
          <a:xfrm flipH="1">
            <a:off x="3583165" y="330278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EB97688-9210-467E-914A-B78FC7BC7AF8}"/>
              </a:ext>
            </a:extLst>
          </p:cNvPr>
          <p:cNvSpPr/>
          <p:nvPr/>
        </p:nvSpPr>
        <p:spPr>
          <a:xfrm>
            <a:off x="3108118" y="352471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54D43A-A227-4918-9DEA-A048C4AAECFC}"/>
              </a:ext>
            </a:extLst>
          </p:cNvPr>
          <p:cNvSpPr/>
          <p:nvPr/>
        </p:nvSpPr>
        <p:spPr>
          <a:xfrm>
            <a:off x="3316798" y="371647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E3C4DC-4E13-4F9C-A021-EC3CBA26E2B0}"/>
              </a:ext>
            </a:extLst>
          </p:cNvPr>
          <p:cNvCxnSpPr>
            <a:cxnSpLocks/>
          </p:cNvCxnSpPr>
          <p:nvPr/>
        </p:nvCxnSpPr>
        <p:spPr>
          <a:xfrm>
            <a:off x="5607664" y="256222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03F5A7-AA61-492D-A4E2-5D29DC9FF83B}"/>
              </a:ext>
            </a:extLst>
          </p:cNvPr>
          <p:cNvSpPr txBox="1"/>
          <p:nvPr/>
        </p:nvSpPr>
        <p:spPr>
          <a:xfrm rot="1898300">
            <a:off x="5731587" y="246771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E05D44-77B3-40BA-BC29-7B075DA778ED}"/>
              </a:ext>
            </a:extLst>
          </p:cNvPr>
          <p:cNvSpPr/>
          <p:nvPr/>
        </p:nvSpPr>
        <p:spPr>
          <a:xfrm>
            <a:off x="6213723" y="29355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48DAB8-A1B7-4207-BDC9-896DAAB81A94}"/>
              </a:ext>
            </a:extLst>
          </p:cNvPr>
          <p:cNvSpPr/>
          <p:nvPr/>
        </p:nvSpPr>
        <p:spPr>
          <a:xfrm>
            <a:off x="6434989" y="310918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F1E9F7-5B94-4689-8E16-A34EDE3C5BF8}"/>
              </a:ext>
            </a:extLst>
          </p:cNvPr>
          <p:cNvCxnSpPr>
            <a:cxnSpLocks/>
          </p:cNvCxnSpPr>
          <p:nvPr/>
        </p:nvCxnSpPr>
        <p:spPr>
          <a:xfrm flipH="1">
            <a:off x="5959063" y="332231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92305A-2839-4855-A641-C0F529C0870F}"/>
              </a:ext>
            </a:extLst>
          </p:cNvPr>
          <p:cNvSpPr txBox="1"/>
          <p:nvPr/>
        </p:nvSpPr>
        <p:spPr>
          <a:xfrm rot="18604500">
            <a:off x="5711183" y="316939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7BC207-9E3A-4BD1-B279-692DBE77E329}"/>
              </a:ext>
            </a:extLst>
          </p:cNvPr>
          <p:cNvSpPr/>
          <p:nvPr/>
        </p:nvSpPr>
        <p:spPr>
          <a:xfrm>
            <a:off x="5563262" y="372747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3A1F60-9BF7-49BC-A658-CD3FC518A222}"/>
              </a:ext>
            </a:extLst>
          </p:cNvPr>
          <p:cNvSpPr/>
          <p:nvPr/>
        </p:nvSpPr>
        <p:spPr>
          <a:xfrm>
            <a:off x="5784528" y="390113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3E1A36-ECA5-4B2C-BAA1-160E8C876A19}"/>
              </a:ext>
            </a:extLst>
          </p:cNvPr>
          <p:cNvSpPr/>
          <p:nvPr/>
        </p:nvSpPr>
        <p:spPr>
          <a:xfrm>
            <a:off x="7242659" y="372295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903E1C3-A173-432B-8DF5-7957B072625F}"/>
              </a:ext>
            </a:extLst>
          </p:cNvPr>
          <p:cNvSpPr/>
          <p:nvPr/>
        </p:nvSpPr>
        <p:spPr>
          <a:xfrm>
            <a:off x="7461577" y="390186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451AE0-11DC-4E41-B5B5-DDEEFF45A8E8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746461" y="313828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F393B4A-14B9-4167-94D5-6FB7F5226526}"/>
              </a:ext>
            </a:extLst>
          </p:cNvPr>
          <p:cNvSpPr txBox="1"/>
          <p:nvPr/>
        </p:nvSpPr>
        <p:spPr>
          <a:xfrm rot="2626169">
            <a:off x="6797339" y="316433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7DF15E-ED55-44DB-8E47-1BD7A7B7F1A0}"/>
              </a:ext>
            </a:extLst>
          </p:cNvPr>
          <p:cNvSpPr txBox="1"/>
          <p:nvPr/>
        </p:nvSpPr>
        <p:spPr>
          <a:xfrm rot="2626169">
            <a:off x="7746539" y="405911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D6A467-5BFD-4397-A6AF-8D029BD9DCFC}"/>
              </a:ext>
            </a:extLst>
          </p:cNvPr>
          <p:cNvCxnSpPr>
            <a:cxnSpLocks/>
          </p:cNvCxnSpPr>
          <p:nvPr/>
        </p:nvCxnSpPr>
        <p:spPr>
          <a:xfrm>
            <a:off x="7748812" y="407206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5A4C247-5A0D-4E46-8D55-D9F4038E8668}"/>
              </a:ext>
            </a:extLst>
          </p:cNvPr>
          <p:cNvSpPr/>
          <p:nvPr/>
        </p:nvSpPr>
        <p:spPr>
          <a:xfrm>
            <a:off x="8272030" y="45909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7C4E2F9-A6EC-4E13-BBE1-6D72550C6999}"/>
              </a:ext>
            </a:extLst>
          </p:cNvPr>
          <p:cNvSpPr/>
          <p:nvPr/>
        </p:nvSpPr>
        <p:spPr>
          <a:xfrm>
            <a:off x="8493296" y="476459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2E61F9-C2FA-4930-84E9-96DCC3C967B2}"/>
              </a:ext>
            </a:extLst>
          </p:cNvPr>
          <p:cNvCxnSpPr>
            <a:cxnSpLocks/>
          </p:cNvCxnSpPr>
          <p:nvPr/>
        </p:nvCxnSpPr>
        <p:spPr>
          <a:xfrm flipH="1">
            <a:off x="7071818" y="414512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53BD419-2B3B-4A7D-87A8-F680FB287EAE}"/>
              </a:ext>
            </a:extLst>
          </p:cNvPr>
          <p:cNvSpPr/>
          <p:nvPr/>
        </p:nvSpPr>
        <p:spPr>
          <a:xfrm>
            <a:off x="6764970" y="464044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33E9618-5301-4E2D-BBEC-80E0C9F04EE0}"/>
              </a:ext>
            </a:extLst>
          </p:cNvPr>
          <p:cNvSpPr/>
          <p:nvPr/>
        </p:nvSpPr>
        <p:spPr>
          <a:xfrm>
            <a:off x="6986236" y="481409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B444D5-3BCD-4793-8775-060121662503}"/>
              </a:ext>
            </a:extLst>
          </p:cNvPr>
          <p:cNvSpPr txBox="1"/>
          <p:nvPr/>
        </p:nvSpPr>
        <p:spPr>
          <a:xfrm rot="17510000">
            <a:off x="6969004" y="410186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23AB11-B532-4FE1-A6A0-ABF875126E65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111100110001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CBE516-0928-4B34-93AF-642D9517BA16}"/>
              </a:ext>
            </a:extLst>
          </p:cNvPr>
          <p:cNvSpPr/>
          <p:nvPr/>
        </p:nvSpPr>
        <p:spPr>
          <a:xfrm>
            <a:off x="3632736" y="1518620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>
                <a:solidFill>
                  <a:schemeClr val="accent6"/>
                </a:solidFill>
              </a:rPr>
              <a:t>1100110001</a:t>
            </a:r>
            <a:endParaRPr lang="en-US" dirty="0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EBF5435C-935A-46BB-AC45-A03D9883935D}"/>
              </a:ext>
            </a:extLst>
          </p:cNvPr>
          <p:cNvCxnSpPr>
            <a:cxnSpLocks/>
          </p:cNvCxnSpPr>
          <p:nvPr/>
        </p:nvCxnSpPr>
        <p:spPr>
          <a:xfrm>
            <a:off x="5158137" y="1782986"/>
            <a:ext cx="154808" cy="401049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553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8E1C-D090-493E-96E4-5F108C3F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Deletion Case #5(c): Throw away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BAB9C0-D2C7-4147-A7CD-7B306B19D3E5}"/>
              </a:ext>
            </a:extLst>
          </p:cNvPr>
          <p:cNvSpPr/>
          <p:nvPr/>
        </p:nvSpPr>
        <p:spPr>
          <a:xfrm>
            <a:off x="5157523" y="2206277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8192D1-6474-4E37-B370-7BDA41F55297}"/>
              </a:ext>
            </a:extLst>
          </p:cNvPr>
          <p:cNvSpPr txBox="1"/>
          <p:nvPr/>
        </p:nvSpPr>
        <p:spPr>
          <a:xfrm>
            <a:off x="6205634" y="1778345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ECEAC5B-D746-4BF0-841E-6C1D84F663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42807" y="2071170"/>
            <a:ext cx="535218" cy="1530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A1694C-F4CF-4789-A587-9844C6B46ADC}"/>
              </a:ext>
            </a:extLst>
          </p:cNvPr>
          <p:cNvCxnSpPr>
            <a:stCxn id="4" idx="3"/>
          </p:cNvCxnSpPr>
          <p:nvPr/>
        </p:nvCxnSpPr>
        <p:spPr>
          <a:xfrm flipH="1">
            <a:off x="4418052" y="2552407"/>
            <a:ext cx="817489" cy="4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ABEB67-49BC-49D5-90F5-9A92439220E7}"/>
              </a:ext>
            </a:extLst>
          </p:cNvPr>
          <p:cNvSpPr txBox="1"/>
          <p:nvPr/>
        </p:nvSpPr>
        <p:spPr>
          <a:xfrm rot="19938013">
            <a:off x="4419299" y="2367740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45DF26-458C-4A8F-A47E-DBFBE20687E2}"/>
              </a:ext>
            </a:extLst>
          </p:cNvPr>
          <p:cNvSpPr/>
          <p:nvPr/>
        </p:nvSpPr>
        <p:spPr>
          <a:xfrm>
            <a:off x="5376441" y="2385182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4B1D8-3D38-4B5A-A337-0A76A5EC9ADC}"/>
              </a:ext>
            </a:extLst>
          </p:cNvPr>
          <p:cNvSpPr/>
          <p:nvPr/>
        </p:nvSpPr>
        <p:spPr>
          <a:xfrm>
            <a:off x="4004414" y="295713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3682AA-703A-4BFB-9281-65B968BD7FE9}"/>
              </a:ext>
            </a:extLst>
          </p:cNvPr>
          <p:cNvSpPr/>
          <p:nvPr/>
        </p:nvSpPr>
        <p:spPr>
          <a:xfrm>
            <a:off x="4213094" y="3148895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0BE362-A3EA-4BCE-91D7-5638184A7F29}"/>
              </a:ext>
            </a:extLst>
          </p:cNvPr>
          <p:cNvSpPr txBox="1"/>
          <p:nvPr/>
        </p:nvSpPr>
        <p:spPr>
          <a:xfrm rot="19938013">
            <a:off x="3541958" y="3156378"/>
            <a:ext cx="5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633F18-5152-443F-B39E-5920FDD5C062}"/>
              </a:ext>
            </a:extLst>
          </p:cNvPr>
          <p:cNvCxnSpPr>
            <a:cxnSpLocks/>
          </p:cNvCxnSpPr>
          <p:nvPr/>
        </p:nvCxnSpPr>
        <p:spPr>
          <a:xfrm flipH="1">
            <a:off x="3583165" y="3302783"/>
            <a:ext cx="463156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EB97688-9210-467E-914A-B78FC7BC7AF8}"/>
              </a:ext>
            </a:extLst>
          </p:cNvPr>
          <p:cNvSpPr/>
          <p:nvPr/>
        </p:nvSpPr>
        <p:spPr>
          <a:xfrm>
            <a:off x="3108118" y="352471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54D43A-A227-4918-9DEA-A048C4AAECFC}"/>
              </a:ext>
            </a:extLst>
          </p:cNvPr>
          <p:cNvSpPr/>
          <p:nvPr/>
        </p:nvSpPr>
        <p:spPr>
          <a:xfrm>
            <a:off x="3316798" y="371647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E3C4DC-4E13-4F9C-A021-EC3CBA26E2B0}"/>
              </a:ext>
            </a:extLst>
          </p:cNvPr>
          <p:cNvCxnSpPr>
            <a:cxnSpLocks/>
          </p:cNvCxnSpPr>
          <p:nvPr/>
        </p:nvCxnSpPr>
        <p:spPr>
          <a:xfrm>
            <a:off x="5607664" y="2562222"/>
            <a:ext cx="702798" cy="38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03F5A7-AA61-492D-A4E2-5D29DC9FF83B}"/>
              </a:ext>
            </a:extLst>
          </p:cNvPr>
          <p:cNvSpPr txBox="1"/>
          <p:nvPr/>
        </p:nvSpPr>
        <p:spPr>
          <a:xfrm rot="1898300">
            <a:off x="5731587" y="2467713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E05D44-77B3-40BA-BC29-7B075DA778ED}"/>
              </a:ext>
            </a:extLst>
          </p:cNvPr>
          <p:cNvSpPr/>
          <p:nvPr/>
        </p:nvSpPr>
        <p:spPr>
          <a:xfrm>
            <a:off x="6213723" y="2935528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48DAB8-A1B7-4207-BDC9-896DAAB81A94}"/>
              </a:ext>
            </a:extLst>
          </p:cNvPr>
          <p:cNvSpPr/>
          <p:nvPr/>
        </p:nvSpPr>
        <p:spPr>
          <a:xfrm>
            <a:off x="6434989" y="3109183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F1E9F7-5B94-4689-8E16-A34EDE3C5BF8}"/>
              </a:ext>
            </a:extLst>
          </p:cNvPr>
          <p:cNvCxnSpPr>
            <a:cxnSpLocks/>
          </p:cNvCxnSpPr>
          <p:nvPr/>
        </p:nvCxnSpPr>
        <p:spPr>
          <a:xfrm flipH="1">
            <a:off x="5959063" y="3322318"/>
            <a:ext cx="376535" cy="4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92305A-2839-4855-A641-C0F529C0870F}"/>
              </a:ext>
            </a:extLst>
          </p:cNvPr>
          <p:cNvSpPr txBox="1"/>
          <p:nvPr/>
        </p:nvSpPr>
        <p:spPr>
          <a:xfrm rot="18604500">
            <a:off x="5711183" y="3169397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7BC207-9E3A-4BD1-B279-692DBE77E329}"/>
              </a:ext>
            </a:extLst>
          </p:cNvPr>
          <p:cNvSpPr/>
          <p:nvPr/>
        </p:nvSpPr>
        <p:spPr>
          <a:xfrm>
            <a:off x="5563262" y="3727476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3A1F60-9BF7-49BC-A658-CD3FC518A222}"/>
              </a:ext>
            </a:extLst>
          </p:cNvPr>
          <p:cNvSpPr/>
          <p:nvPr/>
        </p:nvSpPr>
        <p:spPr>
          <a:xfrm>
            <a:off x="5784528" y="3901131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3E1A36-ECA5-4B2C-BAA1-160E8C876A19}"/>
              </a:ext>
            </a:extLst>
          </p:cNvPr>
          <p:cNvSpPr/>
          <p:nvPr/>
        </p:nvSpPr>
        <p:spPr>
          <a:xfrm>
            <a:off x="7242659" y="3722959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903E1C3-A173-432B-8DF5-7957B072625F}"/>
              </a:ext>
            </a:extLst>
          </p:cNvPr>
          <p:cNvSpPr/>
          <p:nvPr/>
        </p:nvSpPr>
        <p:spPr>
          <a:xfrm>
            <a:off x="7461577" y="3901864"/>
            <a:ext cx="107086" cy="10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451AE0-11DC-4E41-B5B5-DDEEFF45A8E8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746461" y="3138286"/>
            <a:ext cx="650715" cy="57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F393B4A-14B9-4167-94D5-6FB7F5226526}"/>
              </a:ext>
            </a:extLst>
          </p:cNvPr>
          <p:cNvSpPr txBox="1"/>
          <p:nvPr/>
        </p:nvSpPr>
        <p:spPr>
          <a:xfrm rot="2626169">
            <a:off x="6797339" y="3164339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7DF15E-ED55-44DB-8E47-1BD7A7B7F1A0}"/>
              </a:ext>
            </a:extLst>
          </p:cNvPr>
          <p:cNvSpPr txBox="1"/>
          <p:nvPr/>
        </p:nvSpPr>
        <p:spPr>
          <a:xfrm rot="2626169">
            <a:off x="7746539" y="4059113"/>
            <a:ext cx="8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D6A467-5BFD-4397-A6AF-8D029BD9DCFC}"/>
              </a:ext>
            </a:extLst>
          </p:cNvPr>
          <p:cNvCxnSpPr>
            <a:cxnSpLocks/>
          </p:cNvCxnSpPr>
          <p:nvPr/>
        </p:nvCxnSpPr>
        <p:spPr>
          <a:xfrm>
            <a:off x="7748812" y="4072063"/>
            <a:ext cx="551462" cy="51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5A4C247-5A0D-4E46-8D55-D9F4038E8668}"/>
              </a:ext>
            </a:extLst>
          </p:cNvPr>
          <p:cNvSpPr/>
          <p:nvPr/>
        </p:nvSpPr>
        <p:spPr>
          <a:xfrm>
            <a:off x="8272030" y="4590944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7C4E2F9-A6EC-4E13-BBE1-6D72550C6999}"/>
              </a:ext>
            </a:extLst>
          </p:cNvPr>
          <p:cNvSpPr/>
          <p:nvPr/>
        </p:nvSpPr>
        <p:spPr>
          <a:xfrm>
            <a:off x="8493296" y="4764599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2E61F9-C2FA-4930-84E9-96DCC3C967B2}"/>
              </a:ext>
            </a:extLst>
          </p:cNvPr>
          <p:cNvCxnSpPr>
            <a:cxnSpLocks/>
          </p:cNvCxnSpPr>
          <p:nvPr/>
        </p:nvCxnSpPr>
        <p:spPr>
          <a:xfrm flipH="1">
            <a:off x="7071818" y="4145121"/>
            <a:ext cx="231578" cy="50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53BD419-2B3B-4A7D-87A8-F680FB287EAE}"/>
              </a:ext>
            </a:extLst>
          </p:cNvPr>
          <p:cNvSpPr/>
          <p:nvPr/>
        </p:nvSpPr>
        <p:spPr>
          <a:xfrm>
            <a:off x="6764970" y="4640442"/>
            <a:ext cx="532738" cy="40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33E9618-5301-4E2D-BBEC-80E0C9F04EE0}"/>
              </a:ext>
            </a:extLst>
          </p:cNvPr>
          <p:cNvSpPr/>
          <p:nvPr/>
        </p:nvSpPr>
        <p:spPr>
          <a:xfrm>
            <a:off x="6986236" y="4814097"/>
            <a:ext cx="107086" cy="10290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B444D5-3BCD-4793-8775-060121662503}"/>
              </a:ext>
            </a:extLst>
          </p:cNvPr>
          <p:cNvSpPr txBox="1"/>
          <p:nvPr/>
        </p:nvSpPr>
        <p:spPr>
          <a:xfrm rot="17510000">
            <a:off x="6969004" y="4101861"/>
            <a:ext cx="26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23AB11-B532-4FE1-A6A0-ABF875126E65}"/>
              </a:ext>
            </a:extLst>
          </p:cNvPr>
          <p:cNvSpPr txBox="1"/>
          <p:nvPr/>
        </p:nvSpPr>
        <p:spPr>
          <a:xfrm>
            <a:off x="405517" y="1614179"/>
            <a:ext cx="25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>
                <a:solidFill>
                  <a:schemeClr val="accent6"/>
                </a:solidFill>
              </a:rPr>
              <a:t>111100110001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E63012-9A27-4412-A193-B81A5AAAC57C}"/>
              </a:ext>
            </a:extLst>
          </p:cNvPr>
          <p:cNvSpPr/>
          <p:nvPr/>
        </p:nvSpPr>
        <p:spPr>
          <a:xfrm>
            <a:off x="7103372" y="2479681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1100110001</a:t>
            </a:r>
            <a:endParaRPr lang="en-US" dirty="0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3150544-354E-4BEC-815D-2BACD53D1D97}"/>
              </a:ext>
            </a:extLst>
          </p:cNvPr>
          <p:cNvCxnSpPr>
            <a:cxnSpLocks/>
            <a:endCxn id="18" idx="7"/>
          </p:cNvCxnSpPr>
          <p:nvPr/>
        </p:nvCxnSpPr>
        <p:spPr>
          <a:xfrm rot="10800000" flipV="1">
            <a:off x="6668444" y="2681298"/>
            <a:ext cx="502607" cy="313615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84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7513</TotalTime>
  <Words>5623</Words>
  <Application>Microsoft Macintosh PowerPoint</Application>
  <PresentationFormat>Widescreen</PresentationFormat>
  <Paragraphs>3526</Paragraphs>
  <Slides>106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4" baseType="lpstr">
      <vt:lpstr>Calibri</vt:lpstr>
      <vt:lpstr>Cambria Math</vt:lpstr>
      <vt:lpstr>Mangal</vt:lpstr>
      <vt:lpstr>Arial</vt:lpstr>
      <vt:lpstr>Wingdings</vt:lpstr>
      <vt:lpstr>Consolas</vt:lpstr>
      <vt:lpstr>Calibri Light</vt:lpstr>
      <vt:lpstr>Office Theme</vt:lpstr>
      <vt:lpstr>Patricia Tries</vt:lpstr>
      <vt:lpstr>Acronyms in Computer Science</vt:lpstr>
      <vt:lpstr>Problems with tries</vt:lpstr>
      <vt:lpstr>Problems with tries</vt:lpstr>
      <vt:lpstr>Problems with tries</vt:lpstr>
      <vt:lpstr>Problems with tries</vt:lpstr>
      <vt:lpstr>Problems with tries</vt:lpstr>
      <vt:lpstr>Problems with tries</vt:lpstr>
      <vt:lpstr>Patricia node structure</vt:lpstr>
      <vt:lpstr>Patricia node structure</vt:lpstr>
      <vt:lpstr>Patricia node structure</vt:lpstr>
      <vt:lpstr>Search examples</vt:lpstr>
      <vt:lpstr>Search examples</vt:lpstr>
      <vt:lpstr>Search examples</vt:lpstr>
      <vt:lpstr>Search examples</vt:lpstr>
      <vt:lpstr>Search examples</vt:lpstr>
      <vt:lpstr>Search examples</vt:lpstr>
      <vt:lpstr>Search examples</vt:lpstr>
      <vt:lpstr>Search examples</vt:lpstr>
      <vt:lpstr>Search examples</vt:lpstr>
      <vt:lpstr>Search examples</vt:lpstr>
      <vt:lpstr>Search examples</vt:lpstr>
      <vt:lpstr>Search examples</vt:lpstr>
      <vt:lpstr>Search examples</vt:lpstr>
      <vt:lpstr>Search examples</vt:lpstr>
      <vt:lpstr>Search examples</vt:lpstr>
      <vt:lpstr>Search examples</vt:lpstr>
      <vt:lpstr>Search examples</vt:lpstr>
      <vt:lpstr>Search examples</vt:lpstr>
      <vt:lpstr>Search examples</vt:lpstr>
      <vt:lpstr>Search examples</vt:lpstr>
      <vt:lpstr>Search examples</vt:lpstr>
      <vt:lpstr>Search examples</vt:lpstr>
      <vt:lpstr>Search examples</vt:lpstr>
      <vt:lpstr>Search examples</vt:lpstr>
      <vt:lpstr>Search examples</vt:lpstr>
      <vt:lpstr>Search examples</vt:lpstr>
      <vt:lpstr>Search examples</vt:lpstr>
      <vt:lpstr>Search examples</vt:lpstr>
      <vt:lpstr>A simplified Node structure for BPTs</vt:lpstr>
      <vt:lpstr>Insertion</vt:lpstr>
      <vt:lpstr>Insertion case #1: Allocate new node</vt:lpstr>
      <vt:lpstr>Insertion case #1: Allocate new node</vt:lpstr>
      <vt:lpstr>Insertion case #1: Allocate new node</vt:lpstr>
      <vt:lpstr>Insertion case #1: Allocate new node</vt:lpstr>
      <vt:lpstr>Insertion case #1: Allocate new node</vt:lpstr>
      <vt:lpstr>Insertion case #1: Allocate new node</vt:lpstr>
      <vt:lpstr>Insertion case #1: Allocate new node</vt:lpstr>
      <vt:lpstr>Insertion case #2: Simply set the bit</vt:lpstr>
      <vt:lpstr>Insertion case #2: Simply set the bit</vt:lpstr>
      <vt:lpstr>Insertion case #2: Simply set the bit</vt:lpstr>
      <vt:lpstr>Insertion case #2: Simply set the bit</vt:lpstr>
      <vt:lpstr>Insertion case #2: Simply set the bit</vt:lpstr>
      <vt:lpstr>Insertion case #2: Simply set the bit</vt:lpstr>
      <vt:lpstr>Insertion case #3: Consume and Recurse</vt:lpstr>
      <vt:lpstr>Insertion case #4: Make a new parent</vt:lpstr>
      <vt:lpstr>Insertion case #4: Make a new parent</vt:lpstr>
      <vt:lpstr>Insertion case #4: Make a new parent</vt:lpstr>
      <vt:lpstr>Insertion case #4: Make a new parent</vt:lpstr>
      <vt:lpstr>Insertion case #4: Make a new parent</vt:lpstr>
      <vt:lpstr>Insertion case #4: Make a new parent</vt:lpstr>
      <vt:lpstr>Insertion case #5: Split node</vt:lpstr>
      <vt:lpstr>Insertion case #5: Split node</vt:lpstr>
      <vt:lpstr>Insertion case #5: Split node</vt:lpstr>
      <vt:lpstr>Insertion case #5: Split node</vt:lpstr>
      <vt:lpstr>Insertion case #5: Split node</vt:lpstr>
      <vt:lpstr>Insertion case #5: Split node</vt:lpstr>
      <vt:lpstr>Insertion case #5: Split node</vt:lpstr>
      <vt:lpstr>Insertion case #5: Split node</vt:lpstr>
      <vt:lpstr>Deletion</vt:lpstr>
      <vt:lpstr>Deletion Case #1 : Fell off the trie</vt:lpstr>
      <vt:lpstr>Deletion Case #1 : Fell off the trie</vt:lpstr>
      <vt:lpstr>Deletion Case #1 : Fell off the trie</vt:lpstr>
      <vt:lpstr>Deletion Case #1 : Fell off the trie</vt:lpstr>
      <vt:lpstr>Deletion Case #1 : Fell off the trie</vt:lpstr>
      <vt:lpstr>Deletion Case #2: key shorter</vt:lpstr>
      <vt:lpstr>Deletion Case #2: key shorter</vt:lpstr>
      <vt:lpstr>Deletion Case #2: key shorter</vt:lpstr>
      <vt:lpstr>Deletion Case #2: key shorter</vt:lpstr>
      <vt:lpstr>Deletion Case #2: key shorter</vt:lpstr>
      <vt:lpstr>Deletion Case #2: key shorter</vt:lpstr>
      <vt:lpstr>Deletion Case #3: key same length bot not equal</vt:lpstr>
      <vt:lpstr>Deletion Case #3: key same length bot not equal</vt:lpstr>
      <vt:lpstr>Deletion Case #3: key same length bot not equal</vt:lpstr>
      <vt:lpstr>Deletion Case #4: string prefix of key: consume and recurse</vt:lpstr>
      <vt:lpstr>Deletion Case #5(a): Simply unset bit</vt:lpstr>
      <vt:lpstr>Deletion Case #5(a): Simply unset bit</vt:lpstr>
      <vt:lpstr>Deletion Case #5(a): Simply unset bit</vt:lpstr>
      <vt:lpstr>Deletion Case #5(a): Simply unset bit</vt:lpstr>
      <vt:lpstr>Deletion Case #5(b): Merge with child</vt:lpstr>
      <vt:lpstr>Deletion Case #5(b): Merge with child</vt:lpstr>
      <vt:lpstr>Deletion Case #5(b): Merge with child</vt:lpstr>
      <vt:lpstr>Deletion Case #5(b): Merge with child</vt:lpstr>
      <vt:lpstr>Deletion Case #5(b): Merge with child</vt:lpstr>
      <vt:lpstr>Deletion Case #5(b): Merge with child</vt:lpstr>
      <vt:lpstr>Deletion Case #5(c): Throw away node</vt:lpstr>
      <vt:lpstr>Deletion Case #5(c): Throw away node</vt:lpstr>
      <vt:lpstr>Deletion Case #5(c): Throw away node</vt:lpstr>
      <vt:lpstr>Deletion Case #5(c): Throw away node</vt:lpstr>
      <vt:lpstr>Deletion Case #5(c): Throw away node</vt:lpstr>
      <vt:lpstr>Deletion Case #5(c): Throw away node</vt:lpstr>
      <vt:lpstr>Deletion Case #5(c): Throw away node</vt:lpstr>
      <vt:lpstr>Deletion Case #5(c): Throw away node</vt:lpstr>
      <vt:lpstr>Deletion Case #5(c): Throw away node</vt:lpstr>
      <vt:lpstr>Deletion Case #5(c): Throw away node</vt:lpstr>
      <vt:lpstr>Deletion Case #5(c): Throw away node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Patricia Tries</dc:title>
  <dc:creator>Jason Filippou</dc:creator>
  <cp:lastModifiedBy>Jason Filippou</cp:lastModifiedBy>
  <cp:revision>121</cp:revision>
  <cp:lastPrinted>2019-04-02T14:59:18Z</cp:lastPrinted>
  <dcterms:created xsi:type="dcterms:W3CDTF">2017-06-21T01:54:56Z</dcterms:created>
  <dcterms:modified xsi:type="dcterms:W3CDTF">2019-11-11T05:29:49Z</dcterms:modified>
</cp:coreProperties>
</file>