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DenseNet</a:t>
            </a:r>
            <a:r>
              <a:rPr lang="en-US" altLang="zh-CN" dirty="0" smtClean="0"/>
              <a:t> Worker </a:t>
            </a:r>
            <a:r>
              <a:rPr lang="en-US" altLang="zh-CN" dirty="0" err="1" smtClean="0"/>
              <a:t>Init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446717769569141"/>
          <c:y val="0.17933343202940269"/>
          <c:w val="0.86108770220460962"/>
          <c:h val="0.747476939244447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 to device</c:v>
                </c:pt>
                <c:pt idx="1">
                  <c:v>load model</c:v>
                </c:pt>
                <c:pt idx="2">
                  <c:v>init time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</c:v>
                </c:pt>
                <c:pt idx="1">
                  <c:v>3.75</c:v>
                </c:pt>
                <c:pt idx="2">
                  <c:v>3.86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 to device</c:v>
                </c:pt>
                <c:pt idx="1">
                  <c:v>load model</c:v>
                </c:pt>
                <c:pt idx="2">
                  <c:v>init time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0.01</c:v>
                </c:pt>
                <c:pt idx="1">
                  <c:v>0.87</c:v>
                </c:pt>
                <c:pt idx="2">
                  <c:v>0.89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540271728"/>
        <c:axId val="-540278800"/>
      </c:barChart>
      <c:catAx>
        <c:axId val="-54027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40278800"/>
        <c:crosses val="autoZero"/>
        <c:auto val="1"/>
        <c:lblAlgn val="ctr"/>
        <c:lblOffset val="100"/>
        <c:noMultiLvlLbl val="0"/>
      </c:catAx>
      <c:valAx>
        <c:axId val="-54027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4027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ResNet</a:t>
            </a:r>
            <a:r>
              <a:rPr lang="en-US" altLang="zh-CN" baseline="0" dirty="0" smtClean="0"/>
              <a:t> Worker </a:t>
            </a:r>
            <a:r>
              <a:rPr lang="en-US" altLang="zh-CN" baseline="0" dirty="0" err="1" smtClean="0"/>
              <a:t>Init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007886049955576"/>
          <c:y val="0.10377189937241489"/>
          <c:w val="0.785666849604855"/>
          <c:h val="0.730735688107588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 to device</c:v>
                </c:pt>
                <c:pt idx="1">
                  <c:v>load model</c:v>
                </c:pt>
                <c:pt idx="2">
                  <c:v>init time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</c:v>
                </c:pt>
                <c:pt idx="1">
                  <c:v>3.75</c:v>
                </c:pt>
                <c:pt idx="2">
                  <c:v>3.86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 to device</c:v>
                </c:pt>
                <c:pt idx="1">
                  <c:v>load model</c:v>
                </c:pt>
                <c:pt idx="2">
                  <c:v>init time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5.0000000000000001E-3</c:v>
                </c:pt>
                <c:pt idx="1">
                  <c:v>0.2</c:v>
                </c:pt>
                <c:pt idx="2">
                  <c:v>0.22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547155744"/>
        <c:axId val="-547160640"/>
      </c:barChart>
      <c:catAx>
        <c:axId val="-547155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47160640"/>
        <c:crosses val="autoZero"/>
        <c:auto val="1"/>
        <c:lblAlgn val="ctr"/>
        <c:lblOffset val="100"/>
        <c:noMultiLvlLbl val="0"/>
      </c:catAx>
      <c:valAx>
        <c:axId val="-54716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4715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DenseNet</a:t>
            </a:r>
            <a:r>
              <a:rPr lang="en-US" altLang="zh-CN" baseline="0" dirty="0" smtClean="0"/>
              <a:t> Worker handle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postprocess time</c:v>
                </c:pt>
                <c:pt idx="1">
                  <c:v>prediction time</c:v>
                </c:pt>
                <c:pt idx="2">
                  <c:v>preprocess time</c:v>
                </c:pt>
                <c:pt idx="3">
                  <c:v>handle time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8.18</c:v>
                </c:pt>
                <c:pt idx="1">
                  <c:v>4.2</c:v>
                </c:pt>
                <c:pt idx="2">
                  <c:v>52.44</c:v>
                </c:pt>
                <c:pt idx="3">
                  <c:v>64.819999999999993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postprocess time</c:v>
                </c:pt>
                <c:pt idx="1">
                  <c:v>prediction time</c:v>
                </c:pt>
                <c:pt idx="2">
                  <c:v>preprocess time</c:v>
                </c:pt>
                <c:pt idx="3">
                  <c:v>handle time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</c:v>
                </c:pt>
                <c:pt idx="1">
                  <c:v>237.73</c:v>
                </c:pt>
                <c:pt idx="2">
                  <c:v>11.87</c:v>
                </c:pt>
                <c:pt idx="3">
                  <c:v>249.7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547161728"/>
        <c:axId val="-547157920"/>
      </c:barChart>
      <c:catAx>
        <c:axId val="-54716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47157920"/>
        <c:crosses val="autoZero"/>
        <c:auto val="1"/>
        <c:lblAlgn val="ctr"/>
        <c:lblOffset val="100"/>
        <c:noMultiLvlLbl val="0"/>
      </c:catAx>
      <c:valAx>
        <c:axId val="-547157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4716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ResNet</a:t>
            </a:r>
            <a:r>
              <a:rPr lang="en-US" altLang="zh-CN" baseline="0" dirty="0" smtClean="0"/>
              <a:t> Worker Handle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499658129341725"/>
          <c:y val="0.12480836166414522"/>
          <c:w val="0.7466972264343088"/>
          <c:h val="0.714045704334418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postprocess time</c:v>
                </c:pt>
                <c:pt idx="1">
                  <c:v>prediction time</c:v>
                </c:pt>
                <c:pt idx="2">
                  <c:v>preprocess time</c:v>
                </c:pt>
                <c:pt idx="3">
                  <c:v>handle time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11.52</c:v>
                </c:pt>
                <c:pt idx="1">
                  <c:v>1.34</c:v>
                </c:pt>
                <c:pt idx="2">
                  <c:v>45.17</c:v>
                </c:pt>
                <c:pt idx="3">
                  <c:v>58.03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postprocess time</c:v>
                </c:pt>
                <c:pt idx="1">
                  <c:v>prediction time</c:v>
                </c:pt>
                <c:pt idx="2">
                  <c:v>preprocess time</c:v>
                </c:pt>
                <c:pt idx="3">
                  <c:v>handle time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0.32</c:v>
                </c:pt>
                <c:pt idx="1">
                  <c:v>272.44</c:v>
                </c:pt>
                <c:pt idx="2">
                  <c:v>43.06</c:v>
                </c:pt>
                <c:pt idx="3">
                  <c:v>315.82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547151936"/>
        <c:axId val="-547155200"/>
      </c:barChart>
      <c:catAx>
        <c:axId val="-547151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47155200"/>
        <c:crosses val="autoZero"/>
        <c:auto val="1"/>
        <c:lblAlgn val="ctr"/>
        <c:lblOffset val="100"/>
        <c:noMultiLvlLbl val="0"/>
      </c:catAx>
      <c:valAx>
        <c:axId val="-54715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4715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E3354-210A-42D6-A028-0FE81D046F05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0509A-07FA-43A5-8664-5A00E5E3A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3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数据规模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张，</a:t>
            </a:r>
            <a:r>
              <a:rPr lang="en-US" altLang="zh-CN" dirty="0" smtClean="0"/>
              <a:t>resnet56_cifar10,</a:t>
            </a:r>
            <a:r>
              <a:rPr lang="en-US" altLang="zh-CN" baseline="0" dirty="0" smtClean="0"/>
              <a:t> densenet161_imageNet, worker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0509A-07FA-43A5-8664-5A00E5E3A2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2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9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7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5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5F48-B715-4D4C-B842-B266440C5D52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7EA0-2E9E-46C4-A14C-105B6CDB1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3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674445978"/>
              </p:ext>
            </p:extLst>
          </p:nvPr>
        </p:nvGraphicFramePr>
        <p:xfrm>
          <a:off x="172238" y="1212784"/>
          <a:ext cx="5506667" cy="411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318817620"/>
              </p:ext>
            </p:extLst>
          </p:nvPr>
        </p:nvGraphicFramePr>
        <p:xfrm>
          <a:off x="5783857" y="1212784"/>
          <a:ext cx="6074467" cy="424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24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355021176"/>
              </p:ext>
            </p:extLst>
          </p:nvPr>
        </p:nvGraphicFramePr>
        <p:xfrm>
          <a:off x="222450" y="1078028"/>
          <a:ext cx="6091722" cy="4040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948920182"/>
              </p:ext>
            </p:extLst>
          </p:nvPr>
        </p:nvGraphicFramePr>
        <p:xfrm>
          <a:off x="6208294" y="866273"/>
          <a:ext cx="5877828" cy="425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58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</Words>
  <Application>Microsoft Office PowerPoint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junchao</dc:creator>
  <cp:lastModifiedBy>gong junchao</cp:lastModifiedBy>
  <cp:revision>9</cp:revision>
  <dcterms:created xsi:type="dcterms:W3CDTF">2021-05-23T09:47:04Z</dcterms:created>
  <dcterms:modified xsi:type="dcterms:W3CDTF">2021-05-23T10:35:46Z</dcterms:modified>
</cp:coreProperties>
</file>