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tlanticBasinStormData-DataAnalysis-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0746D0-A897-4720-AA90-C3FDDA1B10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Atlantic Basin Storm Data - Data Analysis -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F221D8-5F63-46A7-BD8D-5ED5763A09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11/6/2022 12:04:33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77C20C5-529D-4EAB-8E7B-594934D94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71"/>
            <a:ext cx="12192000" cy="60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2022-11-06T00:04:34Z</dcterms:created>
  <dcterms:modified xsi:type="dcterms:W3CDTF">2022-11-06T00:04:34Z</dcterms:modified>
</cp:coreProperties>
</file>