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1" r:id="rId6"/>
    <p:sldId id="262" r:id="rId7"/>
    <p:sldId id="260" r:id="rId8"/>
    <p:sldId id="257" r:id="rId9"/>
    <p:sldId id="259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0" r:id="rId25"/>
    <p:sldId id="281" r:id="rId26"/>
    <p:sldId id="284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5CB00-85F2-9B4E-A29C-61B822C5E6EA}" v="2" dt="2023-06-06T01:30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Zhang" userId="5429999d-30de-45c0-bf71-da95d28fd4c8" providerId="ADAL" clId="{BED5CB00-85F2-9B4E-A29C-61B822C5E6EA}"/>
    <pc:docChg chg="custSel delSld modSld">
      <pc:chgData name="Jason Zhang" userId="5429999d-30de-45c0-bf71-da95d28fd4c8" providerId="ADAL" clId="{BED5CB00-85F2-9B4E-A29C-61B822C5E6EA}" dt="2023-06-06T01:30:17.708" v="3" actId="2696"/>
      <pc:docMkLst>
        <pc:docMk/>
      </pc:docMkLst>
      <pc:sldChg chg="addSp delSp modSp del mod">
        <pc:chgData name="Jason Zhang" userId="5429999d-30de-45c0-bf71-da95d28fd4c8" providerId="ADAL" clId="{BED5CB00-85F2-9B4E-A29C-61B822C5E6EA}" dt="2023-06-06T01:30:17.708" v="3" actId="2696"/>
        <pc:sldMkLst>
          <pc:docMk/>
          <pc:sldMk cId="1407561199" sldId="285"/>
        </pc:sldMkLst>
        <pc:graphicFrameChg chg="add mod">
          <ac:chgData name="Jason Zhang" userId="5429999d-30de-45c0-bf71-da95d28fd4c8" providerId="ADAL" clId="{BED5CB00-85F2-9B4E-A29C-61B822C5E6EA}" dt="2023-06-06T01:29:59.923" v="0"/>
          <ac:graphicFrameMkLst>
            <pc:docMk/>
            <pc:sldMk cId="1407561199" sldId="285"/>
            <ac:graphicFrameMk id="4" creationId="{4CBE6CF9-AD50-C069-C99A-AB67E321BB4A}"/>
          </ac:graphicFrameMkLst>
        </pc:graphicFrameChg>
        <pc:graphicFrameChg chg="add del mod">
          <ac:chgData name="Jason Zhang" userId="5429999d-30de-45c0-bf71-da95d28fd4c8" providerId="ADAL" clId="{BED5CB00-85F2-9B4E-A29C-61B822C5E6EA}" dt="2023-06-06T01:30:08.010" v="2" actId="478"/>
          <ac:graphicFrameMkLst>
            <pc:docMk/>
            <pc:sldMk cId="1407561199" sldId="285"/>
            <ac:graphicFrameMk id="5" creationId="{1510BBAB-9DE6-3EDB-ECE2-D3E65582D84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961D9-B723-40C9-A11F-141314AD22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4C1FA0-BC09-476A-A1CC-9E2758D40C95}">
      <dgm:prSet phldrT="[文本]"/>
      <dgm:spPr/>
      <dgm:t>
        <a:bodyPr/>
        <a:lstStyle/>
        <a:p>
          <a:r>
            <a:rPr lang="en-US" altLang="zh-CN" dirty="0"/>
            <a:t>Subsidy</a:t>
          </a:r>
          <a:endParaRPr lang="zh-CN" altLang="en-US" dirty="0"/>
        </a:p>
      </dgm:t>
    </dgm:pt>
    <dgm:pt modelId="{76B3E255-C7C8-43BB-8C81-E0E14E09534F}" type="parTrans" cxnId="{572C34D9-2B44-480F-890B-1CB725708718}">
      <dgm:prSet/>
      <dgm:spPr/>
      <dgm:t>
        <a:bodyPr/>
        <a:lstStyle/>
        <a:p>
          <a:endParaRPr lang="zh-CN" altLang="en-US"/>
        </a:p>
      </dgm:t>
    </dgm:pt>
    <dgm:pt modelId="{059DAB07-AAC2-41CE-8A58-BE67507DA2E0}" type="sibTrans" cxnId="{572C34D9-2B44-480F-890B-1CB725708718}">
      <dgm:prSet/>
      <dgm:spPr/>
      <dgm:t>
        <a:bodyPr/>
        <a:lstStyle/>
        <a:p>
          <a:endParaRPr lang="zh-CN" altLang="en-US"/>
        </a:p>
      </dgm:t>
    </dgm:pt>
    <dgm:pt modelId="{1C6D8D56-838D-48F7-9D1B-DBF0E062B590}">
      <dgm:prSet phldrT="[文本]"/>
      <dgm:spPr/>
      <dgm:t>
        <a:bodyPr/>
        <a:lstStyle/>
        <a:p>
          <a:r>
            <a:rPr lang="en-US" altLang="zh-CN" dirty="0"/>
            <a:t>Support</a:t>
          </a:r>
          <a:endParaRPr lang="zh-CN" altLang="en-US" dirty="0"/>
        </a:p>
      </dgm:t>
    </dgm:pt>
    <dgm:pt modelId="{214CB027-15C9-47C7-BF46-34CEB9CA9B4B}" type="parTrans" cxnId="{8E4A8193-171C-40FB-A4E0-38AB5860CA22}">
      <dgm:prSet/>
      <dgm:spPr/>
      <dgm:t>
        <a:bodyPr/>
        <a:lstStyle/>
        <a:p>
          <a:endParaRPr lang="zh-CN" altLang="en-US"/>
        </a:p>
      </dgm:t>
    </dgm:pt>
    <dgm:pt modelId="{781CFB99-74E7-4E85-BA0A-DA43CD562562}" type="sibTrans" cxnId="{8E4A8193-171C-40FB-A4E0-38AB5860CA22}">
      <dgm:prSet/>
      <dgm:spPr/>
      <dgm:t>
        <a:bodyPr/>
        <a:lstStyle/>
        <a:p>
          <a:endParaRPr lang="zh-CN" altLang="en-US"/>
        </a:p>
      </dgm:t>
    </dgm:pt>
    <dgm:pt modelId="{8AF58B67-9792-4683-BB72-AFB14CD09A91}">
      <dgm:prSet phldrT="[文本]"/>
      <dgm:spPr/>
      <dgm:t>
        <a:bodyPr/>
        <a:lstStyle/>
        <a:p>
          <a:r>
            <a:rPr lang="en-US" altLang="zh-CN" dirty="0"/>
            <a:t>Dependence</a:t>
          </a:r>
          <a:endParaRPr lang="zh-CN" altLang="en-US" dirty="0"/>
        </a:p>
      </dgm:t>
    </dgm:pt>
    <dgm:pt modelId="{5347D49C-6C0E-462E-ACEE-35F04DB878D9}" type="parTrans" cxnId="{57941F16-31EE-4B74-8BC1-0CA10AB99F8C}">
      <dgm:prSet/>
      <dgm:spPr/>
      <dgm:t>
        <a:bodyPr/>
        <a:lstStyle/>
        <a:p>
          <a:endParaRPr lang="zh-CN" altLang="en-US"/>
        </a:p>
      </dgm:t>
    </dgm:pt>
    <dgm:pt modelId="{F173BB79-6CB5-4F61-ACAC-D791332173AA}" type="sibTrans" cxnId="{57941F16-31EE-4B74-8BC1-0CA10AB99F8C}">
      <dgm:prSet/>
      <dgm:spPr/>
      <dgm:t>
        <a:bodyPr/>
        <a:lstStyle/>
        <a:p>
          <a:endParaRPr lang="zh-CN" altLang="en-US"/>
        </a:p>
      </dgm:t>
    </dgm:pt>
    <dgm:pt modelId="{F0987BEA-7717-4988-A5CE-27272C1334FA}">
      <dgm:prSet phldrT="[文本]"/>
      <dgm:spPr/>
      <dgm:t>
        <a:bodyPr/>
        <a:lstStyle/>
        <a:p>
          <a:r>
            <a:rPr lang="zh-CN" altLang="en-US" dirty="0"/>
            <a:t>非经常性补助</a:t>
          </a:r>
        </a:p>
      </dgm:t>
    </dgm:pt>
    <dgm:pt modelId="{18A0A70E-B132-4FEA-BE13-9136E0F7CF46}" type="parTrans" cxnId="{A19EE079-1106-4E52-8AB9-C19BD5A5CFD3}">
      <dgm:prSet/>
      <dgm:spPr/>
      <dgm:t>
        <a:bodyPr/>
        <a:lstStyle/>
        <a:p>
          <a:endParaRPr lang="zh-CN" altLang="en-US"/>
        </a:p>
      </dgm:t>
    </dgm:pt>
    <dgm:pt modelId="{05B588BB-1061-44A5-A3B6-E9C3B26B6194}" type="sibTrans" cxnId="{A19EE079-1106-4E52-8AB9-C19BD5A5CFD3}">
      <dgm:prSet/>
      <dgm:spPr/>
      <dgm:t>
        <a:bodyPr/>
        <a:lstStyle/>
        <a:p>
          <a:endParaRPr lang="zh-CN" altLang="en-US"/>
        </a:p>
      </dgm:t>
    </dgm:pt>
    <dgm:pt modelId="{113CE2C0-7EC7-44FA-9095-CC14FD137364}">
      <dgm:prSet phldrT="[文本]"/>
      <dgm:spPr/>
      <dgm:t>
        <a:bodyPr/>
        <a:lstStyle/>
        <a:p>
          <a:r>
            <a:rPr lang="en-US" altLang="zh-CN" dirty="0"/>
            <a:t>Sum(</a:t>
          </a:r>
          <a:r>
            <a:rPr lang="zh-CN" altLang="en-US" dirty="0"/>
            <a:t>非经常性补助</a:t>
          </a:r>
          <a:r>
            <a:rPr lang="en-US" altLang="zh-CN" dirty="0"/>
            <a:t>)</a:t>
          </a:r>
          <a:endParaRPr lang="zh-CN" altLang="en-US" dirty="0"/>
        </a:p>
      </dgm:t>
    </dgm:pt>
    <dgm:pt modelId="{B66F0F7C-DF6F-4CFD-BA3B-15C3D560CCF1}" type="parTrans" cxnId="{A2B32B27-8CAD-4A80-B251-300EA6AD2CB5}">
      <dgm:prSet/>
      <dgm:spPr/>
      <dgm:t>
        <a:bodyPr/>
        <a:lstStyle/>
        <a:p>
          <a:endParaRPr lang="zh-CN" altLang="en-US"/>
        </a:p>
      </dgm:t>
    </dgm:pt>
    <dgm:pt modelId="{1547B798-9A88-4081-B203-BD1DF0EB762B}" type="sibTrans" cxnId="{A2B32B27-8CAD-4A80-B251-300EA6AD2CB5}">
      <dgm:prSet/>
      <dgm:spPr/>
      <dgm:t>
        <a:bodyPr/>
        <a:lstStyle/>
        <a:p>
          <a:endParaRPr lang="zh-CN" altLang="en-US"/>
        </a:p>
      </dgm:t>
    </dgm:pt>
    <dgm:pt modelId="{C8CAC4FB-E145-42DA-943F-C1E0DC5ACE10}">
      <dgm:prSet phldrT="[文本]"/>
      <dgm:spPr/>
      <dgm:t>
        <a:bodyPr/>
        <a:lstStyle/>
        <a:p>
          <a:r>
            <a:rPr lang="zh-CN" altLang="en-US" dirty="0"/>
            <a:t>非经常性补助</a:t>
          </a:r>
        </a:p>
      </dgm:t>
    </dgm:pt>
    <dgm:pt modelId="{4D76038D-F134-4C91-99C5-22F15692C6DB}" type="parTrans" cxnId="{A3E73BEE-5DDF-4B72-B780-56C0F44360BF}">
      <dgm:prSet/>
      <dgm:spPr/>
      <dgm:t>
        <a:bodyPr/>
        <a:lstStyle/>
        <a:p>
          <a:endParaRPr lang="zh-CN" altLang="en-US"/>
        </a:p>
      </dgm:t>
    </dgm:pt>
    <dgm:pt modelId="{479E453F-B018-4CC2-B71D-044861370022}" type="sibTrans" cxnId="{A3E73BEE-5DDF-4B72-B780-56C0F44360BF}">
      <dgm:prSet/>
      <dgm:spPr/>
      <dgm:t>
        <a:bodyPr/>
        <a:lstStyle/>
        <a:p>
          <a:endParaRPr lang="zh-CN" altLang="en-US"/>
        </a:p>
      </dgm:t>
    </dgm:pt>
    <dgm:pt modelId="{A81AFA67-7B57-48E5-9A76-E07500C147E2}">
      <dgm:prSet phldrT="[文本]"/>
      <dgm:spPr/>
      <dgm:t>
        <a:bodyPr/>
        <a:lstStyle/>
        <a:p>
          <a:r>
            <a:rPr lang="zh-CN" altLang="en-US" dirty="0"/>
            <a:t>利润</a:t>
          </a:r>
        </a:p>
      </dgm:t>
    </dgm:pt>
    <dgm:pt modelId="{ADD3C783-00B9-41FC-9ADB-F93B1FC4E1B0}" type="parTrans" cxnId="{E82D1623-D8E3-405E-9B80-7E0208C2DF97}">
      <dgm:prSet/>
      <dgm:spPr/>
      <dgm:t>
        <a:bodyPr/>
        <a:lstStyle/>
        <a:p>
          <a:endParaRPr lang="zh-CN" altLang="en-US"/>
        </a:p>
      </dgm:t>
    </dgm:pt>
    <dgm:pt modelId="{EF4B9806-1839-4807-AFE4-CBB2CEF1059C}" type="sibTrans" cxnId="{E82D1623-D8E3-405E-9B80-7E0208C2DF97}">
      <dgm:prSet/>
      <dgm:spPr/>
      <dgm:t>
        <a:bodyPr/>
        <a:lstStyle/>
        <a:p>
          <a:endParaRPr lang="zh-CN" altLang="en-US"/>
        </a:p>
      </dgm:t>
    </dgm:pt>
    <dgm:pt modelId="{19EDF46A-9339-438A-B4C5-1DCC23906794}" type="pres">
      <dgm:prSet presAssocID="{D51961D9-B723-40C9-A11F-141314AD22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04B6D-43DE-4CB7-ABF6-6A22B570A619}" type="pres">
      <dgm:prSet presAssocID="{A84C1FA0-BC09-476A-A1CC-9E2758D40C95}" presName="hierRoot1" presStyleCnt="0"/>
      <dgm:spPr/>
    </dgm:pt>
    <dgm:pt modelId="{DB6ACEFF-BA3E-4F67-971A-10B332410F63}" type="pres">
      <dgm:prSet presAssocID="{A84C1FA0-BC09-476A-A1CC-9E2758D40C95}" presName="composite" presStyleCnt="0"/>
      <dgm:spPr/>
    </dgm:pt>
    <dgm:pt modelId="{A1AE6192-CF19-4A9A-89E1-EFB595D92339}" type="pres">
      <dgm:prSet presAssocID="{A84C1FA0-BC09-476A-A1CC-9E2758D40C95}" presName="background" presStyleLbl="node0" presStyleIdx="0" presStyleCnt="1"/>
      <dgm:spPr/>
    </dgm:pt>
    <dgm:pt modelId="{A049B165-C6A5-4A96-83D5-CEB06F0A0E7F}" type="pres">
      <dgm:prSet presAssocID="{A84C1FA0-BC09-476A-A1CC-9E2758D40C95}" presName="text" presStyleLbl="fgAcc0" presStyleIdx="0" presStyleCnt="1">
        <dgm:presLayoutVars>
          <dgm:chPref val="3"/>
        </dgm:presLayoutVars>
      </dgm:prSet>
      <dgm:spPr/>
    </dgm:pt>
    <dgm:pt modelId="{5C6B10E1-16C2-4B5A-A222-0FB86EBF20D4}" type="pres">
      <dgm:prSet presAssocID="{A84C1FA0-BC09-476A-A1CC-9E2758D40C95}" presName="hierChild2" presStyleCnt="0"/>
      <dgm:spPr/>
    </dgm:pt>
    <dgm:pt modelId="{16D1E9A3-6407-49E3-B43A-9FD7A379E30B}" type="pres">
      <dgm:prSet presAssocID="{214CB027-15C9-47C7-BF46-34CEB9CA9B4B}" presName="Name10" presStyleLbl="parChTrans1D2" presStyleIdx="0" presStyleCnt="2"/>
      <dgm:spPr/>
    </dgm:pt>
    <dgm:pt modelId="{3457ECD3-3BEB-4EC3-8A2F-4D437C80265A}" type="pres">
      <dgm:prSet presAssocID="{1C6D8D56-838D-48F7-9D1B-DBF0E062B590}" presName="hierRoot2" presStyleCnt="0"/>
      <dgm:spPr/>
    </dgm:pt>
    <dgm:pt modelId="{20F044C2-A650-4317-A50B-67B8A03767D0}" type="pres">
      <dgm:prSet presAssocID="{1C6D8D56-838D-48F7-9D1B-DBF0E062B590}" presName="composite2" presStyleCnt="0"/>
      <dgm:spPr/>
    </dgm:pt>
    <dgm:pt modelId="{50522D7E-DDC2-49C4-8449-1879A047B8B4}" type="pres">
      <dgm:prSet presAssocID="{1C6D8D56-838D-48F7-9D1B-DBF0E062B590}" presName="background2" presStyleLbl="node2" presStyleIdx="0" presStyleCnt="2"/>
      <dgm:spPr/>
    </dgm:pt>
    <dgm:pt modelId="{2AED44A9-8121-458D-9C3F-323B5B5CE12B}" type="pres">
      <dgm:prSet presAssocID="{1C6D8D56-838D-48F7-9D1B-DBF0E062B590}" presName="text2" presStyleLbl="fgAcc2" presStyleIdx="0" presStyleCnt="2">
        <dgm:presLayoutVars>
          <dgm:chPref val="3"/>
        </dgm:presLayoutVars>
      </dgm:prSet>
      <dgm:spPr/>
    </dgm:pt>
    <dgm:pt modelId="{5E30DE3B-26C4-4061-A82B-523ECD752CB9}" type="pres">
      <dgm:prSet presAssocID="{1C6D8D56-838D-48F7-9D1B-DBF0E062B590}" presName="hierChild3" presStyleCnt="0"/>
      <dgm:spPr/>
    </dgm:pt>
    <dgm:pt modelId="{868D5467-1BB8-46CD-B56B-980B6CC22342}" type="pres">
      <dgm:prSet presAssocID="{18A0A70E-B132-4FEA-BE13-9136E0F7CF46}" presName="Name17" presStyleLbl="parChTrans1D3" presStyleIdx="0" presStyleCnt="4"/>
      <dgm:spPr/>
    </dgm:pt>
    <dgm:pt modelId="{464E391F-BC62-4560-8512-F06CF49ED3FE}" type="pres">
      <dgm:prSet presAssocID="{F0987BEA-7717-4988-A5CE-27272C1334FA}" presName="hierRoot3" presStyleCnt="0"/>
      <dgm:spPr/>
    </dgm:pt>
    <dgm:pt modelId="{5A3E55E3-592E-4E54-84FC-7FCA3A33B497}" type="pres">
      <dgm:prSet presAssocID="{F0987BEA-7717-4988-A5CE-27272C1334FA}" presName="composite3" presStyleCnt="0"/>
      <dgm:spPr/>
    </dgm:pt>
    <dgm:pt modelId="{76B0854D-BE42-45E2-A1BD-D5857C9D9B19}" type="pres">
      <dgm:prSet presAssocID="{F0987BEA-7717-4988-A5CE-27272C1334FA}" presName="background3" presStyleLbl="node3" presStyleIdx="0" presStyleCnt="4"/>
      <dgm:spPr/>
    </dgm:pt>
    <dgm:pt modelId="{4692B6BF-1525-4288-AC4C-49A2214D8A2E}" type="pres">
      <dgm:prSet presAssocID="{F0987BEA-7717-4988-A5CE-27272C1334FA}" presName="text3" presStyleLbl="fgAcc3" presStyleIdx="0" presStyleCnt="4" custLinFactNeighborX="-2303">
        <dgm:presLayoutVars>
          <dgm:chPref val="3"/>
        </dgm:presLayoutVars>
      </dgm:prSet>
      <dgm:spPr/>
    </dgm:pt>
    <dgm:pt modelId="{D30AC1B9-B314-4BAF-81DA-B0872D3D2956}" type="pres">
      <dgm:prSet presAssocID="{F0987BEA-7717-4988-A5CE-27272C1334FA}" presName="hierChild4" presStyleCnt="0"/>
      <dgm:spPr/>
    </dgm:pt>
    <dgm:pt modelId="{A0260A96-1786-4360-8C71-6CD15E501D98}" type="pres">
      <dgm:prSet presAssocID="{B66F0F7C-DF6F-4CFD-BA3B-15C3D560CCF1}" presName="Name17" presStyleLbl="parChTrans1D3" presStyleIdx="1" presStyleCnt="4"/>
      <dgm:spPr/>
    </dgm:pt>
    <dgm:pt modelId="{21432ACE-B41E-49E5-9AAC-0309D3A988A8}" type="pres">
      <dgm:prSet presAssocID="{113CE2C0-7EC7-44FA-9095-CC14FD137364}" presName="hierRoot3" presStyleCnt="0"/>
      <dgm:spPr/>
    </dgm:pt>
    <dgm:pt modelId="{2FE270BF-54EE-44F4-B685-EE092A6EF7DF}" type="pres">
      <dgm:prSet presAssocID="{113CE2C0-7EC7-44FA-9095-CC14FD137364}" presName="composite3" presStyleCnt="0"/>
      <dgm:spPr/>
    </dgm:pt>
    <dgm:pt modelId="{CD0BEBFA-11D3-4B75-BFE1-AEF68F5CC7B5}" type="pres">
      <dgm:prSet presAssocID="{113CE2C0-7EC7-44FA-9095-CC14FD137364}" presName="background3" presStyleLbl="node3" presStyleIdx="1" presStyleCnt="4"/>
      <dgm:spPr/>
    </dgm:pt>
    <dgm:pt modelId="{CE2D6CEC-CF16-4352-BAC1-EE7C8AAB6EE7}" type="pres">
      <dgm:prSet presAssocID="{113CE2C0-7EC7-44FA-9095-CC14FD137364}" presName="text3" presStyleLbl="fgAcc3" presStyleIdx="1" presStyleCnt="4">
        <dgm:presLayoutVars>
          <dgm:chPref val="3"/>
        </dgm:presLayoutVars>
      </dgm:prSet>
      <dgm:spPr/>
    </dgm:pt>
    <dgm:pt modelId="{147B3E69-63FD-41CC-B452-54F62DB5FBEE}" type="pres">
      <dgm:prSet presAssocID="{113CE2C0-7EC7-44FA-9095-CC14FD137364}" presName="hierChild4" presStyleCnt="0"/>
      <dgm:spPr/>
    </dgm:pt>
    <dgm:pt modelId="{15483FC8-6013-41CE-B796-2B135ADB9093}" type="pres">
      <dgm:prSet presAssocID="{5347D49C-6C0E-462E-ACEE-35F04DB878D9}" presName="Name10" presStyleLbl="parChTrans1D2" presStyleIdx="1" presStyleCnt="2"/>
      <dgm:spPr/>
    </dgm:pt>
    <dgm:pt modelId="{C9D63C6F-CAFA-459B-B885-46228C4ACD94}" type="pres">
      <dgm:prSet presAssocID="{8AF58B67-9792-4683-BB72-AFB14CD09A91}" presName="hierRoot2" presStyleCnt="0"/>
      <dgm:spPr/>
    </dgm:pt>
    <dgm:pt modelId="{E8473FAB-2666-4780-8138-D9415CC90153}" type="pres">
      <dgm:prSet presAssocID="{8AF58B67-9792-4683-BB72-AFB14CD09A91}" presName="composite2" presStyleCnt="0"/>
      <dgm:spPr/>
    </dgm:pt>
    <dgm:pt modelId="{75C86695-276B-41A2-8CFF-2B165C7D1C0D}" type="pres">
      <dgm:prSet presAssocID="{8AF58B67-9792-4683-BB72-AFB14CD09A91}" presName="background2" presStyleLbl="node2" presStyleIdx="1" presStyleCnt="2"/>
      <dgm:spPr/>
    </dgm:pt>
    <dgm:pt modelId="{73953FE4-6980-484D-8713-FEA46B096852}" type="pres">
      <dgm:prSet presAssocID="{8AF58B67-9792-4683-BB72-AFB14CD09A91}" presName="text2" presStyleLbl="fgAcc2" presStyleIdx="1" presStyleCnt="2">
        <dgm:presLayoutVars>
          <dgm:chPref val="3"/>
        </dgm:presLayoutVars>
      </dgm:prSet>
      <dgm:spPr/>
    </dgm:pt>
    <dgm:pt modelId="{5E7980EF-2A49-43A1-A423-8BE324C31501}" type="pres">
      <dgm:prSet presAssocID="{8AF58B67-9792-4683-BB72-AFB14CD09A91}" presName="hierChild3" presStyleCnt="0"/>
      <dgm:spPr/>
    </dgm:pt>
    <dgm:pt modelId="{EC698377-792E-4E2E-B257-71FC60BED6FD}" type="pres">
      <dgm:prSet presAssocID="{4D76038D-F134-4C91-99C5-22F15692C6DB}" presName="Name17" presStyleLbl="parChTrans1D3" presStyleIdx="2" presStyleCnt="4"/>
      <dgm:spPr/>
    </dgm:pt>
    <dgm:pt modelId="{282438BF-B59C-49C6-9AAB-4337BC531D04}" type="pres">
      <dgm:prSet presAssocID="{C8CAC4FB-E145-42DA-943F-C1E0DC5ACE10}" presName="hierRoot3" presStyleCnt="0"/>
      <dgm:spPr/>
    </dgm:pt>
    <dgm:pt modelId="{C9CBB4DC-C5E6-458D-BC0D-15DDBBEE6F9D}" type="pres">
      <dgm:prSet presAssocID="{C8CAC4FB-E145-42DA-943F-C1E0DC5ACE10}" presName="composite3" presStyleCnt="0"/>
      <dgm:spPr/>
    </dgm:pt>
    <dgm:pt modelId="{8763D249-6C82-4319-BF15-E4BE44F6328C}" type="pres">
      <dgm:prSet presAssocID="{C8CAC4FB-E145-42DA-943F-C1E0DC5ACE10}" presName="background3" presStyleLbl="node3" presStyleIdx="2" presStyleCnt="4"/>
      <dgm:spPr/>
    </dgm:pt>
    <dgm:pt modelId="{20D570EE-3191-4E2C-A4CD-365076CACA72}" type="pres">
      <dgm:prSet presAssocID="{C8CAC4FB-E145-42DA-943F-C1E0DC5ACE10}" presName="text3" presStyleLbl="fgAcc3" presStyleIdx="2" presStyleCnt="4">
        <dgm:presLayoutVars>
          <dgm:chPref val="3"/>
        </dgm:presLayoutVars>
      </dgm:prSet>
      <dgm:spPr/>
    </dgm:pt>
    <dgm:pt modelId="{4325E022-EA9E-4D23-A4BA-3AC4DE656BDC}" type="pres">
      <dgm:prSet presAssocID="{C8CAC4FB-E145-42DA-943F-C1E0DC5ACE10}" presName="hierChild4" presStyleCnt="0"/>
      <dgm:spPr/>
    </dgm:pt>
    <dgm:pt modelId="{7931D171-AF4C-452A-9690-9CA1341D98EB}" type="pres">
      <dgm:prSet presAssocID="{ADD3C783-00B9-41FC-9ADB-F93B1FC4E1B0}" presName="Name17" presStyleLbl="parChTrans1D3" presStyleIdx="3" presStyleCnt="4"/>
      <dgm:spPr/>
    </dgm:pt>
    <dgm:pt modelId="{23B04C98-6EEA-4F64-B9DE-2D9112DD184D}" type="pres">
      <dgm:prSet presAssocID="{A81AFA67-7B57-48E5-9A76-E07500C147E2}" presName="hierRoot3" presStyleCnt="0"/>
      <dgm:spPr/>
    </dgm:pt>
    <dgm:pt modelId="{9B52B03B-23B1-4F20-A825-24E12BC1A7CF}" type="pres">
      <dgm:prSet presAssocID="{A81AFA67-7B57-48E5-9A76-E07500C147E2}" presName="composite3" presStyleCnt="0"/>
      <dgm:spPr/>
    </dgm:pt>
    <dgm:pt modelId="{68D72E32-C184-4534-8684-EF7A6DDCB81B}" type="pres">
      <dgm:prSet presAssocID="{A81AFA67-7B57-48E5-9A76-E07500C147E2}" presName="background3" presStyleLbl="node3" presStyleIdx="3" presStyleCnt="4"/>
      <dgm:spPr/>
    </dgm:pt>
    <dgm:pt modelId="{571FDC96-2D2A-4E38-90D3-8D14C3E41C21}" type="pres">
      <dgm:prSet presAssocID="{A81AFA67-7B57-48E5-9A76-E07500C147E2}" presName="text3" presStyleLbl="fgAcc3" presStyleIdx="3" presStyleCnt="4">
        <dgm:presLayoutVars>
          <dgm:chPref val="3"/>
        </dgm:presLayoutVars>
      </dgm:prSet>
      <dgm:spPr/>
    </dgm:pt>
    <dgm:pt modelId="{A3AB86CB-F607-4141-85FA-BDB784584CBF}" type="pres">
      <dgm:prSet presAssocID="{A81AFA67-7B57-48E5-9A76-E07500C147E2}" presName="hierChild4" presStyleCnt="0"/>
      <dgm:spPr/>
    </dgm:pt>
  </dgm:ptLst>
  <dgm:cxnLst>
    <dgm:cxn modelId="{752B5001-948D-4C9B-B390-4D10F70ACAF1}" type="presOf" srcId="{B66F0F7C-DF6F-4CFD-BA3B-15C3D560CCF1}" destId="{A0260A96-1786-4360-8C71-6CD15E501D98}" srcOrd="0" destOrd="0" presId="urn:microsoft.com/office/officeart/2005/8/layout/hierarchy1"/>
    <dgm:cxn modelId="{E4B9B206-05B7-440D-A6F6-AA9E6826B82E}" type="presOf" srcId="{5347D49C-6C0E-462E-ACEE-35F04DB878D9}" destId="{15483FC8-6013-41CE-B796-2B135ADB9093}" srcOrd="0" destOrd="0" presId="urn:microsoft.com/office/officeart/2005/8/layout/hierarchy1"/>
    <dgm:cxn modelId="{ABCE1711-2D9A-4EE9-BB18-6A9AC06A6D65}" type="presOf" srcId="{214CB027-15C9-47C7-BF46-34CEB9CA9B4B}" destId="{16D1E9A3-6407-49E3-B43A-9FD7A379E30B}" srcOrd="0" destOrd="0" presId="urn:microsoft.com/office/officeart/2005/8/layout/hierarchy1"/>
    <dgm:cxn modelId="{57941F16-31EE-4B74-8BC1-0CA10AB99F8C}" srcId="{A84C1FA0-BC09-476A-A1CC-9E2758D40C95}" destId="{8AF58B67-9792-4683-BB72-AFB14CD09A91}" srcOrd="1" destOrd="0" parTransId="{5347D49C-6C0E-462E-ACEE-35F04DB878D9}" sibTransId="{F173BB79-6CB5-4F61-ACAC-D791332173AA}"/>
    <dgm:cxn modelId="{E82D1623-D8E3-405E-9B80-7E0208C2DF97}" srcId="{8AF58B67-9792-4683-BB72-AFB14CD09A91}" destId="{A81AFA67-7B57-48E5-9A76-E07500C147E2}" srcOrd="1" destOrd="0" parTransId="{ADD3C783-00B9-41FC-9ADB-F93B1FC4E1B0}" sibTransId="{EF4B9806-1839-4807-AFE4-CBB2CEF1059C}"/>
    <dgm:cxn modelId="{A2B32B27-8CAD-4A80-B251-300EA6AD2CB5}" srcId="{1C6D8D56-838D-48F7-9D1B-DBF0E062B590}" destId="{113CE2C0-7EC7-44FA-9095-CC14FD137364}" srcOrd="1" destOrd="0" parTransId="{B66F0F7C-DF6F-4CFD-BA3B-15C3D560CCF1}" sibTransId="{1547B798-9A88-4081-B203-BD1DF0EB762B}"/>
    <dgm:cxn modelId="{A666D65B-A42C-40DF-9DD9-EE2C6AF63F25}" type="presOf" srcId="{C8CAC4FB-E145-42DA-943F-C1E0DC5ACE10}" destId="{20D570EE-3191-4E2C-A4CD-365076CACA72}" srcOrd="0" destOrd="0" presId="urn:microsoft.com/office/officeart/2005/8/layout/hierarchy1"/>
    <dgm:cxn modelId="{3424B360-A2AE-44AF-9E42-2787AF0C08FF}" type="presOf" srcId="{A81AFA67-7B57-48E5-9A76-E07500C147E2}" destId="{571FDC96-2D2A-4E38-90D3-8D14C3E41C21}" srcOrd="0" destOrd="0" presId="urn:microsoft.com/office/officeart/2005/8/layout/hierarchy1"/>
    <dgm:cxn modelId="{2A817664-679E-4FAA-94EB-B431F4BF5E3B}" type="presOf" srcId="{D51961D9-B723-40C9-A11F-141314AD2269}" destId="{19EDF46A-9339-438A-B4C5-1DCC23906794}" srcOrd="0" destOrd="0" presId="urn:microsoft.com/office/officeart/2005/8/layout/hierarchy1"/>
    <dgm:cxn modelId="{A19EE079-1106-4E52-8AB9-C19BD5A5CFD3}" srcId="{1C6D8D56-838D-48F7-9D1B-DBF0E062B590}" destId="{F0987BEA-7717-4988-A5CE-27272C1334FA}" srcOrd="0" destOrd="0" parTransId="{18A0A70E-B132-4FEA-BE13-9136E0F7CF46}" sibTransId="{05B588BB-1061-44A5-A3B6-E9C3B26B6194}"/>
    <dgm:cxn modelId="{C08CDF7D-C566-4201-B307-2B7743996996}" type="presOf" srcId="{8AF58B67-9792-4683-BB72-AFB14CD09A91}" destId="{73953FE4-6980-484D-8713-FEA46B096852}" srcOrd="0" destOrd="0" presId="urn:microsoft.com/office/officeart/2005/8/layout/hierarchy1"/>
    <dgm:cxn modelId="{B215ED85-0DBD-447D-9DB4-D7A95E3F98D0}" type="presOf" srcId="{4D76038D-F134-4C91-99C5-22F15692C6DB}" destId="{EC698377-792E-4E2E-B257-71FC60BED6FD}" srcOrd="0" destOrd="0" presId="urn:microsoft.com/office/officeart/2005/8/layout/hierarchy1"/>
    <dgm:cxn modelId="{DEFAEF85-E3FB-4BD8-BD97-D1E38A3DF859}" type="presOf" srcId="{A84C1FA0-BC09-476A-A1CC-9E2758D40C95}" destId="{A049B165-C6A5-4A96-83D5-CEB06F0A0E7F}" srcOrd="0" destOrd="0" presId="urn:microsoft.com/office/officeart/2005/8/layout/hierarchy1"/>
    <dgm:cxn modelId="{8E4A8193-171C-40FB-A4E0-38AB5860CA22}" srcId="{A84C1FA0-BC09-476A-A1CC-9E2758D40C95}" destId="{1C6D8D56-838D-48F7-9D1B-DBF0E062B590}" srcOrd="0" destOrd="0" parTransId="{214CB027-15C9-47C7-BF46-34CEB9CA9B4B}" sibTransId="{781CFB99-74E7-4E85-BA0A-DA43CD562562}"/>
    <dgm:cxn modelId="{4CCDAF95-E4AA-475C-88D9-D11A700A158C}" type="presOf" srcId="{18A0A70E-B132-4FEA-BE13-9136E0F7CF46}" destId="{868D5467-1BB8-46CD-B56B-980B6CC22342}" srcOrd="0" destOrd="0" presId="urn:microsoft.com/office/officeart/2005/8/layout/hierarchy1"/>
    <dgm:cxn modelId="{BB5359AE-AB4C-40DC-BDE3-96A0A3ACC231}" type="presOf" srcId="{ADD3C783-00B9-41FC-9ADB-F93B1FC4E1B0}" destId="{7931D171-AF4C-452A-9690-9CA1341D98EB}" srcOrd="0" destOrd="0" presId="urn:microsoft.com/office/officeart/2005/8/layout/hierarchy1"/>
    <dgm:cxn modelId="{0BCC35B5-3C75-483B-94F5-A0C237D7EF29}" type="presOf" srcId="{F0987BEA-7717-4988-A5CE-27272C1334FA}" destId="{4692B6BF-1525-4288-AC4C-49A2214D8A2E}" srcOrd="0" destOrd="0" presId="urn:microsoft.com/office/officeart/2005/8/layout/hierarchy1"/>
    <dgm:cxn modelId="{5D965CC4-F8AB-412F-A8D8-37CCEF46B3B1}" type="presOf" srcId="{113CE2C0-7EC7-44FA-9095-CC14FD137364}" destId="{CE2D6CEC-CF16-4352-BAC1-EE7C8AAB6EE7}" srcOrd="0" destOrd="0" presId="urn:microsoft.com/office/officeart/2005/8/layout/hierarchy1"/>
    <dgm:cxn modelId="{572C34D9-2B44-480F-890B-1CB725708718}" srcId="{D51961D9-B723-40C9-A11F-141314AD2269}" destId="{A84C1FA0-BC09-476A-A1CC-9E2758D40C95}" srcOrd="0" destOrd="0" parTransId="{76B3E255-C7C8-43BB-8C81-E0E14E09534F}" sibTransId="{059DAB07-AAC2-41CE-8A58-BE67507DA2E0}"/>
    <dgm:cxn modelId="{86EED0EC-1146-41F9-8579-EAA10E13048B}" type="presOf" srcId="{1C6D8D56-838D-48F7-9D1B-DBF0E062B590}" destId="{2AED44A9-8121-458D-9C3F-323B5B5CE12B}" srcOrd="0" destOrd="0" presId="urn:microsoft.com/office/officeart/2005/8/layout/hierarchy1"/>
    <dgm:cxn modelId="{A3E73BEE-5DDF-4B72-B780-56C0F44360BF}" srcId="{8AF58B67-9792-4683-BB72-AFB14CD09A91}" destId="{C8CAC4FB-E145-42DA-943F-C1E0DC5ACE10}" srcOrd="0" destOrd="0" parTransId="{4D76038D-F134-4C91-99C5-22F15692C6DB}" sibTransId="{479E453F-B018-4CC2-B71D-044861370022}"/>
    <dgm:cxn modelId="{103DC52D-B130-45E9-A339-1A17ADBC32D2}" type="presParOf" srcId="{19EDF46A-9339-438A-B4C5-1DCC23906794}" destId="{1E104B6D-43DE-4CB7-ABF6-6A22B570A619}" srcOrd="0" destOrd="0" presId="urn:microsoft.com/office/officeart/2005/8/layout/hierarchy1"/>
    <dgm:cxn modelId="{5382673E-52B5-4876-912E-D0069DCF5E3A}" type="presParOf" srcId="{1E104B6D-43DE-4CB7-ABF6-6A22B570A619}" destId="{DB6ACEFF-BA3E-4F67-971A-10B332410F63}" srcOrd="0" destOrd="0" presId="urn:microsoft.com/office/officeart/2005/8/layout/hierarchy1"/>
    <dgm:cxn modelId="{D8E011AD-3849-4A0E-8C6A-587E503651E1}" type="presParOf" srcId="{DB6ACEFF-BA3E-4F67-971A-10B332410F63}" destId="{A1AE6192-CF19-4A9A-89E1-EFB595D92339}" srcOrd="0" destOrd="0" presId="urn:microsoft.com/office/officeart/2005/8/layout/hierarchy1"/>
    <dgm:cxn modelId="{9AAD0282-9DF1-4F9D-A09C-D32FA381F781}" type="presParOf" srcId="{DB6ACEFF-BA3E-4F67-971A-10B332410F63}" destId="{A049B165-C6A5-4A96-83D5-CEB06F0A0E7F}" srcOrd="1" destOrd="0" presId="urn:microsoft.com/office/officeart/2005/8/layout/hierarchy1"/>
    <dgm:cxn modelId="{A005CEA0-0488-454A-AAC2-4B822E94BC36}" type="presParOf" srcId="{1E104B6D-43DE-4CB7-ABF6-6A22B570A619}" destId="{5C6B10E1-16C2-4B5A-A222-0FB86EBF20D4}" srcOrd="1" destOrd="0" presId="urn:microsoft.com/office/officeart/2005/8/layout/hierarchy1"/>
    <dgm:cxn modelId="{1B48DE31-CDAA-4C50-BAD8-A7006BDB0023}" type="presParOf" srcId="{5C6B10E1-16C2-4B5A-A222-0FB86EBF20D4}" destId="{16D1E9A3-6407-49E3-B43A-9FD7A379E30B}" srcOrd="0" destOrd="0" presId="urn:microsoft.com/office/officeart/2005/8/layout/hierarchy1"/>
    <dgm:cxn modelId="{DF1964E6-6AA6-4845-BF49-C99A792A9870}" type="presParOf" srcId="{5C6B10E1-16C2-4B5A-A222-0FB86EBF20D4}" destId="{3457ECD3-3BEB-4EC3-8A2F-4D437C80265A}" srcOrd="1" destOrd="0" presId="urn:microsoft.com/office/officeart/2005/8/layout/hierarchy1"/>
    <dgm:cxn modelId="{20D9C405-0350-4F95-8C89-25D452F6F88A}" type="presParOf" srcId="{3457ECD3-3BEB-4EC3-8A2F-4D437C80265A}" destId="{20F044C2-A650-4317-A50B-67B8A03767D0}" srcOrd="0" destOrd="0" presId="urn:microsoft.com/office/officeart/2005/8/layout/hierarchy1"/>
    <dgm:cxn modelId="{F315EC57-04DB-4F20-BA58-39C7ED2EA729}" type="presParOf" srcId="{20F044C2-A650-4317-A50B-67B8A03767D0}" destId="{50522D7E-DDC2-49C4-8449-1879A047B8B4}" srcOrd="0" destOrd="0" presId="urn:microsoft.com/office/officeart/2005/8/layout/hierarchy1"/>
    <dgm:cxn modelId="{333DA252-A418-468F-8D0B-6267D3F80C79}" type="presParOf" srcId="{20F044C2-A650-4317-A50B-67B8A03767D0}" destId="{2AED44A9-8121-458D-9C3F-323B5B5CE12B}" srcOrd="1" destOrd="0" presId="urn:microsoft.com/office/officeart/2005/8/layout/hierarchy1"/>
    <dgm:cxn modelId="{ABD21E1E-CDF8-428B-AD66-69BCE009F691}" type="presParOf" srcId="{3457ECD3-3BEB-4EC3-8A2F-4D437C80265A}" destId="{5E30DE3B-26C4-4061-A82B-523ECD752CB9}" srcOrd="1" destOrd="0" presId="urn:microsoft.com/office/officeart/2005/8/layout/hierarchy1"/>
    <dgm:cxn modelId="{88FE2863-6F54-4917-B71A-5A045C8F2A7A}" type="presParOf" srcId="{5E30DE3B-26C4-4061-A82B-523ECD752CB9}" destId="{868D5467-1BB8-46CD-B56B-980B6CC22342}" srcOrd="0" destOrd="0" presId="urn:microsoft.com/office/officeart/2005/8/layout/hierarchy1"/>
    <dgm:cxn modelId="{52996B8D-6F7C-4640-A3A7-C6C553CF3DB8}" type="presParOf" srcId="{5E30DE3B-26C4-4061-A82B-523ECD752CB9}" destId="{464E391F-BC62-4560-8512-F06CF49ED3FE}" srcOrd="1" destOrd="0" presId="urn:microsoft.com/office/officeart/2005/8/layout/hierarchy1"/>
    <dgm:cxn modelId="{0FE3AAE3-57DA-462D-853C-84EB0EE7EE42}" type="presParOf" srcId="{464E391F-BC62-4560-8512-F06CF49ED3FE}" destId="{5A3E55E3-592E-4E54-84FC-7FCA3A33B497}" srcOrd="0" destOrd="0" presId="urn:microsoft.com/office/officeart/2005/8/layout/hierarchy1"/>
    <dgm:cxn modelId="{008516EA-D322-4C87-B09D-B03CFAC89593}" type="presParOf" srcId="{5A3E55E3-592E-4E54-84FC-7FCA3A33B497}" destId="{76B0854D-BE42-45E2-A1BD-D5857C9D9B19}" srcOrd="0" destOrd="0" presId="urn:microsoft.com/office/officeart/2005/8/layout/hierarchy1"/>
    <dgm:cxn modelId="{580E182A-DD4E-431A-8049-7939BE612C1F}" type="presParOf" srcId="{5A3E55E3-592E-4E54-84FC-7FCA3A33B497}" destId="{4692B6BF-1525-4288-AC4C-49A2214D8A2E}" srcOrd="1" destOrd="0" presId="urn:microsoft.com/office/officeart/2005/8/layout/hierarchy1"/>
    <dgm:cxn modelId="{B38BC238-B0DA-4FAF-A5B5-D39BFDB56B7A}" type="presParOf" srcId="{464E391F-BC62-4560-8512-F06CF49ED3FE}" destId="{D30AC1B9-B314-4BAF-81DA-B0872D3D2956}" srcOrd="1" destOrd="0" presId="urn:microsoft.com/office/officeart/2005/8/layout/hierarchy1"/>
    <dgm:cxn modelId="{F52F8222-7D09-4F7F-BBC7-CB3DA1B1AFDA}" type="presParOf" srcId="{5E30DE3B-26C4-4061-A82B-523ECD752CB9}" destId="{A0260A96-1786-4360-8C71-6CD15E501D98}" srcOrd="2" destOrd="0" presId="urn:microsoft.com/office/officeart/2005/8/layout/hierarchy1"/>
    <dgm:cxn modelId="{54D4D747-24F2-4129-B4DE-9140639F8716}" type="presParOf" srcId="{5E30DE3B-26C4-4061-A82B-523ECD752CB9}" destId="{21432ACE-B41E-49E5-9AAC-0309D3A988A8}" srcOrd="3" destOrd="0" presId="urn:microsoft.com/office/officeart/2005/8/layout/hierarchy1"/>
    <dgm:cxn modelId="{BDC424FB-6DA6-4D5D-A4FA-E74B787EFC99}" type="presParOf" srcId="{21432ACE-B41E-49E5-9AAC-0309D3A988A8}" destId="{2FE270BF-54EE-44F4-B685-EE092A6EF7DF}" srcOrd="0" destOrd="0" presId="urn:microsoft.com/office/officeart/2005/8/layout/hierarchy1"/>
    <dgm:cxn modelId="{94853A7A-EA5E-4D07-ADE8-EB1AC74AD52E}" type="presParOf" srcId="{2FE270BF-54EE-44F4-B685-EE092A6EF7DF}" destId="{CD0BEBFA-11D3-4B75-BFE1-AEF68F5CC7B5}" srcOrd="0" destOrd="0" presId="urn:microsoft.com/office/officeart/2005/8/layout/hierarchy1"/>
    <dgm:cxn modelId="{3964F7BE-18C9-45A2-92B5-B0F563F8B889}" type="presParOf" srcId="{2FE270BF-54EE-44F4-B685-EE092A6EF7DF}" destId="{CE2D6CEC-CF16-4352-BAC1-EE7C8AAB6EE7}" srcOrd="1" destOrd="0" presId="urn:microsoft.com/office/officeart/2005/8/layout/hierarchy1"/>
    <dgm:cxn modelId="{49BEF662-4AAB-41A3-86D4-D7233A1CD911}" type="presParOf" srcId="{21432ACE-B41E-49E5-9AAC-0309D3A988A8}" destId="{147B3E69-63FD-41CC-B452-54F62DB5FBEE}" srcOrd="1" destOrd="0" presId="urn:microsoft.com/office/officeart/2005/8/layout/hierarchy1"/>
    <dgm:cxn modelId="{A66A0B6D-A867-4840-87D4-491933C12045}" type="presParOf" srcId="{5C6B10E1-16C2-4B5A-A222-0FB86EBF20D4}" destId="{15483FC8-6013-41CE-B796-2B135ADB9093}" srcOrd="2" destOrd="0" presId="urn:microsoft.com/office/officeart/2005/8/layout/hierarchy1"/>
    <dgm:cxn modelId="{923B6426-2839-4A1F-80B8-EA5740B62E45}" type="presParOf" srcId="{5C6B10E1-16C2-4B5A-A222-0FB86EBF20D4}" destId="{C9D63C6F-CAFA-459B-B885-46228C4ACD94}" srcOrd="3" destOrd="0" presId="urn:microsoft.com/office/officeart/2005/8/layout/hierarchy1"/>
    <dgm:cxn modelId="{BECEA6C1-287E-407B-90AB-33FF6724AAD7}" type="presParOf" srcId="{C9D63C6F-CAFA-459B-B885-46228C4ACD94}" destId="{E8473FAB-2666-4780-8138-D9415CC90153}" srcOrd="0" destOrd="0" presId="urn:microsoft.com/office/officeart/2005/8/layout/hierarchy1"/>
    <dgm:cxn modelId="{CEB24BFA-BB0A-409D-87DF-4DCF0FF2B54A}" type="presParOf" srcId="{E8473FAB-2666-4780-8138-D9415CC90153}" destId="{75C86695-276B-41A2-8CFF-2B165C7D1C0D}" srcOrd="0" destOrd="0" presId="urn:microsoft.com/office/officeart/2005/8/layout/hierarchy1"/>
    <dgm:cxn modelId="{9EC832AA-27B6-4F3C-B423-7FCD194B63B5}" type="presParOf" srcId="{E8473FAB-2666-4780-8138-D9415CC90153}" destId="{73953FE4-6980-484D-8713-FEA46B096852}" srcOrd="1" destOrd="0" presId="urn:microsoft.com/office/officeart/2005/8/layout/hierarchy1"/>
    <dgm:cxn modelId="{5C27216A-ED11-4312-9A0E-085365FCB736}" type="presParOf" srcId="{C9D63C6F-CAFA-459B-B885-46228C4ACD94}" destId="{5E7980EF-2A49-43A1-A423-8BE324C31501}" srcOrd="1" destOrd="0" presId="urn:microsoft.com/office/officeart/2005/8/layout/hierarchy1"/>
    <dgm:cxn modelId="{38AA7011-6DCC-402B-BE7B-E88A7D97445A}" type="presParOf" srcId="{5E7980EF-2A49-43A1-A423-8BE324C31501}" destId="{EC698377-792E-4E2E-B257-71FC60BED6FD}" srcOrd="0" destOrd="0" presId="urn:microsoft.com/office/officeart/2005/8/layout/hierarchy1"/>
    <dgm:cxn modelId="{A601F376-C5D1-4605-972B-608E81CA2958}" type="presParOf" srcId="{5E7980EF-2A49-43A1-A423-8BE324C31501}" destId="{282438BF-B59C-49C6-9AAB-4337BC531D04}" srcOrd="1" destOrd="0" presId="urn:microsoft.com/office/officeart/2005/8/layout/hierarchy1"/>
    <dgm:cxn modelId="{CE96BDC4-D348-4C89-9086-9AF8EF28AAF6}" type="presParOf" srcId="{282438BF-B59C-49C6-9AAB-4337BC531D04}" destId="{C9CBB4DC-C5E6-458D-BC0D-15DDBBEE6F9D}" srcOrd="0" destOrd="0" presId="urn:microsoft.com/office/officeart/2005/8/layout/hierarchy1"/>
    <dgm:cxn modelId="{FE0F57F5-5486-4A5F-AEEE-1417CF16CE02}" type="presParOf" srcId="{C9CBB4DC-C5E6-458D-BC0D-15DDBBEE6F9D}" destId="{8763D249-6C82-4319-BF15-E4BE44F6328C}" srcOrd="0" destOrd="0" presId="urn:microsoft.com/office/officeart/2005/8/layout/hierarchy1"/>
    <dgm:cxn modelId="{A77087DF-36CD-4663-BEB7-E204D799A3BD}" type="presParOf" srcId="{C9CBB4DC-C5E6-458D-BC0D-15DDBBEE6F9D}" destId="{20D570EE-3191-4E2C-A4CD-365076CACA72}" srcOrd="1" destOrd="0" presId="urn:microsoft.com/office/officeart/2005/8/layout/hierarchy1"/>
    <dgm:cxn modelId="{51468CFD-BB9B-43D2-B016-88A1CA285BE2}" type="presParOf" srcId="{282438BF-B59C-49C6-9AAB-4337BC531D04}" destId="{4325E022-EA9E-4D23-A4BA-3AC4DE656BDC}" srcOrd="1" destOrd="0" presId="urn:microsoft.com/office/officeart/2005/8/layout/hierarchy1"/>
    <dgm:cxn modelId="{C0716F66-56DC-4AA5-860E-E963432E8F5D}" type="presParOf" srcId="{5E7980EF-2A49-43A1-A423-8BE324C31501}" destId="{7931D171-AF4C-452A-9690-9CA1341D98EB}" srcOrd="2" destOrd="0" presId="urn:microsoft.com/office/officeart/2005/8/layout/hierarchy1"/>
    <dgm:cxn modelId="{E8C5DEA4-E028-4E5C-8A56-2992A0A6584B}" type="presParOf" srcId="{5E7980EF-2A49-43A1-A423-8BE324C31501}" destId="{23B04C98-6EEA-4F64-B9DE-2D9112DD184D}" srcOrd="3" destOrd="0" presId="urn:microsoft.com/office/officeart/2005/8/layout/hierarchy1"/>
    <dgm:cxn modelId="{C6E8A67D-0843-4EED-A3E3-33B0139175E8}" type="presParOf" srcId="{23B04C98-6EEA-4F64-B9DE-2D9112DD184D}" destId="{9B52B03B-23B1-4F20-A825-24E12BC1A7CF}" srcOrd="0" destOrd="0" presId="urn:microsoft.com/office/officeart/2005/8/layout/hierarchy1"/>
    <dgm:cxn modelId="{9F55FA59-A332-467D-8C1E-66E7DDCC762B}" type="presParOf" srcId="{9B52B03B-23B1-4F20-A825-24E12BC1A7CF}" destId="{68D72E32-C184-4534-8684-EF7A6DDCB81B}" srcOrd="0" destOrd="0" presId="urn:microsoft.com/office/officeart/2005/8/layout/hierarchy1"/>
    <dgm:cxn modelId="{7ACE8EF2-23FB-4750-BBAF-3C17695BC104}" type="presParOf" srcId="{9B52B03B-23B1-4F20-A825-24E12BC1A7CF}" destId="{571FDC96-2D2A-4E38-90D3-8D14C3E41C21}" srcOrd="1" destOrd="0" presId="urn:microsoft.com/office/officeart/2005/8/layout/hierarchy1"/>
    <dgm:cxn modelId="{87EB0946-8CC8-4F53-9A94-6334E21D7B26}" type="presParOf" srcId="{23B04C98-6EEA-4F64-B9DE-2D9112DD184D}" destId="{A3AB86CB-F607-4141-85FA-BDB784584C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44E11-64EE-4F94-B6C5-65635E5254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B9D7E9-CC96-4AF2-B0BF-1A766F2018A1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F557414D-B0D6-4D39-8281-CAD46FC054C7}" type="parTrans" cxnId="{13286C39-1352-4821-B4EC-C9F768587D01}">
      <dgm:prSet/>
      <dgm:spPr/>
      <dgm:t>
        <a:bodyPr/>
        <a:lstStyle/>
        <a:p>
          <a:endParaRPr lang="zh-CN" altLang="en-US"/>
        </a:p>
      </dgm:t>
    </dgm:pt>
    <dgm:pt modelId="{2F4033D2-98E3-403E-A397-26A5A413460B}" type="sibTrans" cxnId="{13286C39-1352-4821-B4EC-C9F768587D01}">
      <dgm:prSet/>
      <dgm:spPr/>
      <dgm:t>
        <a:bodyPr/>
        <a:lstStyle/>
        <a:p>
          <a:endParaRPr lang="zh-CN" altLang="en-US"/>
        </a:p>
      </dgm:t>
    </dgm:pt>
    <dgm:pt modelId="{A38F6A8F-486B-412D-BA47-A41013C7363E}">
      <dgm:prSet phldrT="[文本]"/>
      <dgm:spPr/>
      <dgm:t>
        <a:bodyPr/>
        <a:lstStyle/>
        <a:p>
          <a:r>
            <a:rPr lang="en-US" altLang="zh-CN" dirty="0"/>
            <a:t>Support</a:t>
          </a:r>
          <a:endParaRPr lang="zh-CN" altLang="en-US" dirty="0"/>
        </a:p>
      </dgm:t>
    </dgm:pt>
    <dgm:pt modelId="{A7BEEF49-9BA3-4EC8-9495-5316E53D8DD1}" type="parTrans" cxnId="{83B63662-09DF-462E-A10E-D963CBABE96F}">
      <dgm:prSet/>
      <dgm:spPr/>
      <dgm:t>
        <a:bodyPr/>
        <a:lstStyle/>
        <a:p>
          <a:endParaRPr lang="zh-CN" altLang="en-US"/>
        </a:p>
      </dgm:t>
    </dgm:pt>
    <dgm:pt modelId="{1054A540-AF44-4B22-8A55-2C54C7262955}" type="sibTrans" cxnId="{83B63662-09DF-462E-A10E-D963CBABE96F}">
      <dgm:prSet/>
      <dgm:spPr/>
      <dgm:t>
        <a:bodyPr/>
        <a:lstStyle/>
        <a:p>
          <a:endParaRPr lang="zh-CN" altLang="en-US"/>
        </a:p>
      </dgm:t>
    </dgm:pt>
    <dgm:pt modelId="{BD5FBA53-1DF8-40E3-AB7F-4274FA80DDF9}">
      <dgm:prSet phldrT="[文本]"/>
      <dgm:spPr/>
      <dgm:t>
        <a:bodyPr/>
        <a:lstStyle/>
        <a:p>
          <a:r>
            <a:rPr lang="zh-CN" altLang="en-US" dirty="0"/>
            <a:t>其他收益</a:t>
          </a:r>
        </a:p>
      </dgm:t>
    </dgm:pt>
    <dgm:pt modelId="{9FF46098-B064-4A6B-B6A7-7F32209A8D57}" type="parTrans" cxnId="{D35EF865-C23D-43E5-BBE4-431BEA0D5288}">
      <dgm:prSet/>
      <dgm:spPr/>
      <dgm:t>
        <a:bodyPr/>
        <a:lstStyle/>
        <a:p>
          <a:endParaRPr lang="zh-CN" altLang="en-US"/>
        </a:p>
      </dgm:t>
    </dgm:pt>
    <dgm:pt modelId="{0F743785-4BDD-4D86-9B80-D59D11C54A20}" type="sibTrans" cxnId="{D35EF865-C23D-43E5-BBE4-431BEA0D5288}">
      <dgm:prSet/>
      <dgm:spPr/>
      <dgm:t>
        <a:bodyPr/>
        <a:lstStyle/>
        <a:p>
          <a:endParaRPr lang="zh-CN" altLang="en-US"/>
        </a:p>
      </dgm:t>
    </dgm:pt>
    <dgm:pt modelId="{CB7E039D-5DD5-4558-B88C-55C55E9D3F96}">
      <dgm:prSet phldrT="[文本]"/>
      <dgm:spPr/>
      <dgm:t>
        <a:bodyPr/>
        <a:lstStyle/>
        <a:p>
          <a:r>
            <a:rPr lang="en-US" altLang="zh-CN" dirty="0"/>
            <a:t>Sun(</a:t>
          </a:r>
          <a:r>
            <a:rPr lang="zh-CN" altLang="en-US" dirty="0"/>
            <a:t>其他收益</a:t>
          </a:r>
          <a:r>
            <a:rPr lang="en-US" altLang="zh-CN" dirty="0"/>
            <a:t>)</a:t>
          </a:r>
          <a:endParaRPr lang="zh-CN" altLang="en-US" dirty="0"/>
        </a:p>
      </dgm:t>
    </dgm:pt>
    <dgm:pt modelId="{9028DD49-2029-487B-9DA9-C01FF4FBB0FD}" type="parTrans" cxnId="{80AF2973-9384-4EEB-B5B9-ECCF35B7B9D6}">
      <dgm:prSet/>
      <dgm:spPr/>
      <dgm:t>
        <a:bodyPr/>
        <a:lstStyle/>
        <a:p>
          <a:endParaRPr lang="zh-CN" altLang="en-US"/>
        </a:p>
      </dgm:t>
    </dgm:pt>
    <dgm:pt modelId="{7C9A941B-03E0-4F05-A363-22B78233200E}" type="sibTrans" cxnId="{80AF2973-9384-4EEB-B5B9-ECCF35B7B9D6}">
      <dgm:prSet/>
      <dgm:spPr/>
      <dgm:t>
        <a:bodyPr/>
        <a:lstStyle/>
        <a:p>
          <a:endParaRPr lang="zh-CN" altLang="en-US"/>
        </a:p>
      </dgm:t>
    </dgm:pt>
    <dgm:pt modelId="{B39DDBE7-6C18-4901-9CF6-3FAF43A2808D}">
      <dgm:prSet phldrT="[文本]"/>
      <dgm:spPr/>
      <dgm:t>
        <a:bodyPr/>
        <a:lstStyle/>
        <a:p>
          <a:r>
            <a:rPr lang="en-US" altLang="zh-CN" dirty="0"/>
            <a:t>Dependence</a:t>
          </a:r>
          <a:endParaRPr lang="zh-CN" altLang="en-US" dirty="0"/>
        </a:p>
      </dgm:t>
    </dgm:pt>
    <dgm:pt modelId="{546FF481-3EE4-4A8D-8974-40D9A951057A}" type="parTrans" cxnId="{CC02495C-9852-44ED-9A68-0A48F0ADB9CB}">
      <dgm:prSet/>
      <dgm:spPr/>
      <dgm:t>
        <a:bodyPr/>
        <a:lstStyle/>
        <a:p>
          <a:endParaRPr lang="zh-CN" altLang="en-US"/>
        </a:p>
      </dgm:t>
    </dgm:pt>
    <dgm:pt modelId="{C1CD1D19-2A95-47C7-A360-1B1B84220D89}" type="sibTrans" cxnId="{CC02495C-9852-44ED-9A68-0A48F0ADB9CB}">
      <dgm:prSet/>
      <dgm:spPr/>
      <dgm:t>
        <a:bodyPr/>
        <a:lstStyle/>
        <a:p>
          <a:endParaRPr lang="zh-CN" altLang="en-US"/>
        </a:p>
      </dgm:t>
    </dgm:pt>
    <dgm:pt modelId="{2FAE6564-E8D2-4E93-84E0-BBFE13B99D35}">
      <dgm:prSet phldrT="[文本]"/>
      <dgm:spPr/>
      <dgm:t>
        <a:bodyPr/>
        <a:lstStyle/>
        <a:p>
          <a:r>
            <a:rPr lang="zh-CN" altLang="en-US" dirty="0"/>
            <a:t>其他收益</a:t>
          </a:r>
        </a:p>
      </dgm:t>
    </dgm:pt>
    <dgm:pt modelId="{111F5FE4-D0F1-4251-8619-1D1EDF0EBDDC}" type="parTrans" cxnId="{DF11F9F5-9300-42F9-8D67-21AB3FE8D891}">
      <dgm:prSet/>
      <dgm:spPr/>
      <dgm:t>
        <a:bodyPr/>
        <a:lstStyle/>
        <a:p>
          <a:endParaRPr lang="zh-CN" altLang="en-US"/>
        </a:p>
      </dgm:t>
    </dgm:pt>
    <dgm:pt modelId="{6B1833BA-7650-4778-B42E-85D2EA251334}" type="sibTrans" cxnId="{DF11F9F5-9300-42F9-8D67-21AB3FE8D891}">
      <dgm:prSet/>
      <dgm:spPr/>
      <dgm:t>
        <a:bodyPr/>
        <a:lstStyle/>
        <a:p>
          <a:endParaRPr lang="zh-CN" altLang="en-US"/>
        </a:p>
      </dgm:t>
    </dgm:pt>
    <dgm:pt modelId="{E4419D41-4D32-44B3-921C-523270F683A8}">
      <dgm:prSet phldrT="[文本]"/>
      <dgm:spPr/>
      <dgm:t>
        <a:bodyPr/>
        <a:lstStyle/>
        <a:p>
          <a:r>
            <a:rPr lang="zh-CN" altLang="en-US" dirty="0"/>
            <a:t>利润值</a:t>
          </a:r>
        </a:p>
      </dgm:t>
    </dgm:pt>
    <dgm:pt modelId="{8F034CB4-4E83-4A4A-8613-97A1BFC615A0}" type="parTrans" cxnId="{1D516BBD-DE8E-4DBD-814A-330008F3EA1B}">
      <dgm:prSet/>
      <dgm:spPr/>
      <dgm:t>
        <a:bodyPr/>
        <a:lstStyle/>
        <a:p>
          <a:endParaRPr lang="zh-CN" altLang="en-US"/>
        </a:p>
      </dgm:t>
    </dgm:pt>
    <dgm:pt modelId="{97706838-AE93-4200-A8AC-8EDFE3D187DD}" type="sibTrans" cxnId="{1D516BBD-DE8E-4DBD-814A-330008F3EA1B}">
      <dgm:prSet/>
      <dgm:spPr/>
      <dgm:t>
        <a:bodyPr/>
        <a:lstStyle/>
        <a:p>
          <a:endParaRPr lang="zh-CN" altLang="en-US"/>
        </a:p>
      </dgm:t>
    </dgm:pt>
    <dgm:pt modelId="{E7A69C8E-3DEA-49EF-A018-6E8EC9D63EA0}" type="pres">
      <dgm:prSet presAssocID="{EC344E11-64EE-4F94-B6C5-65635E5254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A8A579-8BAB-4105-961C-B47F07D67905}" type="pres">
      <dgm:prSet presAssocID="{ACB9D7E9-CC96-4AF2-B0BF-1A766F2018A1}" presName="hierRoot1" presStyleCnt="0"/>
      <dgm:spPr/>
    </dgm:pt>
    <dgm:pt modelId="{A3771651-DF15-4D20-BBF3-9B5C93CF177B}" type="pres">
      <dgm:prSet presAssocID="{ACB9D7E9-CC96-4AF2-B0BF-1A766F2018A1}" presName="composite" presStyleCnt="0"/>
      <dgm:spPr/>
    </dgm:pt>
    <dgm:pt modelId="{B54E5E8C-3E09-4720-A386-B8B80600C54B}" type="pres">
      <dgm:prSet presAssocID="{ACB9D7E9-CC96-4AF2-B0BF-1A766F2018A1}" presName="background" presStyleLbl="node0" presStyleIdx="0" presStyleCnt="1"/>
      <dgm:spPr/>
    </dgm:pt>
    <dgm:pt modelId="{1C42FA87-A0C5-411C-BEEB-B6F982029157}" type="pres">
      <dgm:prSet presAssocID="{ACB9D7E9-CC96-4AF2-B0BF-1A766F2018A1}" presName="text" presStyleLbl="fgAcc0" presStyleIdx="0" presStyleCnt="1">
        <dgm:presLayoutVars>
          <dgm:chPref val="3"/>
        </dgm:presLayoutVars>
      </dgm:prSet>
      <dgm:spPr/>
    </dgm:pt>
    <dgm:pt modelId="{24F5D1A2-D4EE-4A9D-916D-BBCEBEBA4749}" type="pres">
      <dgm:prSet presAssocID="{ACB9D7E9-CC96-4AF2-B0BF-1A766F2018A1}" presName="hierChild2" presStyleCnt="0"/>
      <dgm:spPr/>
    </dgm:pt>
    <dgm:pt modelId="{5A48EA64-45D7-4C12-82B4-992C3E276180}" type="pres">
      <dgm:prSet presAssocID="{A7BEEF49-9BA3-4EC8-9495-5316E53D8DD1}" presName="Name10" presStyleLbl="parChTrans1D2" presStyleIdx="0" presStyleCnt="2"/>
      <dgm:spPr/>
    </dgm:pt>
    <dgm:pt modelId="{1BBBE483-66C8-492B-81DF-EE269A003DFE}" type="pres">
      <dgm:prSet presAssocID="{A38F6A8F-486B-412D-BA47-A41013C7363E}" presName="hierRoot2" presStyleCnt="0"/>
      <dgm:spPr/>
    </dgm:pt>
    <dgm:pt modelId="{A608B686-D96A-40D3-B9D6-E930E77D8FCB}" type="pres">
      <dgm:prSet presAssocID="{A38F6A8F-486B-412D-BA47-A41013C7363E}" presName="composite2" presStyleCnt="0"/>
      <dgm:spPr/>
    </dgm:pt>
    <dgm:pt modelId="{64603A64-E3CF-43E5-AE97-26C6053B0FAA}" type="pres">
      <dgm:prSet presAssocID="{A38F6A8F-486B-412D-BA47-A41013C7363E}" presName="background2" presStyleLbl="node2" presStyleIdx="0" presStyleCnt="2"/>
      <dgm:spPr/>
    </dgm:pt>
    <dgm:pt modelId="{B2FCD153-9E52-4520-B53E-B4A867D3EA19}" type="pres">
      <dgm:prSet presAssocID="{A38F6A8F-486B-412D-BA47-A41013C7363E}" presName="text2" presStyleLbl="fgAcc2" presStyleIdx="0" presStyleCnt="2">
        <dgm:presLayoutVars>
          <dgm:chPref val="3"/>
        </dgm:presLayoutVars>
      </dgm:prSet>
      <dgm:spPr/>
    </dgm:pt>
    <dgm:pt modelId="{AF3DB243-0894-4073-B529-3965DB42C7C1}" type="pres">
      <dgm:prSet presAssocID="{A38F6A8F-486B-412D-BA47-A41013C7363E}" presName="hierChild3" presStyleCnt="0"/>
      <dgm:spPr/>
    </dgm:pt>
    <dgm:pt modelId="{66DF314D-2A0E-40C0-83C3-91D415D75FEF}" type="pres">
      <dgm:prSet presAssocID="{9FF46098-B064-4A6B-B6A7-7F32209A8D57}" presName="Name17" presStyleLbl="parChTrans1D3" presStyleIdx="0" presStyleCnt="4"/>
      <dgm:spPr/>
    </dgm:pt>
    <dgm:pt modelId="{444F5240-2305-4B10-A2E4-5BFAFF0E812A}" type="pres">
      <dgm:prSet presAssocID="{BD5FBA53-1DF8-40E3-AB7F-4274FA80DDF9}" presName="hierRoot3" presStyleCnt="0"/>
      <dgm:spPr/>
    </dgm:pt>
    <dgm:pt modelId="{BA216A4A-BD8D-4364-8188-29018DC3FD3D}" type="pres">
      <dgm:prSet presAssocID="{BD5FBA53-1DF8-40E3-AB7F-4274FA80DDF9}" presName="composite3" presStyleCnt="0"/>
      <dgm:spPr/>
    </dgm:pt>
    <dgm:pt modelId="{512C3D6E-2B09-4202-9B6C-EF33C07E2798}" type="pres">
      <dgm:prSet presAssocID="{BD5FBA53-1DF8-40E3-AB7F-4274FA80DDF9}" presName="background3" presStyleLbl="node3" presStyleIdx="0" presStyleCnt="4"/>
      <dgm:spPr/>
    </dgm:pt>
    <dgm:pt modelId="{9D5B2369-5BF4-486D-8851-9968657E669F}" type="pres">
      <dgm:prSet presAssocID="{BD5FBA53-1DF8-40E3-AB7F-4274FA80DDF9}" presName="text3" presStyleLbl="fgAcc3" presStyleIdx="0" presStyleCnt="4" custLinFactNeighborX="-2303">
        <dgm:presLayoutVars>
          <dgm:chPref val="3"/>
        </dgm:presLayoutVars>
      </dgm:prSet>
      <dgm:spPr/>
    </dgm:pt>
    <dgm:pt modelId="{CDD88346-BBBD-4C7E-B584-5BE8E0D6CA78}" type="pres">
      <dgm:prSet presAssocID="{BD5FBA53-1DF8-40E3-AB7F-4274FA80DDF9}" presName="hierChild4" presStyleCnt="0"/>
      <dgm:spPr/>
    </dgm:pt>
    <dgm:pt modelId="{006B52B3-F7F8-4B6D-AFC8-7B2C02E7FC13}" type="pres">
      <dgm:prSet presAssocID="{9028DD49-2029-487B-9DA9-C01FF4FBB0FD}" presName="Name17" presStyleLbl="parChTrans1D3" presStyleIdx="1" presStyleCnt="4"/>
      <dgm:spPr/>
    </dgm:pt>
    <dgm:pt modelId="{8E4943EA-12AB-4EDA-A884-7FC4A91F637F}" type="pres">
      <dgm:prSet presAssocID="{CB7E039D-5DD5-4558-B88C-55C55E9D3F96}" presName="hierRoot3" presStyleCnt="0"/>
      <dgm:spPr/>
    </dgm:pt>
    <dgm:pt modelId="{A9426DFE-B69E-45C3-BCE1-F9C1A9156F9F}" type="pres">
      <dgm:prSet presAssocID="{CB7E039D-5DD5-4558-B88C-55C55E9D3F96}" presName="composite3" presStyleCnt="0"/>
      <dgm:spPr/>
    </dgm:pt>
    <dgm:pt modelId="{3444526A-D979-4561-B918-C2D518FDC5B5}" type="pres">
      <dgm:prSet presAssocID="{CB7E039D-5DD5-4558-B88C-55C55E9D3F96}" presName="background3" presStyleLbl="node3" presStyleIdx="1" presStyleCnt="4"/>
      <dgm:spPr/>
    </dgm:pt>
    <dgm:pt modelId="{B21DBCAE-4F93-49E1-9810-54B743594073}" type="pres">
      <dgm:prSet presAssocID="{CB7E039D-5DD5-4558-B88C-55C55E9D3F96}" presName="text3" presStyleLbl="fgAcc3" presStyleIdx="1" presStyleCnt="4">
        <dgm:presLayoutVars>
          <dgm:chPref val="3"/>
        </dgm:presLayoutVars>
      </dgm:prSet>
      <dgm:spPr/>
    </dgm:pt>
    <dgm:pt modelId="{DC0DA095-FCDA-472F-B274-50286351D881}" type="pres">
      <dgm:prSet presAssocID="{CB7E039D-5DD5-4558-B88C-55C55E9D3F96}" presName="hierChild4" presStyleCnt="0"/>
      <dgm:spPr/>
    </dgm:pt>
    <dgm:pt modelId="{559D96CD-8FAA-4FC3-BB29-4ACA930DBAB1}" type="pres">
      <dgm:prSet presAssocID="{546FF481-3EE4-4A8D-8974-40D9A951057A}" presName="Name10" presStyleLbl="parChTrans1D2" presStyleIdx="1" presStyleCnt="2"/>
      <dgm:spPr/>
    </dgm:pt>
    <dgm:pt modelId="{80E6A1AC-7668-4A08-824F-8D7E3E2EE169}" type="pres">
      <dgm:prSet presAssocID="{B39DDBE7-6C18-4901-9CF6-3FAF43A2808D}" presName="hierRoot2" presStyleCnt="0"/>
      <dgm:spPr/>
    </dgm:pt>
    <dgm:pt modelId="{2E2D3872-51D6-4404-ABA2-F52C6DD8CEB7}" type="pres">
      <dgm:prSet presAssocID="{B39DDBE7-6C18-4901-9CF6-3FAF43A2808D}" presName="composite2" presStyleCnt="0"/>
      <dgm:spPr/>
    </dgm:pt>
    <dgm:pt modelId="{1D4E6ED5-94C2-4CDD-B4FD-F46F45B37EBE}" type="pres">
      <dgm:prSet presAssocID="{B39DDBE7-6C18-4901-9CF6-3FAF43A2808D}" presName="background2" presStyleLbl="node2" presStyleIdx="1" presStyleCnt="2"/>
      <dgm:spPr/>
    </dgm:pt>
    <dgm:pt modelId="{AF7337C6-881A-40D2-AAB6-5772CDF7958D}" type="pres">
      <dgm:prSet presAssocID="{B39DDBE7-6C18-4901-9CF6-3FAF43A2808D}" presName="text2" presStyleLbl="fgAcc2" presStyleIdx="1" presStyleCnt="2">
        <dgm:presLayoutVars>
          <dgm:chPref val="3"/>
        </dgm:presLayoutVars>
      </dgm:prSet>
      <dgm:spPr/>
    </dgm:pt>
    <dgm:pt modelId="{5333D52B-83E2-478F-8C39-43F06D107696}" type="pres">
      <dgm:prSet presAssocID="{B39DDBE7-6C18-4901-9CF6-3FAF43A2808D}" presName="hierChild3" presStyleCnt="0"/>
      <dgm:spPr/>
    </dgm:pt>
    <dgm:pt modelId="{B8C9332D-B5EF-4906-945E-A345104CAEDF}" type="pres">
      <dgm:prSet presAssocID="{111F5FE4-D0F1-4251-8619-1D1EDF0EBDDC}" presName="Name17" presStyleLbl="parChTrans1D3" presStyleIdx="2" presStyleCnt="4"/>
      <dgm:spPr/>
    </dgm:pt>
    <dgm:pt modelId="{1A8C25A8-6AA7-4D9E-85AA-E3CBB553CB26}" type="pres">
      <dgm:prSet presAssocID="{2FAE6564-E8D2-4E93-84E0-BBFE13B99D35}" presName="hierRoot3" presStyleCnt="0"/>
      <dgm:spPr/>
    </dgm:pt>
    <dgm:pt modelId="{756FF931-CAD3-41BE-AFC5-EBFA65A5AABF}" type="pres">
      <dgm:prSet presAssocID="{2FAE6564-E8D2-4E93-84E0-BBFE13B99D35}" presName="composite3" presStyleCnt="0"/>
      <dgm:spPr/>
    </dgm:pt>
    <dgm:pt modelId="{1518E345-B808-4F46-90C0-7D4231D56EFD}" type="pres">
      <dgm:prSet presAssocID="{2FAE6564-E8D2-4E93-84E0-BBFE13B99D35}" presName="background3" presStyleLbl="node3" presStyleIdx="2" presStyleCnt="4"/>
      <dgm:spPr/>
    </dgm:pt>
    <dgm:pt modelId="{63BA3681-A62B-40A2-9D25-5546477CAF2D}" type="pres">
      <dgm:prSet presAssocID="{2FAE6564-E8D2-4E93-84E0-BBFE13B99D35}" presName="text3" presStyleLbl="fgAcc3" presStyleIdx="2" presStyleCnt="4">
        <dgm:presLayoutVars>
          <dgm:chPref val="3"/>
        </dgm:presLayoutVars>
      </dgm:prSet>
      <dgm:spPr/>
    </dgm:pt>
    <dgm:pt modelId="{3ADF7338-CDAC-4F86-81BD-1899CA25AEF3}" type="pres">
      <dgm:prSet presAssocID="{2FAE6564-E8D2-4E93-84E0-BBFE13B99D35}" presName="hierChild4" presStyleCnt="0"/>
      <dgm:spPr/>
    </dgm:pt>
    <dgm:pt modelId="{268CCF15-407F-4A89-B72A-A87EDC606B27}" type="pres">
      <dgm:prSet presAssocID="{8F034CB4-4E83-4A4A-8613-97A1BFC615A0}" presName="Name17" presStyleLbl="parChTrans1D3" presStyleIdx="3" presStyleCnt="4"/>
      <dgm:spPr/>
    </dgm:pt>
    <dgm:pt modelId="{942BC5BC-9C10-42EC-8819-84F49ECC2748}" type="pres">
      <dgm:prSet presAssocID="{E4419D41-4D32-44B3-921C-523270F683A8}" presName="hierRoot3" presStyleCnt="0"/>
      <dgm:spPr/>
    </dgm:pt>
    <dgm:pt modelId="{B1E6F241-3DE6-4492-B8DC-20A4E2EACC07}" type="pres">
      <dgm:prSet presAssocID="{E4419D41-4D32-44B3-921C-523270F683A8}" presName="composite3" presStyleCnt="0"/>
      <dgm:spPr/>
    </dgm:pt>
    <dgm:pt modelId="{2CE41B1D-A6E1-4137-AFBD-14ED77929529}" type="pres">
      <dgm:prSet presAssocID="{E4419D41-4D32-44B3-921C-523270F683A8}" presName="background3" presStyleLbl="node3" presStyleIdx="3" presStyleCnt="4"/>
      <dgm:spPr/>
    </dgm:pt>
    <dgm:pt modelId="{0FF268DC-54D7-4650-9193-67217F9628E1}" type="pres">
      <dgm:prSet presAssocID="{E4419D41-4D32-44B3-921C-523270F683A8}" presName="text3" presStyleLbl="fgAcc3" presStyleIdx="3" presStyleCnt="4">
        <dgm:presLayoutVars>
          <dgm:chPref val="3"/>
        </dgm:presLayoutVars>
      </dgm:prSet>
      <dgm:spPr/>
    </dgm:pt>
    <dgm:pt modelId="{6B6E7DE9-9C30-4482-B90D-B9208D4485FD}" type="pres">
      <dgm:prSet presAssocID="{E4419D41-4D32-44B3-921C-523270F683A8}" presName="hierChild4" presStyleCnt="0"/>
      <dgm:spPr/>
    </dgm:pt>
  </dgm:ptLst>
  <dgm:cxnLst>
    <dgm:cxn modelId="{D983FB05-C575-4347-93CB-53282F97C623}" type="presOf" srcId="{EC344E11-64EE-4F94-B6C5-65635E5254B2}" destId="{E7A69C8E-3DEA-49EF-A018-6E8EC9D63EA0}" srcOrd="0" destOrd="0" presId="urn:microsoft.com/office/officeart/2005/8/layout/hierarchy1"/>
    <dgm:cxn modelId="{4356EF19-F58A-4A41-9E79-6C4815EE3A8C}" type="presOf" srcId="{B39DDBE7-6C18-4901-9CF6-3FAF43A2808D}" destId="{AF7337C6-881A-40D2-AAB6-5772CDF7958D}" srcOrd="0" destOrd="0" presId="urn:microsoft.com/office/officeart/2005/8/layout/hierarchy1"/>
    <dgm:cxn modelId="{4EE5FA24-E9D2-47D4-AFB5-842467F0DF90}" type="presOf" srcId="{8F034CB4-4E83-4A4A-8613-97A1BFC615A0}" destId="{268CCF15-407F-4A89-B72A-A87EDC606B27}" srcOrd="0" destOrd="0" presId="urn:microsoft.com/office/officeart/2005/8/layout/hierarchy1"/>
    <dgm:cxn modelId="{13286C39-1352-4821-B4EC-C9F768587D01}" srcId="{EC344E11-64EE-4F94-B6C5-65635E5254B2}" destId="{ACB9D7E9-CC96-4AF2-B0BF-1A766F2018A1}" srcOrd="0" destOrd="0" parTransId="{F557414D-B0D6-4D39-8281-CAD46FC054C7}" sibTransId="{2F4033D2-98E3-403E-A397-26A5A413460B}"/>
    <dgm:cxn modelId="{6B18204B-1120-4668-A1E4-F06CB803F29E}" type="presOf" srcId="{9028DD49-2029-487B-9DA9-C01FF4FBB0FD}" destId="{006B52B3-F7F8-4B6D-AFC8-7B2C02E7FC13}" srcOrd="0" destOrd="0" presId="urn:microsoft.com/office/officeart/2005/8/layout/hierarchy1"/>
    <dgm:cxn modelId="{CA65F653-3F05-4F48-A39E-18E01893E1B9}" type="presOf" srcId="{E4419D41-4D32-44B3-921C-523270F683A8}" destId="{0FF268DC-54D7-4650-9193-67217F9628E1}" srcOrd="0" destOrd="0" presId="urn:microsoft.com/office/officeart/2005/8/layout/hierarchy1"/>
    <dgm:cxn modelId="{02BB0558-3893-4275-9CAB-CF9E6063BB83}" type="presOf" srcId="{A38F6A8F-486B-412D-BA47-A41013C7363E}" destId="{B2FCD153-9E52-4520-B53E-B4A867D3EA19}" srcOrd="0" destOrd="0" presId="urn:microsoft.com/office/officeart/2005/8/layout/hierarchy1"/>
    <dgm:cxn modelId="{CC02495C-9852-44ED-9A68-0A48F0ADB9CB}" srcId="{ACB9D7E9-CC96-4AF2-B0BF-1A766F2018A1}" destId="{B39DDBE7-6C18-4901-9CF6-3FAF43A2808D}" srcOrd="1" destOrd="0" parTransId="{546FF481-3EE4-4A8D-8974-40D9A951057A}" sibTransId="{C1CD1D19-2A95-47C7-A360-1B1B84220D89}"/>
    <dgm:cxn modelId="{83B63662-09DF-462E-A10E-D963CBABE96F}" srcId="{ACB9D7E9-CC96-4AF2-B0BF-1A766F2018A1}" destId="{A38F6A8F-486B-412D-BA47-A41013C7363E}" srcOrd="0" destOrd="0" parTransId="{A7BEEF49-9BA3-4EC8-9495-5316E53D8DD1}" sibTransId="{1054A540-AF44-4B22-8A55-2C54C7262955}"/>
    <dgm:cxn modelId="{D35EF865-C23D-43E5-BBE4-431BEA0D5288}" srcId="{A38F6A8F-486B-412D-BA47-A41013C7363E}" destId="{BD5FBA53-1DF8-40E3-AB7F-4274FA80DDF9}" srcOrd="0" destOrd="0" parTransId="{9FF46098-B064-4A6B-B6A7-7F32209A8D57}" sibTransId="{0F743785-4BDD-4D86-9B80-D59D11C54A20}"/>
    <dgm:cxn modelId="{80AF2973-9384-4EEB-B5B9-ECCF35B7B9D6}" srcId="{A38F6A8F-486B-412D-BA47-A41013C7363E}" destId="{CB7E039D-5DD5-4558-B88C-55C55E9D3F96}" srcOrd="1" destOrd="0" parTransId="{9028DD49-2029-487B-9DA9-C01FF4FBB0FD}" sibTransId="{7C9A941B-03E0-4F05-A363-22B78233200E}"/>
    <dgm:cxn modelId="{10A08A8C-AFDD-49F0-ACA6-ED74EE19604D}" type="presOf" srcId="{ACB9D7E9-CC96-4AF2-B0BF-1A766F2018A1}" destId="{1C42FA87-A0C5-411C-BEEB-B6F982029157}" srcOrd="0" destOrd="0" presId="urn:microsoft.com/office/officeart/2005/8/layout/hierarchy1"/>
    <dgm:cxn modelId="{4E9B6BB3-FE8B-4DA5-85D6-5A6ED67BF77D}" type="presOf" srcId="{111F5FE4-D0F1-4251-8619-1D1EDF0EBDDC}" destId="{B8C9332D-B5EF-4906-945E-A345104CAEDF}" srcOrd="0" destOrd="0" presId="urn:microsoft.com/office/officeart/2005/8/layout/hierarchy1"/>
    <dgm:cxn modelId="{DE3BE5B6-2B17-4868-BC00-98D33F4F73AD}" type="presOf" srcId="{2FAE6564-E8D2-4E93-84E0-BBFE13B99D35}" destId="{63BA3681-A62B-40A2-9D25-5546477CAF2D}" srcOrd="0" destOrd="0" presId="urn:microsoft.com/office/officeart/2005/8/layout/hierarchy1"/>
    <dgm:cxn modelId="{5F61B6B8-D3D8-410B-9215-87D95D597324}" type="presOf" srcId="{A7BEEF49-9BA3-4EC8-9495-5316E53D8DD1}" destId="{5A48EA64-45D7-4C12-82B4-992C3E276180}" srcOrd="0" destOrd="0" presId="urn:microsoft.com/office/officeart/2005/8/layout/hierarchy1"/>
    <dgm:cxn modelId="{1D516BBD-DE8E-4DBD-814A-330008F3EA1B}" srcId="{B39DDBE7-6C18-4901-9CF6-3FAF43A2808D}" destId="{E4419D41-4D32-44B3-921C-523270F683A8}" srcOrd="1" destOrd="0" parTransId="{8F034CB4-4E83-4A4A-8613-97A1BFC615A0}" sibTransId="{97706838-AE93-4200-A8AC-8EDFE3D187DD}"/>
    <dgm:cxn modelId="{56A608D8-0E36-4736-96FE-FC41E531CB79}" type="presOf" srcId="{546FF481-3EE4-4A8D-8974-40D9A951057A}" destId="{559D96CD-8FAA-4FC3-BB29-4ACA930DBAB1}" srcOrd="0" destOrd="0" presId="urn:microsoft.com/office/officeart/2005/8/layout/hierarchy1"/>
    <dgm:cxn modelId="{65677AEA-9371-4726-819B-B06F53C4BB49}" type="presOf" srcId="{9FF46098-B064-4A6B-B6A7-7F32209A8D57}" destId="{66DF314D-2A0E-40C0-83C3-91D415D75FEF}" srcOrd="0" destOrd="0" presId="urn:microsoft.com/office/officeart/2005/8/layout/hierarchy1"/>
    <dgm:cxn modelId="{9FF0D1EE-0135-4954-B243-BDE194206DFE}" type="presOf" srcId="{CB7E039D-5DD5-4558-B88C-55C55E9D3F96}" destId="{B21DBCAE-4F93-49E1-9810-54B743594073}" srcOrd="0" destOrd="0" presId="urn:microsoft.com/office/officeart/2005/8/layout/hierarchy1"/>
    <dgm:cxn modelId="{DF11F9F5-9300-42F9-8D67-21AB3FE8D891}" srcId="{B39DDBE7-6C18-4901-9CF6-3FAF43A2808D}" destId="{2FAE6564-E8D2-4E93-84E0-BBFE13B99D35}" srcOrd="0" destOrd="0" parTransId="{111F5FE4-D0F1-4251-8619-1D1EDF0EBDDC}" sibTransId="{6B1833BA-7650-4778-B42E-85D2EA251334}"/>
    <dgm:cxn modelId="{895E82F7-4630-4C4E-AAEE-DCA2415C4E9B}" type="presOf" srcId="{BD5FBA53-1DF8-40E3-AB7F-4274FA80DDF9}" destId="{9D5B2369-5BF4-486D-8851-9968657E669F}" srcOrd="0" destOrd="0" presId="urn:microsoft.com/office/officeart/2005/8/layout/hierarchy1"/>
    <dgm:cxn modelId="{64A92351-67FB-4B82-B97C-69F7ADFA64F9}" type="presParOf" srcId="{E7A69C8E-3DEA-49EF-A018-6E8EC9D63EA0}" destId="{49A8A579-8BAB-4105-961C-B47F07D67905}" srcOrd="0" destOrd="0" presId="urn:microsoft.com/office/officeart/2005/8/layout/hierarchy1"/>
    <dgm:cxn modelId="{87E55371-FCEB-4BCF-ACBA-D85ADBECF4CB}" type="presParOf" srcId="{49A8A579-8BAB-4105-961C-B47F07D67905}" destId="{A3771651-DF15-4D20-BBF3-9B5C93CF177B}" srcOrd="0" destOrd="0" presId="urn:microsoft.com/office/officeart/2005/8/layout/hierarchy1"/>
    <dgm:cxn modelId="{BAC04533-4BB0-45C6-8F08-33627CD5127C}" type="presParOf" srcId="{A3771651-DF15-4D20-BBF3-9B5C93CF177B}" destId="{B54E5E8C-3E09-4720-A386-B8B80600C54B}" srcOrd="0" destOrd="0" presId="urn:microsoft.com/office/officeart/2005/8/layout/hierarchy1"/>
    <dgm:cxn modelId="{AEAC238D-F0CD-4DC0-BB93-872C3ACD9570}" type="presParOf" srcId="{A3771651-DF15-4D20-BBF3-9B5C93CF177B}" destId="{1C42FA87-A0C5-411C-BEEB-B6F982029157}" srcOrd="1" destOrd="0" presId="urn:microsoft.com/office/officeart/2005/8/layout/hierarchy1"/>
    <dgm:cxn modelId="{77161CF9-4546-4F0D-84CE-83C458FFA4FA}" type="presParOf" srcId="{49A8A579-8BAB-4105-961C-B47F07D67905}" destId="{24F5D1A2-D4EE-4A9D-916D-BBCEBEBA4749}" srcOrd="1" destOrd="0" presId="urn:microsoft.com/office/officeart/2005/8/layout/hierarchy1"/>
    <dgm:cxn modelId="{D519211B-6F80-44A7-8230-C2D767D63A3C}" type="presParOf" srcId="{24F5D1A2-D4EE-4A9D-916D-BBCEBEBA4749}" destId="{5A48EA64-45D7-4C12-82B4-992C3E276180}" srcOrd="0" destOrd="0" presId="urn:microsoft.com/office/officeart/2005/8/layout/hierarchy1"/>
    <dgm:cxn modelId="{7D8A36C2-20EA-4FDF-8AC3-A2815BB898D4}" type="presParOf" srcId="{24F5D1A2-D4EE-4A9D-916D-BBCEBEBA4749}" destId="{1BBBE483-66C8-492B-81DF-EE269A003DFE}" srcOrd="1" destOrd="0" presId="urn:microsoft.com/office/officeart/2005/8/layout/hierarchy1"/>
    <dgm:cxn modelId="{720FFA05-99E9-4F74-8011-6321016035CD}" type="presParOf" srcId="{1BBBE483-66C8-492B-81DF-EE269A003DFE}" destId="{A608B686-D96A-40D3-B9D6-E930E77D8FCB}" srcOrd="0" destOrd="0" presId="urn:microsoft.com/office/officeart/2005/8/layout/hierarchy1"/>
    <dgm:cxn modelId="{8EC6AC17-F3E8-483C-9ED3-74A109EEEDB9}" type="presParOf" srcId="{A608B686-D96A-40D3-B9D6-E930E77D8FCB}" destId="{64603A64-E3CF-43E5-AE97-26C6053B0FAA}" srcOrd="0" destOrd="0" presId="urn:microsoft.com/office/officeart/2005/8/layout/hierarchy1"/>
    <dgm:cxn modelId="{A6134E05-503F-4D08-ACFA-0D8BCBA173A5}" type="presParOf" srcId="{A608B686-D96A-40D3-B9D6-E930E77D8FCB}" destId="{B2FCD153-9E52-4520-B53E-B4A867D3EA19}" srcOrd="1" destOrd="0" presId="urn:microsoft.com/office/officeart/2005/8/layout/hierarchy1"/>
    <dgm:cxn modelId="{80367902-D685-415B-BCFD-585E11D27C26}" type="presParOf" srcId="{1BBBE483-66C8-492B-81DF-EE269A003DFE}" destId="{AF3DB243-0894-4073-B529-3965DB42C7C1}" srcOrd="1" destOrd="0" presId="urn:microsoft.com/office/officeart/2005/8/layout/hierarchy1"/>
    <dgm:cxn modelId="{A61D4371-DCC3-4E03-B351-4681BEF5B924}" type="presParOf" srcId="{AF3DB243-0894-4073-B529-3965DB42C7C1}" destId="{66DF314D-2A0E-40C0-83C3-91D415D75FEF}" srcOrd="0" destOrd="0" presId="urn:microsoft.com/office/officeart/2005/8/layout/hierarchy1"/>
    <dgm:cxn modelId="{BDE6F582-7669-4F20-9D5E-B3FCC7E3CD42}" type="presParOf" srcId="{AF3DB243-0894-4073-B529-3965DB42C7C1}" destId="{444F5240-2305-4B10-A2E4-5BFAFF0E812A}" srcOrd="1" destOrd="0" presId="urn:microsoft.com/office/officeart/2005/8/layout/hierarchy1"/>
    <dgm:cxn modelId="{679047E7-1C8C-4E94-88BE-BE7FC9CC86D4}" type="presParOf" srcId="{444F5240-2305-4B10-A2E4-5BFAFF0E812A}" destId="{BA216A4A-BD8D-4364-8188-29018DC3FD3D}" srcOrd="0" destOrd="0" presId="urn:microsoft.com/office/officeart/2005/8/layout/hierarchy1"/>
    <dgm:cxn modelId="{0859C037-8C17-4280-AFA2-137588D61C40}" type="presParOf" srcId="{BA216A4A-BD8D-4364-8188-29018DC3FD3D}" destId="{512C3D6E-2B09-4202-9B6C-EF33C07E2798}" srcOrd="0" destOrd="0" presId="urn:microsoft.com/office/officeart/2005/8/layout/hierarchy1"/>
    <dgm:cxn modelId="{C880B206-F62D-47EC-B3F1-A0C82511368A}" type="presParOf" srcId="{BA216A4A-BD8D-4364-8188-29018DC3FD3D}" destId="{9D5B2369-5BF4-486D-8851-9968657E669F}" srcOrd="1" destOrd="0" presId="urn:microsoft.com/office/officeart/2005/8/layout/hierarchy1"/>
    <dgm:cxn modelId="{87D68F8A-B220-4DF4-8BC3-5A58692E20FC}" type="presParOf" srcId="{444F5240-2305-4B10-A2E4-5BFAFF0E812A}" destId="{CDD88346-BBBD-4C7E-B584-5BE8E0D6CA78}" srcOrd="1" destOrd="0" presId="urn:microsoft.com/office/officeart/2005/8/layout/hierarchy1"/>
    <dgm:cxn modelId="{490D0A51-4290-4DCE-BBFA-66A75B537877}" type="presParOf" srcId="{AF3DB243-0894-4073-B529-3965DB42C7C1}" destId="{006B52B3-F7F8-4B6D-AFC8-7B2C02E7FC13}" srcOrd="2" destOrd="0" presId="urn:microsoft.com/office/officeart/2005/8/layout/hierarchy1"/>
    <dgm:cxn modelId="{6A4A1E41-70B4-440C-A8C8-9C5E7B956D6D}" type="presParOf" srcId="{AF3DB243-0894-4073-B529-3965DB42C7C1}" destId="{8E4943EA-12AB-4EDA-A884-7FC4A91F637F}" srcOrd="3" destOrd="0" presId="urn:microsoft.com/office/officeart/2005/8/layout/hierarchy1"/>
    <dgm:cxn modelId="{8A13A713-4983-4665-9319-DFBAB1C005A3}" type="presParOf" srcId="{8E4943EA-12AB-4EDA-A884-7FC4A91F637F}" destId="{A9426DFE-B69E-45C3-BCE1-F9C1A9156F9F}" srcOrd="0" destOrd="0" presId="urn:microsoft.com/office/officeart/2005/8/layout/hierarchy1"/>
    <dgm:cxn modelId="{18A3F9D6-7FDD-48D3-A82D-0655BA673B1D}" type="presParOf" srcId="{A9426DFE-B69E-45C3-BCE1-F9C1A9156F9F}" destId="{3444526A-D979-4561-B918-C2D518FDC5B5}" srcOrd="0" destOrd="0" presId="urn:microsoft.com/office/officeart/2005/8/layout/hierarchy1"/>
    <dgm:cxn modelId="{C480C3B0-5B4A-4E9A-BCDD-B4795669091E}" type="presParOf" srcId="{A9426DFE-B69E-45C3-BCE1-F9C1A9156F9F}" destId="{B21DBCAE-4F93-49E1-9810-54B743594073}" srcOrd="1" destOrd="0" presId="urn:microsoft.com/office/officeart/2005/8/layout/hierarchy1"/>
    <dgm:cxn modelId="{B4EC1261-3D19-4302-A4F8-6FB6FAA9862C}" type="presParOf" srcId="{8E4943EA-12AB-4EDA-A884-7FC4A91F637F}" destId="{DC0DA095-FCDA-472F-B274-50286351D881}" srcOrd="1" destOrd="0" presId="urn:microsoft.com/office/officeart/2005/8/layout/hierarchy1"/>
    <dgm:cxn modelId="{5255994A-01D8-4D62-B9D5-DC778ECB8F00}" type="presParOf" srcId="{24F5D1A2-D4EE-4A9D-916D-BBCEBEBA4749}" destId="{559D96CD-8FAA-4FC3-BB29-4ACA930DBAB1}" srcOrd="2" destOrd="0" presId="urn:microsoft.com/office/officeart/2005/8/layout/hierarchy1"/>
    <dgm:cxn modelId="{F6041623-E110-46AE-BE7F-CC6B055763F4}" type="presParOf" srcId="{24F5D1A2-D4EE-4A9D-916D-BBCEBEBA4749}" destId="{80E6A1AC-7668-4A08-824F-8D7E3E2EE169}" srcOrd="3" destOrd="0" presId="urn:microsoft.com/office/officeart/2005/8/layout/hierarchy1"/>
    <dgm:cxn modelId="{90096805-9DB1-4BBB-A66E-3A8CDDEE2EBD}" type="presParOf" srcId="{80E6A1AC-7668-4A08-824F-8D7E3E2EE169}" destId="{2E2D3872-51D6-4404-ABA2-F52C6DD8CEB7}" srcOrd="0" destOrd="0" presId="urn:microsoft.com/office/officeart/2005/8/layout/hierarchy1"/>
    <dgm:cxn modelId="{E9E170F0-A6FD-4E05-B6B2-711C995CA627}" type="presParOf" srcId="{2E2D3872-51D6-4404-ABA2-F52C6DD8CEB7}" destId="{1D4E6ED5-94C2-4CDD-B4FD-F46F45B37EBE}" srcOrd="0" destOrd="0" presId="urn:microsoft.com/office/officeart/2005/8/layout/hierarchy1"/>
    <dgm:cxn modelId="{19A9C23C-2171-4BA2-86F7-2C66C3088776}" type="presParOf" srcId="{2E2D3872-51D6-4404-ABA2-F52C6DD8CEB7}" destId="{AF7337C6-881A-40D2-AAB6-5772CDF7958D}" srcOrd="1" destOrd="0" presId="urn:microsoft.com/office/officeart/2005/8/layout/hierarchy1"/>
    <dgm:cxn modelId="{349BEF56-2D63-483C-94E1-4A0F7518090A}" type="presParOf" srcId="{80E6A1AC-7668-4A08-824F-8D7E3E2EE169}" destId="{5333D52B-83E2-478F-8C39-43F06D107696}" srcOrd="1" destOrd="0" presId="urn:microsoft.com/office/officeart/2005/8/layout/hierarchy1"/>
    <dgm:cxn modelId="{7F8AE6A0-3768-4BE1-9A0C-E1FFC4B78FD5}" type="presParOf" srcId="{5333D52B-83E2-478F-8C39-43F06D107696}" destId="{B8C9332D-B5EF-4906-945E-A345104CAEDF}" srcOrd="0" destOrd="0" presId="urn:microsoft.com/office/officeart/2005/8/layout/hierarchy1"/>
    <dgm:cxn modelId="{7CFEE7BC-7051-4255-951B-1C1B42BC5859}" type="presParOf" srcId="{5333D52B-83E2-478F-8C39-43F06D107696}" destId="{1A8C25A8-6AA7-4D9E-85AA-E3CBB553CB26}" srcOrd="1" destOrd="0" presId="urn:microsoft.com/office/officeart/2005/8/layout/hierarchy1"/>
    <dgm:cxn modelId="{AF05BA74-9B96-4CBC-BC40-3D1D226B10A3}" type="presParOf" srcId="{1A8C25A8-6AA7-4D9E-85AA-E3CBB553CB26}" destId="{756FF931-CAD3-41BE-AFC5-EBFA65A5AABF}" srcOrd="0" destOrd="0" presId="urn:microsoft.com/office/officeart/2005/8/layout/hierarchy1"/>
    <dgm:cxn modelId="{7C77B740-C834-4278-AEC5-D90D1474EBF7}" type="presParOf" srcId="{756FF931-CAD3-41BE-AFC5-EBFA65A5AABF}" destId="{1518E345-B808-4F46-90C0-7D4231D56EFD}" srcOrd="0" destOrd="0" presId="urn:microsoft.com/office/officeart/2005/8/layout/hierarchy1"/>
    <dgm:cxn modelId="{9E39FBC3-EA39-42E2-8A91-BC032E47BDBE}" type="presParOf" srcId="{756FF931-CAD3-41BE-AFC5-EBFA65A5AABF}" destId="{63BA3681-A62B-40A2-9D25-5546477CAF2D}" srcOrd="1" destOrd="0" presId="urn:microsoft.com/office/officeart/2005/8/layout/hierarchy1"/>
    <dgm:cxn modelId="{DBDB4EEA-3534-4A9F-A5B0-DFE0A4ACB009}" type="presParOf" srcId="{1A8C25A8-6AA7-4D9E-85AA-E3CBB553CB26}" destId="{3ADF7338-CDAC-4F86-81BD-1899CA25AEF3}" srcOrd="1" destOrd="0" presId="urn:microsoft.com/office/officeart/2005/8/layout/hierarchy1"/>
    <dgm:cxn modelId="{308A83E6-1495-4EAA-8769-97E4D6335E63}" type="presParOf" srcId="{5333D52B-83E2-478F-8C39-43F06D107696}" destId="{268CCF15-407F-4A89-B72A-A87EDC606B27}" srcOrd="2" destOrd="0" presId="urn:microsoft.com/office/officeart/2005/8/layout/hierarchy1"/>
    <dgm:cxn modelId="{35C3E768-DC1B-4016-BC53-1B25EFF93972}" type="presParOf" srcId="{5333D52B-83E2-478F-8C39-43F06D107696}" destId="{942BC5BC-9C10-42EC-8819-84F49ECC2748}" srcOrd="3" destOrd="0" presId="urn:microsoft.com/office/officeart/2005/8/layout/hierarchy1"/>
    <dgm:cxn modelId="{06A01558-92E9-4566-9293-A085C299CF1B}" type="presParOf" srcId="{942BC5BC-9C10-42EC-8819-84F49ECC2748}" destId="{B1E6F241-3DE6-4492-B8DC-20A4E2EACC07}" srcOrd="0" destOrd="0" presId="urn:microsoft.com/office/officeart/2005/8/layout/hierarchy1"/>
    <dgm:cxn modelId="{487B50EA-C721-4CA3-A6B8-48A7EB0DDC9A}" type="presParOf" srcId="{B1E6F241-3DE6-4492-B8DC-20A4E2EACC07}" destId="{2CE41B1D-A6E1-4137-AFBD-14ED77929529}" srcOrd="0" destOrd="0" presId="urn:microsoft.com/office/officeart/2005/8/layout/hierarchy1"/>
    <dgm:cxn modelId="{5A6F6567-6F31-4D1E-8CDE-AF02347A28D2}" type="presParOf" srcId="{B1E6F241-3DE6-4492-B8DC-20A4E2EACC07}" destId="{0FF268DC-54D7-4650-9193-67217F9628E1}" srcOrd="1" destOrd="0" presId="urn:microsoft.com/office/officeart/2005/8/layout/hierarchy1"/>
    <dgm:cxn modelId="{344978E5-BFC3-4585-89F3-7ACDB7E9D9B1}" type="presParOf" srcId="{942BC5BC-9C10-42EC-8819-84F49ECC2748}" destId="{6B6E7DE9-9C30-4482-B90D-B9208D4485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75F5D3-29AC-4AEE-B95B-3D2D03376D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7FEB00-4BD2-4C5B-A832-442B928ACBD0}">
      <dgm:prSet phldrT="[文本]"/>
      <dgm:spPr/>
      <dgm:t>
        <a:bodyPr/>
        <a:lstStyle/>
        <a:p>
          <a:r>
            <a:rPr lang="en-US" altLang="zh-CN" dirty="0"/>
            <a:t>deferred</a:t>
          </a:r>
        </a:p>
      </dgm:t>
    </dgm:pt>
    <dgm:pt modelId="{2321360A-5E0F-4B04-A947-BED23FF127F6}" type="parTrans" cxnId="{00C37E9D-3FD4-4AD4-A539-952E280AB06B}">
      <dgm:prSet/>
      <dgm:spPr/>
      <dgm:t>
        <a:bodyPr/>
        <a:lstStyle/>
        <a:p>
          <a:endParaRPr lang="zh-CN" altLang="en-US"/>
        </a:p>
      </dgm:t>
    </dgm:pt>
    <dgm:pt modelId="{1B8A50E3-7C5A-4245-996F-20859C0BDDCB}" type="sibTrans" cxnId="{00C37E9D-3FD4-4AD4-A539-952E280AB06B}">
      <dgm:prSet/>
      <dgm:spPr/>
      <dgm:t>
        <a:bodyPr/>
        <a:lstStyle/>
        <a:p>
          <a:endParaRPr lang="zh-CN" altLang="en-US"/>
        </a:p>
      </dgm:t>
    </dgm:pt>
    <dgm:pt modelId="{870A1E8B-D103-48F9-89E9-DE1F90C4A469}">
      <dgm:prSet phldrT="[文本]"/>
      <dgm:spPr/>
      <dgm:t>
        <a:bodyPr/>
        <a:lstStyle/>
        <a:p>
          <a:r>
            <a:rPr lang="en-US" altLang="zh-CN" dirty="0"/>
            <a:t>Support</a:t>
          </a:r>
          <a:endParaRPr lang="zh-CN" altLang="en-US" dirty="0"/>
        </a:p>
      </dgm:t>
    </dgm:pt>
    <dgm:pt modelId="{FEBE446C-C8D7-431C-B11F-DB309CE5B87E}" type="parTrans" cxnId="{77228F48-19C5-4EE1-B8E4-99E82DC28A0E}">
      <dgm:prSet/>
      <dgm:spPr/>
      <dgm:t>
        <a:bodyPr/>
        <a:lstStyle/>
        <a:p>
          <a:endParaRPr lang="zh-CN" altLang="en-US"/>
        </a:p>
      </dgm:t>
    </dgm:pt>
    <dgm:pt modelId="{8CB6BD38-8746-42C0-9ED8-98229A4068F9}" type="sibTrans" cxnId="{77228F48-19C5-4EE1-B8E4-99E82DC28A0E}">
      <dgm:prSet/>
      <dgm:spPr/>
      <dgm:t>
        <a:bodyPr/>
        <a:lstStyle/>
        <a:p>
          <a:endParaRPr lang="zh-CN" altLang="en-US"/>
        </a:p>
      </dgm:t>
    </dgm:pt>
    <dgm:pt modelId="{F9F2329F-DDA3-4743-B2DB-0F7ACEAB5123}">
      <dgm:prSet phldrT="[文本]"/>
      <dgm:spPr/>
      <dgm:t>
        <a:bodyPr/>
        <a:lstStyle/>
        <a:p>
          <a:r>
            <a:rPr lang="zh-CN" altLang="en-US" dirty="0"/>
            <a:t>递延收益</a:t>
          </a:r>
        </a:p>
      </dgm:t>
    </dgm:pt>
    <dgm:pt modelId="{2BBD2900-9D68-4628-AF55-831FAD2D2001}" type="parTrans" cxnId="{46A1E991-6BD6-41EA-9415-A1188F782BA8}">
      <dgm:prSet/>
      <dgm:spPr/>
      <dgm:t>
        <a:bodyPr/>
        <a:lstStyle/>
        <a:p>
          <a:endParaRPr lang="zh-CN" altLang="en-US"/>
        </a:p>
      </dgm:t>
    </dgm:pt>
    <dgm:pt modelId="{B7948634-CFBC-4FE1-AA60-46E57389D25D}" type="sibTrans" cxnId="{46A1E991-6BD6-41EA-9415-A1188F782BA8}">
      <dgm:prSet/>
      <dgm:spPr/>
      <dgm:t>
        <a:bodyPr/>
        <a:lstStyle/>
        <a:p>
          <a:endParaRPr lang="zh-CN" altLang="en-US"/>
        </a:p>
      </dgm:t>
    </dgm:pt>
    <dgm:pt modelId="{0216775E-77A1-4816-B41B-7CE688E56273}">
      <dgm:prSet phldrT="[文本]"/>
      <dgm:spPr/>
      <dgm:t>
        <a:bodyPr/>
        <a:lstStyle/>
        <a:p>
          <a:r>
            <a:rPr lang="zh-CN" altLang="en-US" dirty="0"/>
            <a:t>所有人权益</a:t>
          </a:r>
        </a:p>
      </dgm:t>
    </dgm:pt>
    <dgm:pt modelId="{AA566C85-F076-49C8-84DB-E7694DEE779E}" type="parTrans" cxnId="{CCEED9A1-FFC5-4A91-BF2E-47EA98E389DD}">
      <dgm:prSet/>
      <dgm:spPr/>
      <dgm:t>
        <a:bodyPr/>
        <a:lstStyle/>
        <a:p>
          <a:endParaRPr lang="zh-CN" altLang="en-US"/>
        </a:p>
      </dgm:t>
    </dgm:pt>
    <dgm:pt modelId="{8F71019D-CF12-4183-A3DF-057796FBDC91}" type="sibTrans" cxnId="{CCEED9A1-FFC5-4A91-BF2E-47EA98E389DD}">
      <dgm:prSet/>
      <dgm:spPr/>
      <dgm:t>
        <a:bodyPr/>
        <a:lstStyle/>
        <a:p>
          <a:endParaRPr lang="zh-CN" altLang="en-US"/>
        </a:p>
      </dgm:t>
    </dgm:pt>
    <dgm:pt modelId="{70132B54-4613-4B88-8658-111F58A447D7}">
      <dgm:prSet phldrT="[文本]"/>
      <dgm:spPr/>
      <dgm:t>
        <a:bodyPr/>
        <a:lstStyle/>
        <a:p>
          <a:r>
            <a:rPr lang="en-US" altLang="zh-CN" dirty="0"/>
            <a:t>dependence</a:t>
          </a:r>
          <a:endParaRPr lang="zh-CN" altLang="en-US" dirty="0"/>
        </a:p>
      </dgm:t>
    </dgm:pt>
    <dgm:pt modelId="{FD33B761-9FAD-4F55-8A7E-A7721EE33B14}" type="parTrans" cxnId="{D5A2D5B5-75DC-4D95-BB87-9D319DD8C124}">
      <dgm:prSet/>
      <dgm:spPr/>
      <dgm:t>
        <a:bodyPr/>
        <a:lstStyle/>
        <a:p>
          <a:endParaRPr lang="zh-CN" altLang="en-US"/>
        </a:p>
      </dgm:t>
    </dgm:pt>
    <dgm:pt modelId="{934D6E42-3478-4967-9C4D-3B22EAD63B87}" type="sibTrans" cxnId="{D5A2D5B5-75DC-4D95-BB87-9D319DD8C124}">
      <dgm:prSet/>
      <dgm:spPr/>
      <dgm:t>
        <a:bodyPr/>
        <a:lstStyle/>
        <a:p>
          <a:endParaRPr lang="zh-CN" altLang="en-US"/>
        </a:p>
      </dgm:t>
    </dgm:pt>
    <dgm:pt modelId="{A4317F26-AFD0-4F17-9996-BA37930FC0A1}">
      <dgm:prSet phldrT="[文本]"/>
      <dgm:spPr/>
      <dgm:t>
        <a:bodyPr/>
        <a:lstStyle/>
        <a:p>
          <a:r>
            <a:rPr lang="zh-CN" altLang="en-US" dirty="0"/>
            <a:t>递延收益</a:t>
          </a:r>
          <a:r>
            <a:rPr lang="en-US" altLang="zh-CN" dirty="0"/>
            <a:t>/4</a:t>
          </a:r>
          <a:endParaRPr lang="zh-CN" altLang="en-US" dirty="0"/>
        </a:p>
      </dgm:t>
    </dgm:pt>
    <dgm:pt modelId="{98CF2B52-348A-4D06-B964-070BB8889A9C}" type="parTrans" cxnId="{9B6FEA29-2758-4053-981F-798038F7DD0D}">
      <dgm:prSet/>
      <dgm:spPr/>
      <dgm:t>
        <a:bodyPr/>
        <a:lstStyle/>
        <a:p>
          <a:endParaRPr lang="zh-CN" altLang="en-US"/>
        </a:p>
      </dgm:t>
    </dgm:pt>
    <dgm:pt modelId="{0CA9AEB8-9F2B-40C4-A316-94FC5B8C4DB8}" type="sibTrans" cxnId="{9B6FEA29-2758-4053-981F-798038F7DD0D}">
      <dgm:prSet/>
      <dgm:spPr/>
      <dgm:t>
        <a:bodyPr/>
        <a:lstStyle/>
        <a:p>
          <a:endParaRPr lang="zh-CN" altLang="en-US"/>
        </a:p>
      </dgm:t>
    </dgm:pt>
    <dgm:pt modelId="{07C651F1-6DFE-4273-AF86-7F6C8CFAF3B7}">
      <dgm:prSet phldrT="[文本]"/>
      <dgm:spPr/>
      <dgm:t>
        <a:bodyPr/>
        <a:lstStyle/>
        <a:p>
          <a:r>
            <a:rPr lang="zh-CN" altLang="en-US" dirty="0"/>
            <a:t>利润</a:t>
          </a:r>
        </a:p>
      </dgm:t>
    </dgm:pt>
    <dgm:pt modelId="{A514E723-A56A-4012-9EB3-6CDC146AD46A}" type="parTrans" cxnId="{A5669918-1159-40E7-BB42-33619224821D}">
      <dgm:prSet/>
      <dgm:spPr/>
      <dgm:t>
        <a:bodyPr/>
        <a:lstStyle/>
        <a:p>
          <a:endParaRPr lang="zh-CN" altLang="en-US"/>
        </a:p>
      </dgm:t>
    </dgm:pt>
    <dgm:pt modelId="{A1CFE303-511B-46C6-B36B-055D1055152B}" type="sibTrans" cxnId="{A5669918-1159-40E7-BB42-33619224821D}">
      <dgm:prSet/>
      <dgm:spPr/>
      <dgm:t>
        <a:bodyPr/>
        <a:lstStyle/>
        <a:p>
          <a:endParaRPr lang="zh-CN" altLang="en-US"/>
        </a:p>
      </dgm:t>
    </dgm:pt>
    <dgm:pt modelId="{859D34E5-B9CB-4503-B3AB-09E7753F78EA}" type="pres">
      <dgm:prSet presAssocID="{B275F5D3-29AC-4AEE-B95B-3D2D03376D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3054B2-F8CF-48A1-B6D3-DCC0F4EDAAE0}" type="pres">
      <dgm:prSet presAssocID="{8E7FEB00-4BD2-4C5B-A832-442B928ACBD0}" presName="hierRoot1" presStyleCnt="0"/>
      <dgm:spPr/>
    </dgm:pt>
    <dgm:pt modelId="{5EC07585-3352-4CFF-B75B-8E59161DD295}" type="pres">
      <dgm:prSet presAssocID="{8E7FEB00-4BD2-4C5B-A832-442B928ACBD0}" presName="composite" presStyleCnt="0"/>
      <dgm:spPr/>
    </dgm:pt>
    <dgm:pt modelId="{F67A5A14-8E9C-44C2-936E-01466D0612D5}" type="pres">
      <dgm:prSet presAssocID="{8E7FEB00-4BD2-4C5B-A832-442B928ACBD0}" presName="background" presStyleLbl="node0" presStyleIdx="0" presStyleCnt="1"/>
      <dgm:spPr/>
    </dgm:pt>
    <dgm:pt modelId="{25B31314-82EC-4F3A-BCDB-A24D847937CC}" type="pres">
      <dgm:prSet presAssocID="{8E7FEB00-4BD2-4C5B-A832-442B928ACBD0}" presName="text" presStyleLbl="fgAcc0" presStyleIdx="0" presStyleCnt="1">
        <dgm:presLayoutVars>
          <dgm:chPref val="3"/>
        </dgm:presLayoutVars>
      </dgm:prSet>
      <dgm:spPr/>
    </dgm:pt>
    <dgm:pt modelId="{BE03C65C-DBE9-484B-904C-84A10468CFD2}" type="pres">
      <dgm:prSet presAssocID="{8E7FEB00-4BD2-4C5B-A832-442B928ACBD0}" presName="hierChild2" presStyleCnt="0"/>
      <dgm:spPr/>
    </dgm:pt>
    <dgm:pt modelId="{8B102501-5F49-48A9-AFCC-E982EA893133}" type="pres">
      <dgm:prSet presAssocID="{FEBE446C-C8D7-431C-B11F-DB309CE5B87E}" presName="Name10" presStyleLbl="parChTrans1D2" presStyleIdx="0" presStyleCnt="2"/>
      <dgm:spPr/>
    </dgm:pt>
    <dgm:pt modelId="{F095B9DB-58F4-460F-AE44-3F6EA2A73CB8}" type="pres">
      <dgm:prSet presAssocID="{870A1E8B-D103-48F9-89E9-DE1F90C4A469}" presName="hierRoot2" presStyleCnt="0"/>
      <dgm:spPr/>
    </dgm:pt>
    <dgm:pt modelId="{14D5D649-08C7-4015-ADF2-022145419CEB}" type="pres">
      <dgm:prSet presAssocID="{870A1E8B-D103-48F9-89E9-DE1F90C4A469}" presName="composite2" presStyleCnt="0"/>
      <dgm:spPr/>
    </dgm:pt>
    <dgm:pt modelId="{AF3C522D-C62E-44C4-9A51-BA1C7A204844}" type="pres">
      <dgm:prSet presAssocID="{870A1E8B-D103-48F9-89E9-DE1F90C4A469}" presName="background2" presStyleLbl="node2" presStyleIdx="0" presStyleCnt="2"/>
      <dgm:spPr/>
    </dgm:pt>
    <dgm:pt modelId="{0547C929-7E66-4253-A2D9-C6A1C63767FB}" type="pres">
      <dgm:prSet presAssocID="{870A1E8B-D103-48F9-89E9-DE1F90C4A469}" presName="text2" presStyleLbl="fgAcc2" presStyleIdx="0" presStyleCnt="2">
        <dgm:presLayoutVars>
          <dgm:chPref val="3"/>
        </dgm:presLayoutVars>
      </dgm:prSet>
      <dgm:spPr/>
    </dgm:pt>
    <dgm:pt modelId="{62DD7F1F-3218-4737-BBEA-759A32A5652B}" type="pres">
      <dgm:prSet presAssocID="{870A1E8B-D103-48F9-89E9-DE1F90C4A469}" presName="hierChild3" presStyleCnt="0"/>
      <dgm:spPr/>
    </dgm:pt>
    <dgm:pt modelId="{B1EB743A-970F-4304-BBDD-833AEA9BABE4}" type="pres">
      <dgm:prSet presAssocID="{2BBD2900-9D68-4628-AF55-831FAD2D2001}" presName="Name17" presStyleLbl="parChTrans1D3" presStyleIdx="0" presStyleCnt="4"/>
      <dgm:spPr/>
    </dgm:pt>
    <dgm:pt modelId="{1A7C26E3-C324-4ADA-9F9A-E98D1CB83FEB}" type="pres">
      <dgm:prSet presAssocID="{F9F2329F-DDA3-4743-B2DB-0F7ACEAB5123}" presName="hierRoot3" presStyleCnt="0"/>
      <dgm:spPr/>
    </dgm:pt>
    <dgm:pt modelId="{F06E6966-3D89-4070-860A-D0B9EF7979C6}" type="pres">
      <dgm:prSet presAssocID="{F9F2329F-DDA3-4743-B2DB-0F7ACEAB5123}" presName="composite3" presStyleCnt="0"/>
      <dgm:spPr/>
    </dgm:pt>
    <dgm:pt modelId="{B2D7340C-1E03-4FCE-A775-994A4C5CAD28}" type="pres">
      <dgm:prSet presAssocID="{F9F2329F-DDA3-4743-B2DB-0F7ACEAB5123}" presName="background3" presStyleLbl="node3" presStyleIdx="0" presStyleCnt="4"/>
      <dgm:spPr/>
    </dgm:pt>
    <dgm:pt modelId="{DFB76DD2-D565-45FA-B1E3-17E5573DF5CB}" type="pres">
      <dgm:prSet presAssocID="{F9F2329F-DDA3-4743-B2DB-0F7ACEAB5123}" presName="text3" presStyleLbl="fgAcc3" presStyleIdx="0" presStyleCnt="4">
        <dgm:presLayoutVars>
          <dgm:chPref val="3"/>
        </dgm:presLayoutVars>
      </dgm:prSet>
      <dgm:spPr/>
    </dgm:pt>
    <dgm:pt modelId="{D1580005-0127-4504-AC82-3F4BEFE2DB65}" type="pres">
      <dgm:prSet presAssocID="{F9F2329F-DDA3-4743-B2DB-0F7ACEAB5123}" presName="hierChild4" presStyleCnt="0"/>
      <dgm:spPr/>
    </dgm:pt>
    <dgm:pt modelId="{5419B6D2-B1B7-41F8-B2E7-1F37111BAD85}" type="pres">
      <dgm:prSet presAssocID="{AA566C85-F076-49C8-84DB-E7694DEE779E}" presName="Name17" presStyleLbl="parChTrans1D3" presStyleIdx="1" presStyleCnt="4"/>
      <dgm:spPr/>
    </dgm:pt>
    <dgm:pt modelId="{6782C82A-29E4-4173-891D-D7CC9CD48D5B}" type="pres">
      <dgm:prSet presAssocID="{0216775E-77A1-4816-B41B-7CE688E56273}" presName="hierRoot3" presStyleCnt="0"/>
      <dgm:spPr/>
    </dgm:pt>
    <dgm:pt modelId="{1000CB4E-1CA5-4486-B667-901235284EF1}" type="pres">
      <dgm:prSet presAssocID="{0216775E-77A1-4816-B41B-7CE688E56273}" presName="composite3" presStyleCnt="0"/>
      <dgm:spPr/>
    </dgm:pt>
    <dgm:pt modelId="{FBCF364B-6559-4D29-83F7-6D5BB8971607}" type="pres">
      <dgm:prSet presAssocID="{0216775E-77A1-4816-B41B-7CE688E56273}" presName="background3" presStyleLbl="node3" presStyleIdx="1" presStyleCnt="4"/>
      <dgm:spPr/>
    </dgm:pt>
    <dgm:pt modelId="{FC9B0F6E-21DD-4412-83B7-53BD07831AA5}" type="pres">
      <dgm:prSet presAssocID="{0216775E-77A1-4816-B41B-7CE688E56273}" presName="text3" presStyleLbl="fgAcc3" presStyleIdx="1" presStyleCnt="4">
        <dgm:presLayoutVars>
          <dgm:chPref val="3"/>
        </dgm:presLayoutVars>
      </dgm:prSet>
      <dgm:spPr/>
    </dgm:pt>
    <dgm:pt modelId="{EF209F70-A861-4B8F-A12C-853A09AE80F9}" type="pres">
      <dgm:prSet presAssocID="{0216775E-77A1-4816-B41B-7CE688E56273}" presName="hierChild4" presStyleCnt="0"/>
      <dgm:spPr/>
    </dgm:pt>
    <dgm:pt modelId="{C666F2E1-8803-4FB1-90D6-FBEEE470912F}" type="pres">
      <dgm:prSet presAssocID="{FD33B761-9FAD-4F55-8A7E-A7721EE33B14}" presName="Name10" presStyleLbl="parChTrans1D2" presStyleIdx="1" presStyleCnt="2"/>
      <dgm:spPr/>
    </dgm:pt>
    <dgm:pt modelId="{FBDDFD11-D6C8-458A-AE64-60174BF59433}" type="pres">
      <dgm:prSet presAssocID="{70132B54-4613-4B88-8658-111F58A447D7}" presName="hierRoot2" presStyleCnt="0"/>
      <dgm:spPr/>
    </dgm:pt>
    <dgm:pt modelId="{02640DAD-86EB-421A-8E86-4639830612F4}" type="pres">
      <dgm:prSet presAssocID="{70132B54-4613-4B88-8658-111F58A447D7}" presName="composite2" presStyleCnt="0"/>
      <dgm:spPr/>
    </dgm:pt>
    <dgm:pt modelId="{BD0F5B72-97F1-4F8C-929E-E03071D0AF02}" type="pres">
      <dgm:prSet presAssocID="{70132B54-4613-4B88-8658-111F58A447D7}" presName="background2" presStyleLbl="node2" presStyleIdx="1" presStyleCnt="2"/>
      <dgm:spPr/>
    </dgm:pt>
    <dgm:pt modelId="{26D76A0B-EF56-4074-BD1F-4758C410DCD3}" type="pres">
      <dgm:prSet presAssocID="{70132B54-4613-4B88-8658-111F58A447D7}" presName="text2" presStyleLbl="fgAcc2" presStyleIdx="1" presStyleCnt="2">
        <dgm:presLayoutVars>
          <dgm:chPref val="3"/>
        </dgm:presLayoutVars>
      </dgm:prSet>
      <dgm:spPr/>
    </dgm:pt>
    <dgm:pt modelId="{7C8CAE6C-0F8D-4554-94FA-9BD982FCE791}" type="pres">
      <dgm:prSet presAssocID="{70132B54-4613-4B88-8658-111F58A447D7}" presName="hierChild3" presStyleCnt="0"/>
      <dgm:spPr/>
    </dgm:pt>
    <dgm:pt modelId="{7A8E16AB-197B-42B7-8C50-D4E476E0D0FA}" type="pres">
      <dgm:prSet presAssocID="{98CF2B52-348A-4D06-B964-070BB8889A9C}" presName="Name17" presStyleLbl="parChTrans1D3" presStyleIdx="2" presStyleCnt="4"/>
      <dgm:spPr/>
    </dgm:pt>
    <dgm:pt modelId="{3D3072B9-EF99-4508-9C70-5D40B40C88F6}" type="pres">
      <dgm:prSet presAssocID="{A4317F26-AFD0-4F17-9996-BA37930FC0A1}" presName="hierRoot3" presStyleCnt="0"/>
      <dgm:spPr/>
    </dgm:pt>
    <dgm:pt modelId="{620B149C-3BF2-4CFA-A0F6-E8ACA37225E0}" type="pres">
      <dgm:prSet presAssocID="{A4317F26-AFD0-4F17-9996-BA37930FC0A1}" presName="composite3" presStyleCnt="0"/>
      <dgm:spPr/>
    </dgm:pt>
    <dgm:pt modelId="{E2927175-BF5B-4B73-851C-7CF7AC441D9F}" type="pres">
      <dgm:prSet presAssocID="{A4317F26-AFD0-4F17-9996-BA37930FC0A1}" presName="background3" presStyleLbl="node3" presStyleIdx="2" presStyleCnt="4"/>
      <dgm:spPr/>
    </dgm:pt>
    <dgm:pt modelId="{3D7259CE-E125-4A3B-9057-EC2DEE2B763D}" type="pres">
      <dgm:prSet presAssocID="{A4317F26-AFD0-4F17-9996-BA37930FC0A1}" presName="text3" presStyleLbl="fgAcc3" presStyleIdx="2" presStyleCnt="4">
        <dgm:presLayoutVars>
          <dgm:chPref val="3"/>
        </dgm:presLayoutVars>
      </dgm:prSet>
      <dgm:spPr/>
    </dgm:pt>
    <dgm:pt modelId="{AA9ACDCF-94A5-4049-99A5-551219486EFE}" type="pres">
      <dgm:prSet presAssocID="{A4317F26-AFD0-4F17-9996-BA37930FC0A1}" presName="hierChild4" presStyleCnt="0"/>
      <dgm:spPr/>
    </dgm:pt>
    <dgm:pt modelId="{830E40DC-5A64-454B-AB4B-162583D7333B}" type="pres">
      <dgm:prSet presAssocID="{A514E723-A56A-4012-9EB3-6CDC146AD46A}" presName="Name17" presStyleLbl="parChTrans1D3" presStyleIdx="3" presStyleCnt="4"/>
      <dgm:spPr/>
    </dgm:pt>
    <dgm:pt modelId="{5328CDAA-1452-410F-8E40-E14083FE0EBC}" type="pres">
      <dgm:prSet presAssocID="{07C651F1-6DFE-4273-AF86-7F6C8CFAF3B7}" presName="hierRoot3" presStyleCnt="0"/>
      <dgm:spPr/>
    </dgm:pt>
    <dgm:pt modelId="{A7CD8D78-3F77-477E-BA6F-FF4ED805044D}" type="pres">
      <dgm:prSet presAssocID="{07C651F1-6DFE-4273-AF86-7F6C8CFAF3B7}" presName="composite3" presStyleCnt="0"/>
      <dgm:spPr/>
    </dgm:pt>
    <dgm:pt modelId="{19751B4D-8AB8-4966-B933-4BD9C3CF38DF}" type="pres">
      <dgm:prSet presAssocID="{07C651F1-6DFE-4273-AF86-7F6C8CFAF3B7}" presName="background3" presStyleLbl="node3" presStyleIdx="3" presStyleCnt="4"/>
      <dgm:spPr/>
    </dgm:pt>
    <dgm:pt modelId="{6ACFEE47-9E44-4AFD-B828-84F8D624871B}" type="pres">
      <dgm:prSet presAssocID="{07C651F1-6DFE-4273-AF86-7F6C8CFAF3B7}" presName="text3" presStyleLbl="fgAcc3" presStyleIdx="3" presStyleCnt="4">
        <dgm:presLayoutVars>
          <dgm:chPref val="3"/>
        </dgm:presLayoutVars>
      </dgm:prSet>
      <dgm:spPr/>
    </dgm:pt>
    <dgm:pt modelId="{504D0996-7D1E-4C62-9A60-E6ED93751752}" type="pres">
      <dgm:prSet presAssocID="{07C651F1-6DFE-4273-AF86-7F6C8CFAF3B7}" presName="hierChild4" presStyleCnt="0"/>
      <dgm:spPr/>
    </dgm:pt>
  </dgm:ptLst>
  <dgm:cxnLst>
    <dgm:cxn modelId="{B1617809-1D5F-46F5-BDBA-C560C1B41C54}" type="presOf" srcId="{8E7FEB00-4BD2-4C5B-A832-442B928ACBD0}" destId="{25B31314-82EC-4F3A-BCDB-A24D847937CC}" srcOrd="0" destOrd="0" presId="urn:microsoft.com/office/officeart/2005/8/layout/hierarchy1"/>
    <dgm:cxn modelId="{A5669918-1159-40E7-BB42-33619224821D}" srcId="{70132B54-4613-4B88-8658-111F58A447D7}" destId="{07C651F1-6DFE-4273-AF86-7F6C8CFAF3B7}" srcOrd="1" destOrd="0" parTransId="{A514E723-A56A-4012-9EB3-6CDC146AD46A}" sibTransId="{A1CFE303-511B-46C6-B36B-055D1055152B}"/>
    <dgm:cxn modelId="{9B6FEA29-2758-4053-981F-798038F7DD0D}" srcId="{70132B54-4613-4B88-8658-111F58A447D7}" destId="{A4317F26-AFD0-4F17-9996-BA37930FC0A1}" srcOrd="0" destOrd="0" parTransId="{98CF2B52-348A-4D06-B964-070BB8889A9C}" sibTransId="{0CA9AEB8-9F2B-40C4-A316-94FC5B8C4DB8}"/>
    <dgm:cxn modelId="{81ACED2F-AD56-437B-9AA1-D3275C581D6B}" type="presOf" srcId="{F9F2329F-DDA3-4743-B2DB-0F7ACEAB5123}" destId="{DFB76DD2-D565-45FA-B1E3-17E5573DF5CB}" srcOrd="0" destOrd="0" presId="urn:microsoft.com/office/officeart/2005/8/layout/hierarchy1"/>
    <dgm:cxn modelId="{F76DD744-75B3-4DC5-B993-9BBADB67A350}" type="presOf" srcId="{B275F5D3-29AC-4AEE-B95B-3D2D03376D39}" destId="{859D34E5-B9CB-4503-B3AB-09E7753F78EA}" srcOrd="0" destOrd="0" presId="urn:microsoft.com/office/officeart/2005/8/layout/hierarchy1"/>
    <dgm:cxn modelId="{77228F48-19C5-4EE1-B8E4-99E82DC28A0E}" srcId="{8E7FEB00-4BD2-4C5B-A832-442B928ACBD0}" destId="{870A1E8B-D103-48F9-89E9-DE1F90C4A469}" srcOrd="0" destOrd="0" parTransId="{FEBE446C-C8D7-431C-B11F-DB309CE5B87E}" sibTransId="{8CB6BD38-8746-42C0-9ED8-98229A4068F9}"/>
    <dgm:cxn modelId="{AB12BE5A-51F5-48EF-80A3-A72129EDF985}" type="presOf" srcId="{FEBE446C-C8D7-431C-B11F-DB309CE5B87E}" destId="{8B102501-5F49-48A9-AFCC-E982EA893133}" srcOrd="0" destOrd="0" presId="urn:microsoft.com/office/officeart/2005/8/layout/hierarchy1"/>
    <dgm:cxn modelId="{4DA27360-7335-4166-B711-1A62D8E4B94E}" type="presOf" srcId="{FD33B761-9FAD-4F55-8A7E-A7721EE33B14}" destId="{C666F2E1-8803-4FB1-90D6-FBEEE470912F}" srcOrd="0" destOrd="0" presId="urn:microsoft.com/office/officeart/2005/8/layout/hierarchy1"/>
    <dgm:cxn modelId="{32D05964-2F54-4DA9-84DC-CF4A35FBCA41}" type="presOf" srcId="{07C651F1-6DFE-4273-AF86-7F6C8CFAF3B7}" destId="{6ACFEE47-9E44-4AFD-B828-84F8D624871B}" srcOrd="0" destOrd="0" presId="urn:microsoft.com/office/officeart/2005/8/layout/hierarchy1"/>
    <dgm:cxn modelId="{6E7AB772-D830-451D-96A8-49F976B09911}" type="presOf" srcId="{A4317F26-AFD0-4F17-9996-BA37930FC0A1}" destId="{3D7259CE-E125-4A3B-9057-EC2DEE2B763D}" srcOrd="0" destOrd="0" presId="urn:microsoft.com/office/officeart/2005/8/layout/hierarchy1"/>
    <dgm:cxn modelId="{EAA81576-FC91-49E2-B354-54173FB27808}" type="presOf" srcId="{70132B54-4613-4B88-8658-111F58A447D7}" destId="{26D76A0B-EF56-4074-BD1F-4758C410DCD3}" srcOrd="0" destOrd="0" presId="urn:microsoft.com/office/officeart/2005/8/layout/hierarchy1"/>
    <dgm:cxn modelId="{46A1E991-6BD6-41EA-9415-A1188F782BA8}" srcId="{870A1E8B-D103-48F9-89E9-DE1F90C4A469}" destId="{F9F2329F-DDA3-4743-B2DB-0F7ACEAB5123}" srcOrd="0" destOrd="0" parTransId="{2BBD2900-9D68-4628-AF55-831FAD2D2001}" sibTransId="{B7948634-CFBC-4FE1-AA60-46E57389D25D}"/>
    <dgm:cxn modelId="{00C37E9D-3FD4-4AD4-A539-952E280AB06B}" srcId="{B275F5D3-29AC-4AEE-B95B-3D2D03376D39}" destId="{8E7FEB00-4BD2-4C5B-A832-442B928ACBD0}" srcOrd="0" destOrd="0" parTransId="{2321360A-5E0F-4B04-A947-BED23FF127F6}" sibTransId="{1B8A50E3-7C5A-4245-996F-20859C0BDDCB}"/>
    <dgm:cxn modelId="{CCEED9A1-FFC5-4A91-BF2E-47EA98E389DD}" srcId="{870A1E8B-D103-48F9-89E9-DE1F90C4A469}" destId="{0216775E-77A1-4816-B41B-7CE688E56273}" srcOrd="1" destOrd="0" parTransId="{AA566C85-F076-49C8-84DB-E7694DEE779E}" sibTransId="{8F71019D-CF12-4183-A3DF-057796FBDC91}"/>
    <dgm:cxn modelId="{433F52A3-1580-48F0-91E2-F78F8870987B}" type="presOf" srcId="{98CF2B52-348A-4D06-B964-070BB8889A9C}" destId="{7A8E16AB-197B-42B7-8C50-D4E476E0D0FA}" srcOrd="0" destOrd="0" presId="urn:microsoft.com/office/officeart/2005/8/layout/hierarchy1"/>
    <dgm:cxn modelId="{3CA7FCA7-CB33-4A77-BCF7-2E4BA07897F8}" type="presOf" srcId="{AA566C85-F076-49C8-84DB-E7694DEE779E}" destId="{5419B6D2-B1B7-41F8-B2E7-1F37111BAD85}" srcOrd="0" destOrd="0" presId="urn:microsoft.com/office/officeart/2005/8/layout/hierarchy1"/>
    <dgm:cxn modelId="{015F8DAB-9D07-4DE5-BD4C-A61482CCC627}" type="presOf" srcId="{2BBD2900-9D68-4628-AF55-831FAD2D2001}" destId="{B1EB743A-970F-4304-BBDD-833AEA9BABE4}" srcOrd="0" destOrd="0" presId="urn:microsoft.com/office/officeart/2005/8/layout/hierarchy1"/>
    <dgm:cxn modelId="{6BE6B1B0-E108-4FDD-ADF3-EE1AC6FAF965}" type="presOf" srcId="{0216775E-77A1-4816-B41B-7CE688E56273}" destId="{FC9B0F6E-21DD-4412-83B7-53BD07831AA5}" srcOrd="0" destOrd="0" presId="urn:microsoft.com/office/officeart/2005/8/layout/hierarchy1"/>
    <dgm:cxn modelId="{D5A2D5B5-75DC-4D95-BB87-9D319DD8C124}" srcId="{8E7FEB00-4BD2-4C5B-A832-442B928ACBD0}" destId="{70132B54-4613-4B88-8658-111F58A447D7}" srcOrd="1" destOrd="0" parTransId="{FD33B761-9FAD-4F55-8A7E-A7721EE33B14}" sibTransId="{934D6E42-3478-4967-9C4D-3B22EAD63B87}"/>
    <dgm:cxn modelId="{987DDABA-9DB0-42A6-BA88-05FE5EA14D17}" type="presOf" srcId="{870A1E8B-D103-48F9-89E9-DE1F90C4A469}" destId="{0547C929-7E66-4253-A2D9-C6A1C63767FB}" srcOrd="0" destOrd="0" presId="urn:microsoft.com/office/officeart/2005/8/layout/hierarchy1"/>
    <dgm:cxn modelId="{91D521DF-A8AF-4577-B871-6740386EC098}" type="presOf" srcId="{A514E723-A56A-4012-9EB3-6CDC146AD46A}" destId="{830E40DC-5A64-454B-AB4B-162583D7333B}" srcOrd="0" destOrd="0" presId="urn:microsoft.com/office/officeart/2005/8/layout/hierarchy1"/>
    <dgm:cxn modelId="{CB7391BF-B9FE-4D41-B660-70E620478D14}" type="presParOf" srcId="{859D34E5-B9CB-4503-B3AB-09E7753F78EA}" destId="{163054B2-F8CF-48A1-B6D3-DCC0F4EDAAE0}" srcOrd="0" destOrd="0" presId="urn:microsoft.com/office/officeart/2005/8/layout/hierarchy1"/>
    <dgm:cxn modelId="{0578B48A-5629-4895-B3FB-A005C8ABCC21}" type="presParOf" srcId="{163054B2-F8CF-48A1-B6D3-DCC0F4EDAAE0}" destId="{5EC07585-3352-4CFF-B75B-8E59161DD295}" srcOrd="0" destOrd="0" presId="urn:microsoft.com/office/officeart/2005/8/layout/hierarchy1"/>
    <dgm:cxn modelId="{80C49B8A-0A2D-451D-BD81-304A96E26EBE}" type="presParOf" srcId="{5EC07585-3352-4CFF-B75B-8E59161DD295}" destId="{F67A5A14-8E9C-44C2-936E-01466D0612D5}" srcOrd="0" destOrd="0" presId="urn:microsoft.com/office/officeart/2005/8/layout/hierarchy1"/>
    <dgm:cxn modelId="{3C85B95C-EE99-4CE7-8F32-086B21E39764}" type="presParOf" srcId="{5EC07585-3352-4CFF-B75B-8E59161DD295}" destId="{25B31314-82EC-4F3A-BCDB-A24D847937CC}" srcOrd="1" destOrd="0" presId="urn:microsoft.com/office/officeart/2005/8/layout/hierarchy1"/>
    <dgm:cxn modelId="{2E6B6AC2-AAB6-4EE4-9B3F-118C055B8395}" type="presParOf" srcId="{163054B2-F8CF-48A1-B6D3-DCC0F4EDAAE0}" destId="{BE03C65C-DBE9-484B-904C-84A10468CFD2}" srcOrd="1" destOrd="0" presId="urn:microsoft.com/office/officeart/2005/8/layout/hierarchy1"/>
    <dgm:cxn modelId="{3F5D676B-E738-4404-9BE9-B168CDD38C1A}" type="presParOf" srcId="{BE03C65C-DBE9-484B-904C-84A10468CFD2}" destId="{8B102501-5F49-48A9-AFCC-E982EA893133}" srcOrd="0" destOrd="0" presId="urn:microsoft.com/office/officeart/2005/8/layout/hierarchy1"/>
    <dgm:cxn modelId="{BE9A20CE-DC59-4AD2-ABD6-E49B3E7196D6}" type="presParOf" srcId="{BE03C65C-DBE9-484B-904C-84A10468CFD2}" destId="{F095B9DB-58F4-460F-AE44-3F6EA2A73CB8}" srcOrd="1" destOrd="0" presId="urn:microsoft.com/office/officeart/2005/8/layout/hierarchy1"/>
    <dgm:cxn modelId="{4688C824-3B85-4750-B474-55E80CD21688}" type="presParOf" srcId="{F095B9DB-58F4-460F-AE44-3F6EA2A73CB8}" destId="{14D5D649-08C7-4015-ADF2-022145419CEB}" srcOrd="0" destOrd="0" presId="urn:microsoft.com/office/officeart/2005/8/layout/hierarchy1"/>
    <dgm:cxn modelId="{C7BEFEB2-83DF-431E-9E41-E706382C3979}" type="presParOf" srcId="{14D5D649-08C7-4015-ADF2-022145419CEB}" destId="{AF3C522D-C62E-44C4-9A51-BA1C7A204844}" srcOrd="0" destOrd="0" presId="urn:microsoft.com/office/officeart/2005/8/layout/hierarchy1"/>
    <dgm:cxn modelId="{16586BAB-3C65-4EE8-A29C-04F2703E49D0}" type="presParOf" srcId="{14D5D649-08C7-4015-ADF2-022145419CEB}" destId="{0547C929-7E66-4253-A2D9-C6A1C63767FB}" srcOrd="1" destOrd="0" presId="urn:microsoft.com/office/officeart/2005/8/layout/hierarchy1"/>
    <dgm:cxn modelId="{CE576E6E-8BD6-4452-83C4-D79182B90BF1}" type="presParOf" srcId="{F095B9DB-58F4-460F-AE44-3F6EA2A73CB8}" destId="{62DD7F1F-3218-4737-BBEA-759A32A5652B}" srcOrd="1" destOrd="0" presId="urn:microsoft.com/office/officeart/2005/8/layout/hierarchy1"/>
    <dgm:cxn modelId="{572DE794-F379-4229-A5EF-E05A36731CEF}" type="presParOf" srcId="{62DD7F1F-3218-4737-BBEA-759A32A5652B}" destId="{B1EB743A-970F-4304-BBDD-833AEA9BABE4}" srcOrd="0" destOrd="0" presId="urn:microsoft.com/office/officeart/2005/8/layout/hierarchy1"/>
    <dgm:cxn modelId="{23E22E9C-9EC7-414B-AB1A-936A583D78A5}" type="presParOf" srcId="{62DD7F1F-3218-4737-BBEA-759A32A5652B}" destId="{1A7C26E3-C324-4ADA-9F9A-E98D1CB83FEB}" srcOrd="1" destOrd="0" presId="urn:microsoft.com/office/officeart/2005/8/layout/hierarchy1"/>
    <dgm:cxn modelId="{CD809B43-1F42-400A-9CCC-05AFE8728CA4}" type="presParOf" srcId="{1A7C26E3-C324-4ADA-9F9A-E98D1CB83FEB}" destId="{F06E6966-3D89-4070-860A-D0B9EF7979C6}" srcOrd="0" destOrd="0" presId="urn:microsoft.com/office/officeart/2005/8/layout/hierarchy1"/>
    <dgm:cxn modelId="{4A09D064-284F-4F86-9976-D8214658BB61}" type="presParOf" srcId="{F06E6966-3D89-4070-860A-D0B9EF7979C6}" destId="{B2D7340C-1E03-4FCE-A775-994A4C5CAD28}" srcOrd="0" destOrd="0" presId="urn:microsoft.com/office/officeart/2005/8/layout/hierarchy1"/>
    <dgm:cxn modelId="{F48ECD34-2F3B-4DF7-BCF2-F0A341C19D13}" type="presParOf" srcId="{F06E6966-3D89-4070-860A-D0B9EF7979C6}" destId="{DFB76DD2-D565-45FA-B1E3-17E5573DF5CB}" srcOrd="1" destOrd="0" presId="urn:microsoft.com/office/officeart/2005/8/layout/hierarchy1"/>
    <dgm:cxn modelId="{E824CAB5-AEAB-4010-ACB9-6D0343267D32}" type="presParOf" srcId="{1A7C26E3-C324-4ADA-9F9A-E98D1CB83FEB}" destId="{D1580005-0127-4504-AC82-3F4BEFE2DB65}" srcOrd="1" destOrd="0" presId="urn:microsoft.com/office/officeart/2005/8/layout/hierarchy1"/>
    <dgm:cxn modelId="{C0DECE60-F635-4A66-8333-8F062DA473FA}" type="presParOf" srcId="{62DD7F1F-3218-4737-BBEA-759A32A5652B}" destId="{5419B6D2-B1B7-41F8-B2E7-1F37111BAD85}" srcOrd="2" destOrd="0" presId="urn:microsoft.com/office/officeart/2005/8/layout/hierarchy1"/>
    <dgm:cxn modelId="{3EE87833-694B-4D34-AA5C-E606FCD18294}" type="presParOf" srcId="{62DD7F1F-3218-4737-BBEA-759A32A5652B}" destId="{6782C82A-29E4-4173-891D-D7CC9CD48D5B}" srcOrd="3" destOrd="0" presId="urn:microsoft.com/office/officeart/2005/8/layout/hierarchy1"/>
    <dgm:cxn modelId="{1FAC50A6-1140-4DD1-B47C-4020DB9A8070}" type="presParOf" srcId="{6782C82A-29E4-4173-891D-D7CC9CD48D5B}" destId="{1000CB4E-1CA5-4486-B667-901235284EF1}" srcOrd="0" destOrd="0" presId="urn:microsoft.com/office/officeart/2005/8/layout/hierarchy1"/>
    <dgm:cxn modelId="{97E01B59-8A5C-4495-B560-BED65B2EEC8E}" type="presParOf" srcId="{1000CB4E-1CA5-4486-B667-901235284EF1}" destId="{FBCF364B-6559-4D29-83F7-6D5BB8971607}" srcOrd="0" destOrd="0" presId="urn:microsoft.com/office/officeart/2005/8/layout/hierarchy1"/>
    <dgm:cxn modelId="{5A6E3E74-35C5-4736-8FA8-783215D489C5}" type="presParOf" srcId="{1000CB4E-1CA5-4486-B667-901235284EF1}" destId="{FC9B0F6E-21DD-4412-83B7-53BD07831AA5}" srcOrd="1" destOrd="0" presId="urn:microsoft.com/office/officeart/2005/8/layout/hierarchy1"/>
    <dgm:cxn modelId="{874A4527-D00C-4F55-829A-4A34D8C64481}" type="presParOf" srcId="{6782C82A-29E4-4173-891D-D7CC9CD48D5B}" destId="{EF209F70-A861-4B8F-A12C-853A09AE80F9}" srcOrd="1" destOrd="0" presId="urn:microsoft.com/office/officeart/2005/8/layout/hierarchy1"/>
    <dgm:cxn modelId="{0D4B1175-4668-4A1A-915B-5C97C1B7D44D}" type="presParOf" srcId="{BE03C65C-DBE9-484B-904C-84A10468CFD2}" destId="{C666F2E1-8803-4FB1-90D6-FBEEE470912F}" srcOrd="2" destOrd="0" presId="urn:microsoft.com/office/officeart/2005/8/layout/hierarchy1"/>
    <dgm:cxn modelId="{D81A6D68-C754-4003-B262-FF5CEDB11F2B}" type="presParOf" srcId="{BE03C65C-DBE9-484B-904C-84A10468CFD2}" destId="{FBDDFD11-D6C8-458A-AE64-60174BF59433}" srcOrd="3" destOrd="0" presId="urn:microsoft.com/office/officeart/2005/8/layout/hierarchy1"/>
    <dgm:cxn modelId="{42396557-65D3-4FF8-8821-76F47B478957}" type="presParOf" srcId="{FBDDFD11-D6C8-458A-AE64-60174BF59433}" destId="{02640DAD-86EB-421A-8E86-4639830612F4}" srcOrd="0" destOrd="0" presId="urn:microsoft.com/office/officeart/2005/8/layout/hierarchy1"/>
    <dgm:cxn modelId="{96B1044B-A95E-447D-BBCB-B18E5612F4FB}" type="presParOf" srcId="{02640DAD-86EB-421A-8E86-4639830612F4}" destId="{BD0F5B72-97F1-4F8C-929E-E03071D0AF02}" srcOrd="0" destOrd="0" presId="urn:microsoft.com/office/officeart/2005/8/layout/hierarchy1"/>
    <dgm:cxn modelId="{7203D24C-F062-4C8E-81DB-810FB3066913}" type="presParOf" srcId="{02640DAD-86EB-421A-8E86-4639830612F4}" destId="{26D76A0B-EF56-4074-BD1F-4758C410DCD3}" srcOrd="1" destOrd="0" presId="urn:microsoft.com/office/officeart/2005/8/layout/hierarchy1"/>
    <dgm:cxn modelId="{FA6468F0-39E4-4ED5-B418-C882D8820724}" type="presParOf" srcId="{FBDDFD11-D6C8-458A-AE64-60174BF59433}" destId="{7C8CAE6C-0F8D-4554-94FA-9BD982FCE791}" srcOrd="1" destOrd="0" presId="urn:microsoft.com/office/officeart/2005/8/layout/hierarchy1"/>
    <dgm:cxn modelId="{626130D6-0069-42D0-B64A-AB464FFAB7DC}" type="presParOf" srcId="{7C8CAE6C-0F8D-4554-94FA-9BD982FCE791}" destId="{7A8E16AB-197B-42B7-8C50-D4E476E0D0FA}" srcOrd="0" destOrd="0" presId="urn:microsoft.com/office/officeart/2005/8/layout/hierarchy1"/>
    <dgm:cxn modelId="{4EF669CF-E399-4A7F-9C38-C880DC23202C}" type="presParOf" srcId="{7C8CAE6C-0F8D-4554-94FA-9BD982FCE791}" destId="{3D3072B9-EF99-4508-9C70-5D40B40C88F6}" srcOrd="1" destOrd="0" presId="urn:microsoft.com/office/officeart/2005/8/layout/hierarchy1"/>
    <dgm:cxn modelId="{53776DC0-4015-4A13-8A31-CDE42E23907A}" type="presParOf" srcId="{3D3072B9-EF99-4508-9C70-5D40B40C88F6}" destId="{620B149C-3BF2-4CFA-A0F6-E8ACA37225E0}" srcOrd="0" destOrd="0" presId="urn:microsoft.com/office/officeart/2005/8/layout/hierarchy1"/>
    <dgm:cxn modelId="{D94E0CD8-9AB8-4A16-B500-1A1903881264}" type="presParOf" srcId="{620B149C-3BF2-4CFA-A0F6-E8ACA37225E0}" destId="{E2927175-BF5B-4B73-851C-7CF7AC441D9F}" srcOrd="0" destOrd="0" presId="urn:microsoft.com/office/officeart/2005/8/layout/hierarchy1"/>
    <dgm:cxn modelId="{4F2A1AD7-8A3C-444D-A7D6-BD86AD0C8F15}" type="presParOf" srcId="{620B149C-3BF2-4CFA-A0F6-E8ACA37225E0}" destId="{3D7259CE-E125-4A3B-9057-EC2DEE2B763D}" srcOrd="1" destOrd="0" presId="urn:microsoft.com/office/officeart/2005/8/layout/hierarchy1"/>
    <dgm:cxn modelId="{B10CB781-3332-4C60-8173-62F48282A34C}" type="presParOf" srcId="{3D3072B9-EF99-4508-9C70-5D40B40C88F6}" destId="{AA9ACDCF-94A5-4049-99A5-551219486EFE}" srcOrd="1" destOrd="0" presId="urn:microsoft.com/office/officeart/2005/8/layout/hierarchy1"/>
    <dgm:cxn modelId="{F7DAA719-9A2A-4D12-BED4-A32303A25861}" type="presParOf" srcId="{7C8CAE6C-0F8D-4554-94FA-9BD982FCE791}" destId="{830E40DC-5A64-454B-AB4B-162583D7333B}" srcOrd="2" destOrd="0" presId="urn:microsoft.com/office/officeart/2005/8/layout/hierarchy1"/>
    <dgm:cxn modelId="{BF319EC2-08D5-4782-8D5B-AA9291E04F2A}" type="presParOf" srcId="{7C8CAE6C-0F8D-4554-94FA-9BD982FCE791}" destId="{5328CDAA-1452-410F-8E40-E14083FE0EBC}" srcOrd="3" destOrd="0" presId="urn:microsoft.com/office/officeart/2005/8/layout/hierarchy1"/>
    <dgm:cxn modelId="{FED70140-21ED-4BAA-BB3D-98595237066C}" type="presParOf" srcId="{5328CDAA-1452-410F-8E40-E14083FE0EBC}" destId="{A7CD8D78-3F77-477E-BA6F-FF4ED805044D}" srcOrd="0" destOrd="0" presId="urn:microsoft.com/office/officeart/2005/8/layout/hierarchy1"/>
    <dgm:cxn modelId="{03220782-F9AE-46EB-AA88-DE952E926123}" type="presParOf" srcId="{A7CD8D78-3F77-477E-BA6F-FF4ED805044D}" destId="{19751B4D-8AB8-4966-B933-4BD9C3CF38DF}" srcOrd="0" destOrd="0" presId="urn:microsoft.com/office/officeart/2005/8/layout/hierarchy1"/>
    <dgm:cxn modelId="{DB2ABF80-472E-42FC-9EBB-F26670632AD8}" type="presParOf" srcId="{A7CD8D78-3F77-477E-BA6F-FF4ED805044D}" destId="{6ACFEE47-9E44-4AFD-B828-84F8D624871B}" srcOrd="1" destOrd="0" presId="urn:microsoft.com/office/officeart/2005/8/layout/hierarchy1"/>
    <dgm:cxn modelId="{8395091A-ACB8-4109-9EA8-BB44AB8A8EFC}" type="presParOf" srcId="{5328CDAA-1452-410F-8E40-E14083FE0EBC}" destId="{504D0996-7D1E-4C62-9A60-E6ED937517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AC9F6D-CDA4-4AFA-B471-5C85CADAD4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E222D4-0354-4DE8-849B-C466C7B59FE2}">
      <dgm:prSet phldrT="[文本]"/>
      <dgm:spPr/>
      <dgm:t>
        <a:bodyPr/>
        <a:lstStyle/>
        <a:p>
          <a:r>
            <a:rPr lang="en-US" altLang="zh-CN" dirty="0"/>
            <a:t>Gov</a:t>
          </a:r>
          <a:endParaRPr lang="zh-CN" altLang="en-US" dirty="0"/>
        </a:p>
      </dgm:t>
    </dgm:pt>
    <dgm:pt modelId="{8907270F-DC2D-4C2F-915A-4EE6CCA3DFB9}" type="parTrans" cxnId="{9EB4BB68-E526-46B6-82EF-0F018187ED66}">
      <dgm:prSet/>
      <dgm:spPr/>
      <dgm:t>
        <a:bodyPr/>
        <a:lstStyle/>
        <a:p>
          <a:endParaRPr lang="zh-CN" altLang="en-US"/>
        </a:p>
      </dgm:t>
    </dgm:pt>
    <dgm:pt modelId="{61611787-8D8B-48C9-9CD2-B25B39C8ECD9}" type="sibTrans" cxnId="{9EB4BB68-E526-46B6-82EF-0F018187ED66}">
      <dgm:prSet/>
      <dgm:spPr/>
      <dgm:t>
        <a:bodyPr/>
        <a:lstStyle/>
        <a:p>
          <a:endParaRPr lang="zh-CN" altLang="en-US"/>
        </a:p>
      </dgm:t>
    </dgm:pt>
    <dgm:pt modelId="{2B1310EB-4B43-48D6-9B32-6811A711A56E}">
      <dgm:prSet phldrT="[文本]"/>
      <dgm:spPr/>
      <dgm:t>
        <a:bodyPr/>
        <a:lstStyle/>
        <a:p>
          <a:r>
            <a:rPr lang="en-US" altLang="zh-CN" dirty="0"/>
            <a:t>Subsidy</a:t>
          </a:r>
          <a:endParaRPr lang="zh-CN" altLang="en-US" dirty="0"/>
        </a:p>
      </dgm:t>
    </dgm:pt>
    <dgm:pt modelId="{5ED46169-4C6D-42C6-8942-D9E5349BBC0E}" type="parTrans" cxnId="{0B80F94E-6E96-4436-9578-75401EF75F0D}">
      <dgm:prSet/>
      <dgm:spPr/>
      <dgm:t>
        <a:bodyPr/>
        <a:lstStyle/>
        <a:p>
          <a:endParaRPr lang="zh-CN" altLang="en-US"/>
        </a:p>
      </dgm:t>
    </dgm:pt>
    <dgm:pt modelId="{7CA55F21-9EC8-43F5-84AC-815F2DDB7CAC}" type="sibTrans" cxnId="{0B80F94E-6E96-4436-9578-75401EF75F0D}">
      <dgm:prSet/>
      <dgm:spPr/>
      <dgm:t>
        <a:bodyPr/>
        <a:lstStyle/>
        <a:p>
          <a:endParaRPr lang="zh-CN" altLang="en-US"/>
        </a:p>
      </dgm:t>
    </dgm:pt>
    <dgm:pt modelId="{C60A9D4A-2EED-4CC8-AF41-08D27A85B540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1DDABC0D-7D1F-42E1-A831-83877B8B7433}" type="parTrans" cxnId="{66478EF4-9D7C-4E75-A193-DEE9F16DD3D8}">
      <dgm:prSet/>
      <dgm:spPr/>
      <dgm:t>
        <a:bodyPr/>
        <a:lstStyle/>
        <a:p>
          <a:endParaRPr lang="zh-CN" altLang="en-US"/>
        </a:p>
      </dgm:t>
    </dgm:pt>
    <dgm:pt modelId="{A2B5ADE5-D9AE-4D97-A917-4732FDF054E3}" type="sibTrans" cxnId="{66478EF4-9D7C-4E75-A193-DEE9F16DD3D8}">
      <dgm:prSet/>
      <dgm:spPr/>
      <dgm:t>
        <a:bodyPr/>
        <a:lstStyle/>
        <a:p>
          <a:endParaRPr lang="zh-CN" altLang="en-US"/>
        </a:p>
      </dgm:t>
    </dgm:pt>
    <dgm:pt modelId="{1380C16A-737E-48CA-9CDF-862F6747C70D}">
      <dgm:prSet phldrT="[文本]"/>
      <dgm:spPr/>
      <dgm:t>
        <a:bodyPr/>
        <a:lstStyle/>
        <a:p>
          <a:r>
            <a:rPr lang="en-US" altLang="zh-CN" dirty="0"/>
            <a:t>Deferred</a:t>
          </a:r>
          <a:endParaRPr lang="zh-CN" altLang="en-US" dirty="0"/>
        </a:p>
      </dgm:t>
    </dgm:pt>
    <dgm:pt modelId="{812A9CF0-D322-4C95-BD71-160E887D86A4}" type="parTrans" cxnId="{D172F5CC-A0BC-477A-B703-805F260A5FDC}">
      <dgm:prSet/>
      <dgm:spPr/>
      <dgm:t>
        <a:bodyPr/>
        <a:lstStyle/>
        <a:p>
          <a:endParaRPr lang="zh-CN" altLang="en-US"/>
        </a:p>
      </dgm:t>
    </dgm:pt>
    <dgm:pt modelId="{3180B320-538F-4AB7-BA7A-D71007D857B0}" type="sibTrans" cxnId="{D172F5CC-A0BC-477A-B703-805F260A5FDC}">
      <dgm:prSet/>
      <dgm:spPr/>
      <dgm:t>
        <a:bodyPr/>
        <a:lstStyle/>
        <a:p>
          <a:endParaRPr lang="zh-CN" altLang="en-US"/>
        </a:p>
      </dgm:t>
    </dgm:pt>
    <dgm:pt modelId="{4295E645-3EC4-4628-B3D0-59BBF7F58F8C}" type="pres">
      <dgm:prSet presAssocID="{92AC9F6D-CDA4-4AFA-B471-5C85CADAD4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CE419A-3EBF-4F1D-B8BF-E6FBDF32A1BC}" type="pres">
      <dgm:prSet presAssocID="{B9E222D4-0354-4DE8-849B-C466C7B59FE2}" presName="hierRoot1" presStyleCnt="0"/>
      <dgm:spPr/>
    </dgm:pt>
    <dgm:pt modelId="{C3413C3F-FEE4-41EE-9DB7-D35826D33D72}" type="pres">
      <dgm:prSet presAssocID="{B9E222D4-0354-4DE8-849B-C466C7B59FE2}" presName="composite" presStyleCnt="0"/>
      <dgm:spPr/>
    </dgm:pt>
    <dgm:pt modelId="{15A41970-0230-4C4B-9528-903EDDE703A3}" type="pres">
      <dgm:prSet presAssocID="{B9E222D4-0354-4DE8-849B-C466C7B59FE2}" presName="background" presStyleLbl="node0" presStyleIdx="0" presStyleCnt="1"/>
      <dgm:spPr/>
    </dgm:pt>
    <dgm:pt modelId="{DF441099-880A-44B2-A8C4-66F61BF62098}" type="pres">
      <dgm:prSet presAssocID="{B9E222D4-0354-4DE8-849B-C466C7B59FE2}" presName="text" presStyleLbl="fgAcc0" presStyleIdx="0" presStyleCnt="1">
        <dgm:presLayoutVars>
          <dgm:chPref val="3"/>
        </dgm:presLayoutVars>
      </dgm:prSet>
      <dgm:spPr/>
    </dgm:pt>
    <dgm:pt modelId="{216E213A-1A63-4D8B-A29B-841E937636CE}" type="pres">
      <dgm:prSet presAssocID="{B9E222D4-0354-4DE8-849B-C466C7B59FE2}" presName="hierChild2" presStyleCnt="0"/>
      <dgm:spPr/>
    </dgm:pt>
    <dgm:pt modelId="{55E6CD3E-F931-4545-BF39-0B0638ACB086}" type="pres">
      <dgm:prSet presAssocID="{5ED46169-4C6D-42C6-8942-D9E5349BBC0E}" presName="Name10" presStyleLbl="parChTrans1D2" presStyleIdx="0" presStyleCnt="3"/>
      <dgm:spPr/>
    </dgm:pt>
    <dgm:pt modelId="{CF1457B5-ADA1-4CB1-AF53-6569C9C83682}" type="pres">
      <dgm:prSet presAssocID="{2B1310EB-4B43-48D6-9B32-6811A711A56E}" presName="hierRoot2" presStyleCnt="0"/>
      <dgm:spPr/>
    </dgm:pt>
    <dgm:pt modelId="{F5A56B1D-BEA7-44E2-9BEA-D9BED59153A8}" type="pres">
      <dgm:prSet presAssocID="{2B1310EB-4B43-48D6-9B32-6811A711A56E}" presName="composite2" presStyleCnt="0"/>
      <dgm:spPr/>
    </dgm:pt>
    <dgm:pt modelId="{A6534046-6BBE-4214-898C-8AB04C75D445}" type="pres">
      <dgm:prSet presAssocID="{2B1310EB-4B43-48D6-9B32-6811A711A56E}" presName="background2" presStyleLbl="node2" presStyleIdx="0" presStyleCnt="3"/>
      <dgm:spPr/>
    </dgm:pt>
    <dgm:pt modelId="{8C151EE1-244D-430B-A032-383F4FF10934}" type="pres">
      <dgm:prSet presAssocID="{2B1310EB-4B43-48D6-9B32-6811A711A56E}" presName="text2" presStyleLbl="fgAcc2" presStyleIdx="0" presStyleCnt="3">
        <dgm:presLayoutVars>
          <dgm:chPref val="3"/>
        </dgm:presLayoutVars>
      </dgm:prSet>
      <dgm:spPr/>
    </dgm:pt>
    <dgm:pt modelId="{847234ED-E433-44B8-8E26-9A90CACA5700}" type="pres">
      <dgm:prSet presAssocID="{2B1310EB-4B43-48D6-9B32-6811A711A56E}" presName="hierChild3" presStyleCnt="0"/>
      <dgm:spPr/>
    </dgm:pt>
    <dgm:pt modelId="{25DA38F8-677F-4DBB-ABEC-589C016D9F55}" type="pres">
      <dgm:prSet presAssocID="{1DDABC0D-7D1F-42E1-A831-83877B8B7433}" presName="Name10" presStyleLbl="parChTrans1D2" presStyleIdx="1" presStyleCnt="3"/>
      <dgm:spPr/>
    </dgm:pt>
    <dgm:pt modelId="{E751A896-72E4-4C31-A03D-9D7EE740082B}" type="pres">
      <dgm:prSet presAssocID="{C60A9D4A-2EED-4CC8-AF41-08D27A85B540}" presName="hierRoot2" presStyleCnt="0"/>
      <dgm:spPr/>
    </dgm:pt>
    <dgm:pt modelId="{F7D02AC6-D807-4225-8A75-7611B50A6A5D}" type="pres">
      <dgm:prSet presAssocID="{C60A9D4A-2EED-4CC8-AF41-08D27A85B540}" presName="composite2" presStyleCnt="0"/>
      <dgm:spPr/>
    </dgm:pt>
    <dgm:pt modelId="{8585275B-3E27-4EB8-908F-25EA14D08A56}" type="pres">
      <dgm:prSet presAssocID="{C60A9D4A-2EED-4CC8-AF41-08D27A85B540}" presName="background2" presStyleLbl="node2" presStyleIdx="1" presStyleCnt="3"/>
      <dgm:spPr/>
    </dgm:pt>
    <dgm:pt modelId="{8B937B5E-6800-4DF7-B311-8F4CE0CFB3BF}" type="pres">
      <dgm:prSet presAssocID="{C60A9D4A-2EED-4CC8-AF41-08D27A85B540}" presName="text2" presStyleLbl="fgAcc2" presStyleIdx="1" presStyleCnt="3">
        <dgm:presLayoutVars>
          <dgm:chPref val="3"/>
        </dgm:presLayoutVars>
      </dgm:prSet>
      <dgm:spPr/>
    </dgm:pt>
    <dgm:pt modelId="{069CBBB7-5EE6-45AB-AD12-DAAD5ABC3FE4}" type="pres">
      <dgm:prSet presAssocID="{C60A9D4A-2EED-4CC8-AF41-08D27A85B540}" presName="hierChild3" presStyleCnt="0"/>
      <dgm:spPr/>
    </dgm:pt>
    <dgm:pt modelId="{7D90DC72-F0E7-4831-94AD-10908C2C8C84}" type="pres">
      <dgm:prSet presAssocID="{812A9CF0-D322-4C95-BD71-160E887D86A4}" presName="Name10" presStyleLbl="parChTrans1D2" presStyleIdx="2" presStyleCnt="3"/>
      <dgm:spPr/>
    </dgm:pt>
    <dgm:pt modelId="{362FD9CE-4633-4D1E-A060-FE7EEB2112C0}" type="pres">
      <dgm:prSet presAssocID="{1380C16A-737E-48CA-9CDF-862F6747C70D}" presName="hierRoot2" presStyleCnt="0"/>
      <dgm:spPr/>
    </dgm:pt>
    <dgm:pt modelId="{1D84C44E-1461-4370-8239-56312871DADF}" type="pres">
      <dgm:prSet presAssocID="{1380C16A-737E-48CA-9CDF-862F6747C70D}" presName="composite2" presStyleCnt="0"/>
      <dgm:spPr/>
    </dgm:pt>
    <dgm:pt modelId="{335FBA11-B10A-4877-818B-E09CE120DDC1}" type="pres">
      <dgm:prSet presAssocID="{1380C16A-737E-48CA-9CDF-862F6747C70D}" presName="background2" presStyleLbl="node2" presStyleIdx="2" presStyleCnt="3"/>
      <dgm:spPr/>
    </dgm:pt>
    <dgm:pt modelId="{DB036694-0D73-4339-9A93-740A66D6F991}" type="pres">
      <dgm:prSet presAssocID="{1380C16A-737E-48CA-9CDF-862F6747C70D}" presName="text2" presStyleLbl="fgAcc2" presStyleIdx="2" presStyleCnt="3">
        <dgm:presLayoutVars>
          <dgm:chPref val="3"/>
        </dgm:presLayoutVars>
      </dgm:prSet>
      <dgm:spPr/>
    </dgm:pt>
    <dgm:pt modelId="{CFFE09EC-924D-45A0-8534-64803517FC86}" type="pres">
      <dgm:prSet presAssocID="{1380C16A-737E-48CA-9CDF-862F6747C70D}" presName="hierChild3" presStyleCnt="0"/>
      <dgm:spPr/>
    </dgm:pt>
  </dgm:ptLst>
  <dgm:cxnLst>
    <dgm:cxn modelId="{8FBCB22C-C3A7-4091-BE86-87B14E393E38}" type="presOf" srcId="{1380C16A-737E-48CA-9CDF-862F6747C70D}" destId="{DB036694-0D73-4339-9A93-740A66D6F991}" srcOrd="0" destOrd="0" presId="urn:microsoft.com/office/officeart/2005/8/layout/hierarchy1"/>
    <dgm:cxn modelId="{50408B45-8DE7-4CA5-94D2-85CD954107B5}" type="presOf" srcId="{1DDABC0D-7D1F-42E1-A831-83877B8B7433}" destId="{25DA38F8-677F-4DBB-ABEC-589C016D9F55}" srcOrd="0" destOrd="0" presId="urn:microsoft.com/office/officeart/2005/8/layout/hierarchy1"/>
    <dgm:cxn modelId="{0B80F94E-6E96-4436-9578-75401EF75F0D}" srcId="{B9E222D4-0354-4DE8-849B-C466C7B59FE2}" destId="{2B1310EB-4B43-48D6-9B32-6811A711A56E}" srcOrd="0" destOrd="0" parTransId="{5ED46169-4C6D-42C6-8942-D9E5349BBC0E}" sibTransId="{7CA55F21-9EC8-43F5-84AC-815F2DDB7CAC}"/>
    <dgm:cxn modelId="{4A4BAD59-B541-444F-BFAE-E1A8D9219FE3}" type="presOf" srcId="{92AC9F6D-CDA4-4AFA-B471-5C85CADAD4B8}" destId="{4295E645-3EC4-4628-B3D0-59BBF7F58F8C}" srcOrd="0" destOrd="0" presId="urn:microsoft.com/office/officeart/2005/8/layout/hierarchy1"/>
    <dgm:cxn modelId="{B67FCF5D-674B-4338-BD4F-79550A45576D}" type="presOf" srcId="{812A9CF0-D322-4C95-BD71-160E887D86A4}" destId="{7D90DC72-F0E7-4831-94AD-10908C2C8C84}" srcOrd="0" destOrd="0" presId="urn:microsoft.com/office/officeart/2005/8/layout/hierarchy1"/>
    <dgm:cxn modelId="{3D948D67-51EF-42E5-B900-6F81427750CB}" type="presOf" srcId="{5ED46169-4C6D-42C6-8942-D9E5349BBC0E}" destId="{55E6CD3E-F931-4545-BF39-0B0638ACB086}" srcOrd="0" destOrd="0" presId="urn:microsoft.com/office/officeart/2005/8/layout/hierarchy1"/>
    <dgm:cxn modelId="{9EB4BB68-E526-46B6-82EF-0F018187ED66}" srcId="{92AC9F6D-CDA4-4AFA-B471-5C85CADAD4B8}" destId="{B9E222D4-0354-4DE8-849B-C466C7B59FE2}" srcOrd="0" destOrd="0" parTransId="{8907270F-DC2D-4C2F-915A-4EE6CCA3DFB9}" sibTransId="{61611787-8D8B-48C9-9CD2-B25B39C8ECD9}"/>
    <dgm:cxn modelId="{6915A2BC-04C0-42AD-9125-1513FEFD693F}" type="presOf" srcId="{2B1310EB-4B43-48D6-9B32-6811A711A56E}" destId="{8C151EE1-244D-430B-A032-383F4FF10934}" srcOrd="0" destOrd="0" presId="urn:microsoft.com/office/officeart/2005/8/layout/hierarchy1"/>
    <dgm:cxn modelId="{B1C029C3-2955-46E2-87AC-2077D22BF052}" type="presOf" srcId="{C60A9D4A-2EED-4CC8-AF41-08D27A85B540}" destId="{8B937B5E-6800-4DF7-B311-8F4CE0CFB3BF}" srcOrd="0" destOrd="0" presId="urn:microsoft.com/office/officeart/2005/8/layout/hierarchy1"/>
    <dgm:cxn modelId="{D172F5CC-A0BC-477A-B703-805F260A5FDC}" srcId="{B9E222D4-0354-4DE8-849B-C466C7B59FE2}" destId="{1380C16A-737E-48CA-9CDF-862F6747C70D}" srcOrd="2" destOrd="0" parTransId="{812A9CF0-D322-4C95-BD71-160E887D86A4}" sibTransId="{3180B320-538F-4AB7-BA7A-D71007D857B0}"/>
    <dgm:cxn modelId="{654F14ED-5167-4701-90A7-2EBA5895AF13}" type="presOf" srcId="{B9E222D4-0354-4DE8-849B-C466C7B59FE2}" destId="{DF441099-880A-44B2-A8C4-66F61BF62098}" srcOrd="0" destOrd="0" presId="urn:microsoft.com/office/officeart/2005/8/layout/hierarchy1"/>
    <dgm:cxn modelId="{66478EF4-9D7C-4E75-A193-DEE9F16DD3D8}" srcId="{B9E222D4-0354-4DE8-849B-C466C7B59FE2}" destId="{C60A9D4A-2EED-4CC8-AF41-08D27A85B540}" srcOrd="1" destOrd="0" parTransId="{1DDABC0D-7D1F-42E1-A831-83877B8B7433}" sibTransId="{A2B5ADE5-D9AE-4D97-A917-4732FDF054E3}"/>
    <dgm:cxn modelId="{15693547-B7A5-4C7E-A51B-436E19CD7C31}" type="presParOf" srcId="{4295E645-3EC4-4628-B3D0-59BBF7F58F8C}" destId="{B8CE419A-3EBF-4F1D-B8BF-E6FBDF32A1BC}" srcOrd="0" destOrd="0" presId="urn:microsoft.com/office/officeart/2005/8/layout/hierarchy1"/>
    <dgm:cxn modelId="{548EFEB2-45F2-4ED6-B6D5-8456F82DF268}" type="presParOf" srcId="{B8CE419A-3EBF-4F1D-B8BF-E6FBDF32A1BC}" destId="{C3413C3F-FEE4-41EE-9DB7-D35826D33D72}" srcOrd="0" destOrd="0" presId="urn:microsoft.com/office/officeart/2005/8/layout/hierarchy1"/>
    <dgm:cxn modelId="{C17E434C-84EB-475F-8F6C-57703FBAD9B3}" type="presParOf" srcId="{C3413C3F-FEE4-41EE-9DB7-D35826D33D72}" destId="{15A41970-0230-4C4B-9528-903EDDE703A3}" srcOrd="0" destOrd="0" presId="urn:microsoft.com/office/officeart/2005/8/layout/hierarchy1"/>
    <dgm:cxn modelId="{DE22AF75-E0B5-4726-A6D4-D3CC127713F7}" type="presParOf" srcId="{C3413C3F-FEE4-41EE-9DB7-D35826D33D72}" destId="{DF441099-880A-44B2-A8C4-66F61BF62098}" srcOrd="1" destOrd="0" presId="urn:microsoft.com/office/officeart/2005/8/layout/hierarchy1"/>
    <dgm:cxn modelId="{4FC510C0-542B-4A27-ACA1-E81F10A7AF37}" type="presParOf" srcId="{B8CE419A-3EBF-4F1D-B8BF-E6FBDF32A1BC}" destId="{216E213A-1A63-4D8B-A29B-841E937636CE}" srcOrd="1" destOrd="0" presId="urn:microsoft.com/office/officeart/2005/8/layout/hierarchy1"/>
    <dgm:cxn modelId="{6BEF3086-D014-4514-B8A6-AC9BAB159262}" type="presParOf" srcId="{216E213A-1A63-4D8B-A29B-841E937636CE}" destId="{55E6CD3E-F931-4545-BF39-0B0638ACB086}" srcOrd="0" destOrd="0" presId="urn:microsoft.com/office/officeart/2005/8/layout/hierarchy1"/>
    <dgm:cxn modelId="{9DCB7733-B0F4-4984-9A31-32511A9F5596}" type="presParOf" srcId="{216E213A-1A63-4D8B-A29B-841E937636CE}" destId="{CF1457B5-ADA1-4CB1-AF53-6569C9C83682}" srcOrd="1" destOrd="0" presId="urn:microsoft.com/office/officeart/2005/8/layout/hierarchy1"/>
    <dgm:cxn modelId="{923E6A36-E854-4364-B4E6-C35CCB970E0C}" type="presParOf" srcId="{CF1457B5-ADA1-4CB1-AF53-6569C9C83682}" destId="{F5A56B1D-BEA7-44E2-9BEA-D9BED59153A8}" srcOrd="0" destOrd="0" presId="urn:microsoft.com/office/officeart/2005/8/layout/hierarchy1"/>
    <dgm:cxn modelId="{A5D1085D-57DE-4DF5-9DD4-6061CD3E7FBE}" type="presParOf" srcId="{F5A56B1D-BEA7-44E2-9BEA-D9BED59153A8}" destId="{A6534046-6BBE-4214-898C-8AB04C75D445}" srcOrd="0" destOrd="0" presId="urn:microsoft.com/office/officeart/2005/8/layout/hierarchy1"/>
    <dgm:cxn modelId="{C0E6C644-DE29-4C05-BECA-891CF0724E88}" type="presParOf" srcId="{F5A56B1D-BEA7-44E2-9BEA-D9BED59153A8}" destId="{8C151EE1-244D-430B-A032-383F4FF10934}" srcOrd="1" destOrd="0" presId="urn:microsoft.com/office/officeart/2005/8/layout/hierarchy1"/>
    <dgm:cxn modelId="{D20E84C0-4C94-4EFF-A57A-97B8F7E090A5}" type="presParOf" srcId="{CF1457B5-ADA1-4CB1-AF53-6569C9C83682}" destId="{847234ED-E433-44B8-8E26-9A90CACA5700}" srcOrd="1" destOrd="0" presId="urn:microsoft.com/office/officeart/2005/8/layout/hierarchy1"/>
    <dgm:cxn modelId="{A22AE668-7A7C-4844-BF2E-D6ECEF878D24}" type="presParOf" srcId="{216E213A-1A63-4D8B-A29B-841E937636CE}" destId="{25DA38F8-677F-4DBB-ABEC-589C016D9F55}" srcOrd="2" destOrd="0" presId="urn:microsoft.com/office/officeart/2005/8/layout/hierarchy1"/>
    <dgm:cxn modelId="{B33A7D55-9B0E-4168-92BA-00285EE32ECB}" type="presParOf" srcId="{216E213A-1A63-4D8B-A29B-841E937636CE}" destId="{E751A896-72E4-4C31-A03D-9D7EE740082B}" srcOrd="3" destOrd="0" presId="urn:microsoft.com/office/officeart/2005/8/layout/hierarchy1"/>
    <dgm:cxn modelId="{065045D7-2C5E-40B8-9946-D18DABA1A4B3}" type="presParOf" srcId="{E751A896-72E4-4C31-A03D-9D7EE740082B}" destId="{F7D02AC6-D807-4225-8A75-7611B50A6A5D}" srcOrd="0" destOrd="0" presId="urn:microsoft.com/office/officeart/2005/8/layout/hierarchy1"/>
    <dgm:cxn modelId="{9AD754CE-86CD-4404-8B99-430FE141E78E}" type="presParOf" srcId="{F7D02AC6-D807-4225-8A75-7611B50A6A5D}" destId="{8585275B-3E27-4EB8-908F-25EA14D08A56}" srcOrd="0" destOrd="0" presId="urn:microsoft.com/office/officeart/2005/8/layout/hierarchy1"/>
    <dgm:cxn modelId="{F3F90E26-6078-4CB7-8DE4-F65AB09099F9}" type="presParOf" srcId="{F7D02AC6-D807-4225-8A75-7611B50A6A5D}" destId="{8B937B5E-6800-4DF7-B311-8F4CE0CFB3BF}" srcOrd="1" destOrd="0" presId="urn:microsoft.com/office/officeart/2005/8/layout/hierarchy1"/>
    <dgm:cxn modelId="{03A20C2A-C412-4DDC-9884-D290BF88BF9B}" type="presParOf" srcId="{E751A896-72E4-4C31-A03D-9D7EE740082B}" destId="{069CBBB7-5EE6-45AB-AD12-DAAD5ABC3FE4}" srcOrd="1" destOrd="0" presId="urn:microsoft.com/office/officeart/2005/8/layout/hierarchy1"/>
    <dgm:cxn modelId="{73310B7A-3D83-4071-B324-68BB5026BE76}" type="presParOf" srcId="{216E213A-1A63-4D8B-A29B-841E937636CE}" destId="{7D90DC72-F0E7-4831-94AD-10908C2C8C84}" srcOrd="4" destOrd="0" presId="urn:microsoft.com/office/officeart/2005/8/layout/hierarchy1"/>
    <dgm:cxn modelId="{E72FE776-03C0-4A40-90DA-79394287CCD3}" type="presParOf" srcId="{216E213A-1A63-4D8B-A29B-841E937636CE}" destId="{362FD9CE-4633-4D1E-A060-FE7EEB2112C0}" srcOrd="5" destOrd="0" presId="urn:microsoft.com/office/officeart/2005/8/layout/hierarchy1"/>
    <dgm:cxn modelId="{7DA61B6B-FB37-42B7-87FA-69A6FEA2E423}" type="presParOf" srcId="{362FD9CE-4633-4D1E-A060-FE7EEB2112C0}" destId="{1D84C44E-1461-4370-8239-56312871DADF}" srcOrd="0" destOrd="0" presId="urn:microsoft.com/office/officeart/2005/8/layout/hierarchy1"/>
    <dgm:cxn modelId="{9CFBED13-5624-4839-AB77-7B3E919243F3}" type="presParOf" srcId="{1D84C44E-1461-4370-8239-56312871DADF}" destId="{335FBA11-B10A-4877-818B-E09CE120DDC1}" srcOrd="0" destOrd="0" presId="urn:microsoft.com/office/officeart/2005/8/layout/hierarchy1"/>
    <dgm:cxn modelId="{DC31D800-651D-4DDB-B691-61469915B5E1}" type="presParOf" srcId="{1D84C44E-1461-4370-8239-56312871DADF}" destId="{DB036694-0D73-4339-9A93-740A66D6F991}" srcOrd="1" destOrd="0" presId="urn:microsoft.com/office/officeart/2005/8/layout/hierarchy1"/>
    <dgm:cxn modelId="{0EEBAF50-396D-4E88-B5D1-DE9F7AF64BDC}" type="presParOf" srcId="{362FD9CE-4633-4D1E-A060-FE7EEB2112C0}" destId="{CFFE09EC-924D-45A0-8534-64803517FC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1D171-AF4C-452A-9690-9CA1341D98EB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98377-792E-4E2E-B257-71FC60BED6FD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83FC8-6013-41CE-B796-2B135ADB9093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60A96-1786-4360-8C71-6CD15E501D98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D5467-1BB8-46CD-B56B-980B6CC22342}">
      <dsp:nvSpPr>
        <dsp:cNvPr id="0" name=""/>
        <dsp:cNvSpPr/>
      </dsp:nvSpPr>
      <dsp:spPr>
        <a:xfrm>
          <a:off x="2050624" y="2619731"/>
          <a:ext cx="1063748" cy="487862"/>
        </a:xfrm>
        <a:custGeom>
          <a:avLst/>
          <a:gdLst/>
          <a:ahLst/>
          <a:cxnLst/>
          <a:rect l="0" t="0" r="0" b="0"/>
          <a:pathLst>
            <a:path>
              <a:moveTo>
                <a:pt x="1063748" y="0"/>
              </a:moveTo>
              <a:lnTo>
                <a:pt x="1063748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1E9A3-6407-49E3-B43A-9FD7A379E30B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E6192-CF19-4A9A-89E1-EFB595D92339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B165-C6A5-4A96-83D5-CEB06F0A0E7F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Subsidy</a:t>
          </a:r>
          <a:endParaRPr lang="zh-CN" altLang="en-US" sz="2100" kern="1200" dirty="0"/>
        </a:p>
      </dsp:txBody>
      <dsp:txXfrm>
        <a:off x="4543458" y="209752"/>
        <a:ext cx="1615068" cy="1002793"/>
      </dsp:txXfrm>
    </dsp:sp>
    <dsp:sp modelId="{50522D7E-DDC2-49C4-8449-1879A047B8B4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D44A9-8121-458D-9C3F-323B5B5CE12B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Support</a:t>
          </a:r>
          <a:endParaRPr lang="zh-CN" altLang="en-US" sz="2100" kern="1200" dirty="0"/>
        </a:p>
      </dsp:txBody>
      <dsp:txXfrm>
        <a:off x="2493224" y="1762804"/>
        <a:ext cx="1615068" cy="1002793"/>
      </dsp:txXfrm>
    </dsp:sp>
    <dsp:sp modelId="{76B0854D-BE42-45E2-A1BD-D5857C9D9B19}">
      <dsp:nvSpPr>
        <dsp:cNvPr id="0" name=""/>
        <dsp:cNvSpPr/>
      </dsp:nvSpPr>
      <dsp:spPr>
        <a:xfrm>
          <a:off x="12118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B6BF-1525-4288-AC4C-49A2214D8A2E}">
      <dsp:nvSpPr>
        <dsp:cNvPr id="0" name=""/>
        <dsp:cNvSpPr/>
      </dsp:nvSpPr>
      <dsp:spPr>
        <a:xfrm>
          <a:off x="13982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非经常性补助</a:t>
          </a:r>
        </a:p>
      </dsp:txBody>
      <dsp:txXfrm>
        <a:off x="1429475" y="3315857"/>
        <a:ext cx="1615068" cy="1002793"/>
      </dsp:txXfrm>
    </dsp:sp>
    <dsp:sp modelId="{CD0BEBFA-11D3-4B75-BFE1-AEF68F5CC7B5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D6CEC-CF16-4352-BAC1-EE7C8AAB6EE7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Sum(</a:t>
          </a:r>
          <a:r>
            <a:rPr lang="zh-CN" altLang="en-US" sz="2100" kern="1200" dirty="0"/>
            <a:t>非经常性补助</a:t>
          </a:r>
          <a:r>
            <a:rPr lang="en-US" altLang="zh-CN" sz="2100" kern="1200" dirty="0"/>
            <a:t>)</a:t>
          </a:r>
          <a:endParaRPr lang="zh-CN" altLang="en-US" sz="2100" kern="1200" dirty="0"/>
        </a:p>
      </dsp:txBody>
      <dsp:txXfrm>
        <a:off x="3518341" y="3315857"/>
        <a:ext cx="1615068" cy="1002793"/>
      </dsp:txXfrm>
    </dsp:sp>
    <dsp:sp modelId="{75C86695-276B-41A2-8CFF-2B165C7D1C0D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53FE4-6980-484D-8713-FEA46B096852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Dependence</a:t>
          </a:r>
          <a:endParaRPr lang="zh-CN" altLang="en-US" sz="2100" kern="1200" dirty="0"/>
        </a:p>
      </dsp:txBody>
      <dsp:txXfrm>
        <a:off x="6593692" y="1762804"/>
        <a:ext cx="1615068" cy="1002793"/>
      </dsp:txXfrm>
    </dsp:sp>
    <dsp:sp modelId="{8763D249-6C82-4319-BF15-E4BE44F6328C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570EE-3191-4E2C-A4CD-365076CACA72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非经常性补助</a:t>
          </a:r>
        </a:p>
      </dsp:txBody>
      <dsp:txXfrm>
        <a:off x="5568575" y="3315857"/>
        <a:ext cx="1615068" cy="1002793"/>
      </dsp:txXfrm>
    </dsp:sp>
    <dsp:sp modelId="{68D72E32-C184-4534-8684-EF7A6DDCB81B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FDC96-2D2A-4E38-90D3-8D14C3E41C21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利润</a:t>
          </a:r>
        </a:p>
      </dsp:txBody>
      <dsp:txXfrm>
        <a:off x="7618809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CCF15-407F-4A89-B72A-A87EDC606B27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9332D-B5EF-4906-945E-A345104CAEDF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D96CD-8FAA-4FC3-BB29-4ACA930DBAB1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B52B3-F7F8-4B6D-AFC8-7B2C02E7FC13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F314D-2A0E-40C0-83C3-91D415D75FEF}">
      <dsp:nvSpPr>
        <dsp:cNvPr id="0" name=""/>
        <dsp:cNvSpPr/>
      </dsp:nvSpPr>
      <dsp:spPr>
        <a:xfrm>
          <a:off x="2050624" y="2619731"/>
          <a:ext cx="1063748" cy="487862"/>
        </a:xfrm>
        <a:custGeom>
          <a:avLst/>
          <a:gdLst/>
          <a:ahLst/>
          <a:cxnLst/>
          <a:rect l="0" t="0" r="0" b="0"/>
          <a:pathLst>
            <a:path>
              <a:moveTo>
                <a:pt x="1063748" y="0"/>
              </a:moveTo>
              <a:lnTo>
                <a:pt x="1063748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8EA64-45D7-4C12-82B4-992C3E276180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E5E8C-3E09-4720-A386-B8B80600C54B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2FA87-A0C5-411C-BEEB-B6F982029157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OTHER</a:t>
          </a:r>
          <a:endParaRPr lang="zh-CN" altLang="en-US" sz="2100" kern="1200" dirty="0"/>
        </a:p>
      </dsp:txBody>
      <dsp:txXfrm>
        <a:off x="4543458" y="209752"/>
        <a:ext cx="1615068" cy="1002793"/>
      </dsp:txXfrm>
    </dsp:sp>
    <dsp:sp modelId="{64603A64-E3CF-43E5-AE97-26C6053B0FAA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CD153-9E52-4520-B53E-B4A867D3EA19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Support</a:t>
          </a:r>
          <a:endParaRPr lang="zh-CN" altLang="en-US" sz="2100" kern="1200" dirty="0"/>
        </a:p>
      </dsp:txBody>
      <dsp:txXfrm>
        <a:off x="2493224" y="1762804"/>
        <a:ext cx="1615068" cy="1002793"/>
      </dsp:txXfrm>
    </dsp:sp>
    <dsp:sp modelId="{512C3D6E-2B09-4202-9B6C-EF33C07E2798}">
      <dsp:nvSpPr>
        <dsp:cNvPr id="0" name=""/>
        <dsp:cNvSpPr/>
      </dsp:nvSpPr>
      <dsp:spPr>
        <a:xfrm>
          <a:off x="12118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2369-5BF4-486D-8851-9968657E669F}">
      <dsp:nvSpPr>
        <dsp:cNvPr id="0" name=""/>
        <dsp:cNvSpPr/>
      </dsp:nvSpPr>
      <dsp:spPr>
        <a:xfrm>
          <a:off x="13982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其他收益</a:t>
          </a:r>
        </a:p>
      </dsp:txBody>
      <dsp:txXfrm>
        <a:off x="1429475" y="3315857"/>
        <a:ext cx="1615068" cy="1002793"/>
      </dsp:txXfrm>
    </dsp:sp>
    <dsp:sp modelId="{3444526A-D979-4561-B918-C2D518FDC5B5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DBCAE-4F93-49E1-9810-54B743594073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Sun(</a:t>
          </a:r>
          <a:r>
            <a:rPr lang="zh-CN" altLang="en-US" sz="2100" kern="1200" dirty="0"/>
            <a:t>其他收益</a:t>
          </a:r>
          <a:r>
            <a:rPr lang="en-US" altLang="zh-CN" sz="2100" kern="1200" dirty="0"/>
            <a:t>)</a:t>
          </a:r>
          <a:endParaRPr lang="zh-CN" altLang="en-US" sz="2100" kern="1200" dirty="0"/>
        </a:p>
      </dsp:txBody>
      <dsp:txXfrm>
        <a:off x="3518341" y="3315857"/>
        <a:ext cx="1615068" cy="1002793"/>
      </dsp:txXfrm>
    </dsp:sp>
    <dsp:sp modelId="{1D4E6ED5-94C2-4CDD-B4FD-F46F45B37EBE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37C6-881A-40D2-AAB6-5772CDF7958D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Dependence</a:t>
          </a:r>
          <a:endParaRPr lang="zh-CN" altLang="en-US" sz="2100" kern="1200" dirty="0"/>
        </a:p>
      </dsp:txBody>
      <dsp:txXfrm>
        <a:off x="6593692" y="1762804"/>
        <a:ext cx="1615068" cy="1002793"/>
      </dsp:txXfrm>
    </dsp:sp>
    <dsp:sp modelId="{1518E345-B808-4F46-90C0-7D4231D56EFD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A3681-A62B-40A2-9D25-5546477CAF2D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其他收益</a:t>
          </a:r>
        </a:p>
      </dsp:txBody>
      <dsp:txXfrm>
        <a:off x="5568575" y="3315857"/>
        <a:ext cx="1615068" cy="1002793"/>
      </dsp:txXfrm>
    </dsp:sp>
    <dsp:sp modelId="{2CE41B1D-A6E1-4137-AFBD-14ED77929529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268DC-54D7-4650-9193-67217F9628E1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利润值</a:t>
          </a:r>
        </a:p>
      </dsp:txBody>
      <dsp:txXfrm>
        <a:off x="7618809" y="3315857"/>
        <a:ext cx="1615068" cy="100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E40DC-5A64-454B-AB4B-162583D7333B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E16AB-197B-42B7-8C50-D4E476E0D0FA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F2E1-8803-4FB1-90D6-FBEEE470912F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9B6D2-B1B7-41F8-B2E7-1F37111BAD85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B743A-970F-4304-BBDD-833AEA9BABE4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02501-5F49-48A9-AFCC-E982EA893133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5A14-8E9C-44C2-936E-01466D0612D5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31314-82EC-4F3A-BCDB-A24D847937CC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deferred</a:t>
          </a:r>
        </a:p>
      </dsp:txBody>
      <dsp:txXfrm>
        <a:off x="4543458" y="209752"/>
        <a:ext cx="1615068" cy="1002793"/>
      </dsp:txXfrm>
    </dsp:sp>
    <dsp:sp modelId="{AF3C522D-C62E-44C4-9A51-BA1C7A204844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7C929-7E66-4253-A2D9-C6A1C63767FB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Support</a:t>
          </a:r>
          <a:endParaRPr lang="zh-CN" altLang="en-US" sz="2100" kern="1200" dirty="0"/>
        </a:p>
      </dsp:txBody>
      <dsp:txXfrm>
        <a:off x="2493224" y="1762804"/>
        <a:ext cx="1615068" cy="1002793"/>
      </dsp:txXfrm>
    </dsp:sp>
    <dsp:sp modelId="{B2D7340C-1E03-4FCE-A775-994A4C5CAD28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6DD2-D565-45FA-B1E3-17E5573DF5CB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递延收益</a:t>
          </a:r>
        </a:p>
      </dsp:txBody>
      <dsp:txXfrm>
        <a:off x="1468107" y="3315857"/>
        <a:ext cx="1615068" cy="1002793"/>
      </dsp:txXfrm>
    </dsp:sp>
    <dsp:sp modelId="{FBCF364B-6559-4D29-83F7-6D5BB8971607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0F6E-21DD-4412-83B7-53BD07831AA5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所有人权益</a:t>
          </a:r>
        </a:p>
      </dsp:txBody>
      <dsp:txXfrm>
        <a:off x="3518341" y="3315857"/>
        <a:ext cx="1615068" cy="1002793"/>
      </dsp:txXfrm>
    </dsp:sp>
    <dsp:sp modelId="{BD0F5B72-97F1-4F8C-929E-E03071D0AF0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76A0B-EF56-4074-BD1F-4758C410DCD3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dependence</a:t>
          </a:r>
          <a:endParaRPr lang="zh-CN" altLang="en-US" sz="2100" kern="1200" dirty="0"/>
        </a:p>
      </dsp:txBody>
      <dsp:txXfrm>
        <a:off x="6593692" y="1762804"/>
        <a:ext cx="1615068" cy="1002793"/>
      </dsp:txXfrm>
    </dsp:sp>
    <dsp:sp modelId="{E2927175-BF5B-4B73-851C-7CF7AC441D9F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59CE-E125-4A3B-9057-EC2DEE2B763D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递延收益</a:t>
          </a:r>
          <a:r>
            <a:rPr lang="en-US" altLang="zh-CN" sz="2100" kern="1200" dirty="0"/>
            <a:t>/4</a:t>
          </a:r>
          <a:endParaRPr lang="zh-CN" altLang="en-US" sz="2100" kern="1200" dirty="0"/>
        </a:p>
      </dsp:txBody>
      <dsp:txXfrm>
        <a:off x="5568575" y="3315857"/>
        <a:ext cx="1615068" cy="1002793"/>
      </dsp:txXfrm>
    </dsp:sp>
    <dsp:sp modelId="{19751B4D-8AB8-4966-B933-4BD9C3CF38DF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EE47-9E44-4AFD-B828-84F8D624871B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利润</a:t>
          </a:r>
        </a:p>
      </dsp:txBody>
      <dsp:txXfrm>
        <a:off x="7618809" y="3315857"/>
        <a:ext cx="1615068" cy="100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0DC72-F0E7-4831-94AD-10908C2C8C84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A38F8-677F-4DBB-ABEC-589C016D9F55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6CD3E-F931-4545-BF39-0B0638ACB086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41970-0230-4C4B-9528-903EDDE703A3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1099-880A-44B2-A8C4-66F61BF62098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Gov</a:t>
          </a:r>
          <a:endParaRPr lang="zh-CN" altLang="en-US" sz="4500" kern="1200" dirty="0"/>
        </a:p>
      </dsp:txBody>
      <dsp:txXfrm>
        <a:off x="4145946" y="324414"/>
        <a:ext cx="2513811" cy="1560821"/>
      </dsp:txXfrm>
    </dsp:sp>
    <dsp:sp modelId="{A6534046-6BBE-4214-898C-8AB04C75D445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51EE1-244D-430B-A032-383F4FF10934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Subsidy</a:t>
          </a:r>
          <a:endParaRPr lang="zh-CN" altLang="en-US" sz="4500" kern="1200" dirty="0"/>
        </a:p>
      </dsp:txBody>
      <dsp:txXfrm>
        <a:off x="954810" y="2741699"/>
        <a:ext cx="2513811" cy="1560821"/>
      </dsp:txXfrm>
    </dsp:sp>
    <dsp:sp modelId="{8585275B-3E27-4EB8-908F-25EA14D08A56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37B5E-6800-4DF7-B311-8F4CE0CFB3BF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Other</a:t>
          </a:r>
          <a:endParaRPr lang="zh-CN" altLang="en-US" sz="4500" kern="1200" dirty="0"/>
        </a:p>
      </dsp:txBody>
      <dsp:txXfrm>
        <a:off x="4145946" y="2741699"/>
        <a:ext cx="2513811" cy="1560821"/>
      </dsp:txXfrm>
    </dsp:sp>
    <dsp:sp modelId="{335FBA11-B10A-4877-818B-E09CE120DDC1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36694-0D73-4339-9A93-740A66D6F991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Deferred</a:t>
          </a:r>
          <a:endParaRPr lang="zh-CN" altLang="en-US" sz="4500" kern="1200" dirty="0"/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9:13:1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24575,'2746'0'0,"-2526"2"0,-1 10 0,369 67 0,-511-68 0,1-4 0,0-3 0,99-8 0,-49 1 0,1560 2 0,-1666-1 0,-1 0 0,0-1 0,1-1 0,-1-1 0,-1-1 0,1-1 0,-1-1 0,19-10 0,6-1 0,0 1 0,-26 12 0,0-1 0,0-2 0,-1 0 0,0 0 0,-1-2 0,19-14 0,17-21-1365,-30 28-5461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28:56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37,'2441'0,"-2232"-18,-14 0,394 20,-371 15,72 1,-43 0,12-1,-223-17,791 28,-242 50,-497-61,-60-10,1-2,53 4,33-10,-77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9:29:0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24575,'95'1'0,"-20"1"0,0-4 0,100-14 0,-52 2 0,1 4 0,170 9 0,-144 3 0,2473-1 0,-2578 1 0,81 15 0,-78-9 0,62 3 0,125 5 0,3 1 0,-89-17 0,79 2 0,-108 14 0,20 1 0,-31-15 0,-45-2 0,114 14 0,-51 0-64,1-5 0,147-9 0,-133-1-1109,-112 1-5653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9:29:0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9:29:1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24575,'364'-15'0,"82"2"0,162 68 0,-488-35 0,-68-10 0,1-2 0,59 1 0,169-11 0,340 16 0,483 10 0,-735-27 0,-86 1 0,308 5 0,-290 14 0,136 2 0,988-20 0,-1369-1 0,75-14 0,26-1 0,77 13 0,117-7 0,748-13 0,-727 27 0,-305-3-119,32 1-504,141-17 0,-189 8-6203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E18D-64C7-07E2-47CE-48CAFAE3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2897D-BF95-F3C2-7675-DAAA1E5F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71EE0-8A42-EA07-F32E-AFEC5D8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F220C-DE43-D547-200B-3AC3B84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EEA8A-1070-D216-325E-4FFD15DE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A7724-E569-AA45-5F0C-0F89FF50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E4294-78FA-7E52-6EC3-FBF3A7B56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2DEBF-9D18-53F0-425E-04A62106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0CB84-998D-B213-EE53-350E4C60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706F6-1D17-C3A8-E907-F621CF8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78C1CD-D359-24D0-3D61-C169C9012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5AE59-2F39-9494-7D9A-B3092AFC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B8949-4854-BB09-669F-4A513EFA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90A10-9F64-15CB-441A-823E205D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4D6B8-8695-D754-67FC-AD4747E5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DFDB-36E0-E41F-2AD9-DA15E86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B597-2A4F-7433-8687-E51F6420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FAED-A8AC-548E-D7C6-8A7AD9C4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C9B8A-64C4-E315-2B07-BC03DCE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9E559-432E-C4C2-8871-A32CE467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E0E6-0E64-D3C5-E307-52E6E1A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AE143-64C0-478E-D123-5B1FE424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04221-222F-D44C-8914-EFF6188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46B62-448E-1D16-4345-C3B037AF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55846-0FA5-C24A-BC94-7FD3029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AA0EB-E497-40F0-0873-2A91C3D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86F97-1BD9-79E4-A0F2-6AB0412B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6F075-8C48-1D3E-C53D-A1047005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51431-CAC5-50E9-8E73-D91FFD04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BBA44-79A6-826F-1A8A-44CF1A0F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0D4D-8D07-8B8C-C62E-83426B6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FD08-FF0E-E8DC-FC1E-DD63100C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0AD5B-6172-B183-1D9A-78DF782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EB2AA-558A-1E0E-9146-7EC16205E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7452C-BBFE-7384-0C23-F8D61F7AB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0C72F8-2758-DCA2-744B-699DCFE3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BCB5D-7297-ACDA-773B-2FB77CCA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EE9B32-B84E-E8E4-CE0A-783CF82C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C0136B-E69F-D96A-D9D4-DDEB4289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7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9F5A-ED42-C86D-B832-869A396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426BC-3DA0-9D9B-F5BA-0DBA04AD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9FC8C-BE11-63C7-1B48-277AA255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83C9-6E45-51CA-5FED-8DDA7D78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37A9B-96E1-A3E4-E436-8267F02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8B895-E3B0-CBB8-A457-0A927A1E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7CDD3-5674-D79A-4D7C-7C36C3D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4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EE46-3DC5-1A8D-2BB7-B7AFEFAE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34F01-D3DD-D9A8-D752-CD85D58F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5445D-C27F-AFCB-29A7-A74C85E1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5BE07-8F94-60E0-DBA0-156F0CF8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93E7F-0D96-9AFB-5FE4-864765CB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241A1-EFA5-E468-7086-34964A2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F3B1-0AE4-52FC-3FF0-2C59118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A717D9-9363-3261-6FDE-8BC2C2D3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63C43-DF18-114E-8DD5-1BA385BE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1E9DC-5878-6A58-129E-9635D465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527F4-2573-3BDB-0C4F-331F7CE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9225C-2405-E3D2-B55F-ECD67C8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313A4-A30D-0093-F6C3-34408E9C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C9D43-B53B-6CA9-4853-4125E678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DEDD3-9F8F-E555-D34F-465D38851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4B81-46D2-4184-A0E7-90255D4990F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B736-12C9-B0B1-3148-5CB70004A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C7D78-8DE9-85FE-AC5D-F48B97EC1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4249-92BD-4A6A-9BEA-32261562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2BFFF1-E060-985D-5C7D-01ECBE1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>
                <a:solidFill>
                  <a:srgbClr val="FFFFFF"/>
                </a:solidFill>
              </a:rPr>
              <a:t>政府补助因子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7AF1E-4987-2F28-FBF9-053CCC85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/>
              <a:t>张罡铨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2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E9BBB-2610-8F89-09F2-6DE2C109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FE99-0946-F8E5-1808-069C786F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AFEDED-548E-30C1-41B4-370FB48F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1" y="269584"/>
            <a:ext cx="11912838" cy="62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C04A-981D-AACD-666C-667D6F0F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9EABC-21CA-BC0C-A1A5-22F1AA9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A0967-5270-E19F-F5D6-7A67C974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" y="-35056"/>
            <a:ext cx="11228657" cy="6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C694-CF0B-B037-1E54-CAEB5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03B94-E2BE-D72B-3702-93A57A4B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9CC9E0-1877-853C-9B8F-DC53DD37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6988" cy="54982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D33956-C1E2-5F1E-1B6E-AE33D2B4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47" y="1027906"/>
            <a:ext cx="796401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F0A5-AF22-7E13-B4F0-3234734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C021-43A3-4D2D-389A-276AFEE7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CE984-B85F-68F5-8D20-907224C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6111" cy="56023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6D4B71-720E-0279-749F-CEB9B2BD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27" y="1601073"/>
            <a:ext cx="811643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DB22-BDDA-F0A5-6BEB-3B2161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08639-5A25-A6E4-8BC9-FBB954BB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BBBBCB-B0B7-EB00-D208-7B9E7745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4"/>
          <a:stretch/>
        </p:blipFill>
        <p:spPr>
          <a:xfrm>
            <a:off x="14388" y="535674"/>
            <a:ext cx="12163224" cy="57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0E119-EE71-CC87-BF88-790F9D86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3058C-013A-0F5A-E68D-797C161A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6ACDEF-2D55-4A7B-744A-7F5BDB2D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1"/>
            <a:ext cx="8337841" cy="1669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88C2A9-5D1B-94FD-5130-5C478E22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08" y="1443417"/>
            <a:ext cx="739072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B6C3C-B81F-17BA-A442-126041F4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因子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5CCB72-1488-4441-D079-B673187EB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7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0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A09F-1C46-888A-2070-E7C08C8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3A3D7A9-67EC-F686-B36F-CC165B68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0" y="452683"/>
            <a:ext cx="11735230" cy="6040192"/>
          </a:xfrm>
        </p:spPr>
      </p:pic>
    </p:spTree>
    <p:extLst>
      <p:ext uri="{BB962C8B-B14F-4D97-AF65-F5344CB8AC3E}">
        <p14:creationId xmlns:p14="http://schemas.microsoft.com/office/powerpoint/2010/main" val="355509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726C-909C-016C-6C06-21459AAE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时间段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F4906DD5-D638-3214-22A3-978256965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" y="1807558"/>
            <a:ext cx="11112442" cy="4271270"/>
          </a:xfrm>
        </p:spPr>
      </p:pic>
    </p:spTree>
    <p:extLst>
      <p:ext uri="{BB962C8B-B14F-4D97-AF65-F5344CB8AC3E}">
        <p14:creationId xmlns:p14="http://schemas.microsoft.com/office/powerpoint/2010/main" val="328416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E0BA-56A6-4C72-5A0B-B1097DC3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26F17-A36E-6467-5A2B-E4F2CE2E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6A4AA-53B4-7D12-8E34-47658E6E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41" y="-61889"/>
            <a:ext cx="10681760" cy="690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BF6F915-4411-A1B2-ACED-AA70C45BD6D4}"/>
                  </a:ext>
                </a:extLst>
              </p14:cNvPr>
              <p14:cNvContentPartPr/>
              <p14:nvPr/>
            </p14:nvContentPartPr>
            <p14:xfrm>
              <a:off x="1609454" y="1493397"/>
              <a:ext cx="2259720" cy="78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BF6F915-4411-A1B2-ACED-AA70C45BD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814" y="1385757"/>
                <a:ext cx="2367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2B29FF0-8E18-F648-D510-6528284CC39D}"/>
                  </a:ext>
                </a:extLst>
              </p14:cNvPr>
              <p14:cNvContentPartPr/>
              <p14:nvPr/>
            </p14:nvContentPartPr>
            <p14:xfrm>
              <a:off x="1596494" y="1647117"/>
              <a:ext cx="2241720" cy="53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2B29FF0-8E18-F648-D510-6528284CC3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7494" y="1638117"/>
                <a:ext cx="2259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C7B966B-26FD-5E0C-6E59-038532F3C33A}"/>
                  </a:ext>
                </a:extLst>
              </p14:cNvPr>
              <p14:cNvContentPartPr/>
              <p14:nvPr/>
            </p14:nvContentPartPr>
            <p14:xfrm>
              <a:off x="450614" y="3837717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C7B966B-26FD-5E0C-6E59-038532F3C3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614" y="38287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3D1477C-C851-6787-8EF4-F7B4998FBED6}"/>
                  </a:ext>
                </a:extLst>
              </p14:cNvPr>
              <p14:cNvContentPartPr/>
              <p14:nvPr/>
            </p14:nvContentPartPr>
            <p14:xfrm>
              <a:off x="3193454" y="3827277"/>
              <a:ext cx="3609000" cy="62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3D1477C-C851-6787-8EF4-F7B4998FBE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814" y="3818637"/>
                <a:ext cx="362664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51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D4621-13F7-2B7D-F524-35B0A126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BA9FBDE-CD78-47FD-678D-FD157DFE7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671569" cy="4466897"/>
          </a:xfrm>
        </p:spPr>
      </p:pic>
    </p:spTree>
    <p:extLst>
      <p:ext uri="{BB962C8B-B14F-4D97-AF65-F5344CB8AC3E}">
        <p14:creationId xmlns:p14="http://schemas.microsoft.com/office/powerpoint/2010/main" val="166318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0A0A6-09AD-C2FE-C7B0-174F1B6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Deferred</a:t>
            </a:r>
            <a:r>
              <a:rPr lang="zh-CN" altLang="en-US" dirty="0"/>
              <a:t>因子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C4653F0-8B4A-0AC7-C872-C6C85859F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49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9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C78DA-1F91-D33D-DFD0-730A650B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A8A0954A-40B8-F797-C578-79B284F6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4" y="202081"/>
            <a:ext cx="10447746" cy="2528239"/>
          </a:xfrm>
        </p:spPr>
      </p:pic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AC650DDB-6B1B-9ADD-31B1-42101CEA4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4" y="3027390"/>
            <a:ext cx="10360324" cy="26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BA557-52F9-C386-CB84-CD5779D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EF20D19-6472-A001-EA03-685F5A931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1" y="365125"/>
            <a:ext cx="11334217" cy="2577818"/>
          </a:xfrm>
        </p:spPr>
      </p:pic>
      <p:pic>
        <p:nvPicPr>
          <p:cNvPr id="7" name="图片 6" descr="图示&#10;&#10;中度可信度描述已自动生成">
            <a:extLst>
              <a:ext uri="{FF2B5EF4-FFF2-40B4-BE49-F238E27FC236}">
                <a16:creationId xmlns:a16="http://schemas.microsoft.com/office/drawing/2014/main" id="{AF55A275-5E73-CB45-A21F-9062027B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1" y="3429000"/>
            <a:ext cx="9825361" cy="1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C0332-7489-2066-7C6F-FB21252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CF02E988-2CBB-AFEC-B3D5-41EC383F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492"/>
            <a:ext cx="10854853" cy="6584280"/>
          </a:xfrm>
        </p:spPr>
      </p:pic>
    </p:spTree>
    <p:extLst>
      <p:ext uri="{BB962C8B-B14F-4D97-AF65-F5344CB8AC3E}">
        <p14:creationId xmlns:p14="http://schemas.microsoft.com/office/powerpoint/2010/main" val="4328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217C1-1DDB-5860-2BA2-403CE12B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E8F2A-B2EA-237F-C175-0EFEB390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F2632-D6FD-D655-4D13-6717B2D8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0" y="228820"/>
            <a:ext cx="11391345" cy="6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2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8074-1DD5-BFFA-7DE8-19E065E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Gov</a:t>
            </a:r>
            <a:r>
              <a:rPr lang="zh-CN" altLang="en-US" dirty="0"/>
              <a:t>因子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559C24F-D97D-8D28-4F22-CA7C9B2FF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643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2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4F3B-F2DC-7020-B1D4-85FD81CD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E8C19B-BAAE-8A6B-ACDB-A6580F04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0"/>
            <a:ext cx="9594761" cy="1931618"/>
          </a:xfr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592BBCF4-F573-51EC-C1EE-ED4589112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b="4055"/>
          <a:stretch/>
        </p:blipFill>
        <p:spPr>
          <a:xfrm>
            <a:off x="1901780" y="1931618"/>
            <a:ext cx="8413129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65BE39-4433-3596-C42B-FA55E67F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3" y="692666"/>
            <a:ext cx="10515600" cy="6303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16B7A7-F5D8-1885-F410-AF501C5C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3" y="-121198"/>
            <a:ext cx="10515600" cy="1325563"/>
          </a:xfrm>
        </p:spPr>
        <p:txBody>
          <a:bodyPr/>
          <a:lstStyle/>
          <a:p>
            <a:r>
              <a:rPr lang="zh-CN" altLang="en-US" dirty="0"/>
              <a:t>季度收益率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4ACAC1-3E2F-98CD-AB73-1E67B693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" y="1725964"/>
            <a:ext cx="5337158" cy="42369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8F45E7-EA56-E373-B11C-CC023FDBC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548" y="1626369"/>
            <a:ext cx="5864485" cy="4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0DBB-41CD-F12C-F1D6-4388E320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37B935B-48FF-0AF1-D73C-E493893D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"/>
          <a:stretch/>
        </p:blipFill>
        <p:spPr>
          <a:xfrm>
            <a:off x="258944" y="-22957"/>
            <a:ext cx="5837056" cy="3043969"/>
          </a:xfrm>
          <a:prstGeom prst="rect">
            <a:avLst/>
          </a:prstGeom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7C6FC010-B339-8E55-BCBA-791BBD16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E60F855-149D-C950-D4F1-53D267F3A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19"/>
          <a:stretch/>
        </p:blipFill>
        <p:spPr>
          <a:xfrm>
            <a:off x="6251360" y="0"/>
            <a:ext cx="5837055" cy="30439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5BB293-D170-907D-B5BF-E0BD5DCE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954" y="3814032"/>
            <a:ext cx="6747791" cy="26308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80E993-4AF6-DDA9-1A35-83A3F2DAE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996" y="3088481"/>
            <a:ext cx="722095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21B6-3113-EBCB-4E40-63090F0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Subsidy</a:t>
            </a:r>
            <a:r>
              <a:rPr lang="zh-CN" altLang="en-US" dirty="0"/>
              <a:t>因子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560D0CE-4936-860D-8A2F-2313A2C4A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47227"/>
              </p:ext>
            </p:extLst>
          </p:nvPr>
        </p:nvGraphicFramePr>
        <p:xfrm>
          <a:off x="838200" y="16952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35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E082F-D6B1-1804-5C34-B4E7E9F5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182C3-6037-E073-A1D3-1EA105B2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65" y="86610"/>
            <a:ext cx="8545118" cy="1705213"/>
          </a:xfrm>
          <a:prstGeom prst="rect">
            <a:avLst/>
          </a:prstGeom>
        </p:spPr>
      </p:pic>
      <p:pic>
        <p:nvPicPr>
          <p:cNvPr id="12" name="内容占位符 4" descr="图表&#10;&#10;描述已自动生成">
            <a:extLst>
              <a:ext uri="{FF2B5EF4-FFF2-40B4-BE49-F238E27FC236}">
                <a16:creationId xmlns:a16="http://schemas.microsoft.com/office/drawing/2014/main" id="{A0637268-4641-198D-6332-DB52A1EC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01" y="1690688"/>
            <a:ext cx="6561972" cy="504068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3450D3-A8D0-F3F6-3EAB-21585872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65" y="1791823"/>
            <a:ext cx="1920372" cy="50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8ECA-6C2E-D6D8-1AAD-DE47D33D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6" descr="文本&#10;&#10;描述已自动生成">
            <a:extLst>
              <a:ext uri="{FF2B5EF4-FFF2-40B4-BE49-F238E27FC236}">
                <a16:creationId xmlns:a16="http://schemas.microsoft.com/office/drawing/2014/main" id="{DCAC65E1-611D-2AEA-96A1-9ED3B231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2" y="57280"/>
            <a:ext cx="8630854" cy="2057687"/>
          </a:xfrm>
          <a:prstGeom prst="rect">
            <a:avLst/>
          </a:prstGeom>
        </p:spPr>
      </p:pic>
      <p:pic>
        <p:nvPicPr>
          <p:cNvPr id="9" name="内容占位符 8" descr="文本&#10;&#10;描述已自动生成">
            <a:extLst>
              <a:ext uri="{FF2B5EF4-FFF2-40B4-BE49-F238E27FC236}">
                <a16:creationId xmlns:a16="http://schemas.microsoft.com/office/drawing/2014/main" id="{EE8A5E65-C3B7-C7D6-ED9B-052773AE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9" y="2539246"/>
            <a:ext cx="845938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3AFD-4F2F-89E2-630D-50047A15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B05287D-9209-8948-5BDF-7FEECFE5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8D7703-E348-A0D1-A625-C0AF0701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1" y="365125"/>
            <a:ext cx="8456881" cy="56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B0FD-C293-FEC6-5E2A-49E82B9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内容占位符 10" descr="图形用户界面, 表格&#10;&#10;描述已自动生成">
            <a:extLst>
              <a:ext uri="{FF2B5EF4-FFF2-40B4-BE49-F238E27FC236}">
                <a16:creationId xmlns:a16="http://schemas.microsoft.com/office/drawing/2014/main" id="{D786CA7A-B805-8D84-3A77-20D230D43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14"/>
            <a:ext cx="12222067" cy="6573469"/>
          </a:xfrm>
        </p:spPr>
      </p:pic>
    </p:spTree>
    <p:extLst>
      <p:ext uri="{BB962C8B-B14F-4D97-AF65-F5344CB8AC3E}">
        <p14:creationId xmlns:p14="http://schemas.microsoft.com/office/powerpoint/2010/main" val="32695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4A9D-E9B5-74AC-1D59-67C08E5E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B321F-BADB-6699-F058-0D563FDB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4CA730-51D6-067C-0984-08A8E9A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60" y="104981"/>
            <a:ext cx="10071280" cy="6648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871317E-B449-97FF-8684-89A66502E92B}"/>
                  </a:ext>
                </a:extLst>
              </p14:cNvPr>
              <p14:cNvContentPartPr/>
              <p14:nvPr/>
            </p14:nvContentPartPr>
            <p14:xfrm>
              <a:off x="1480574" y="2723517"/>
              <a:ext cx="2346840" cy="867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871317E-B449-97FF-8684-89A66502E9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934" y="2714877"/>
                <a:ext cx="236448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7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64</Words>
  <Application>Microsoft Macintosh PowerPoint</Application>
  <PresentationFormat>宽屏</PresentationFormat>
  <Paragraphs>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政府补助因子</vt:lpstr>
      <vt:lpstr>PowerPoint 演示文稿</vt:lpstr>
      <vt:lpstr>PowerPoint 演示文稿</vt:lpstr>
      <vt:lpstr>Subsidy因子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Other因子</vt:lpstr>
      <vt:lpstr>PowerPoint 演示文稿</vt:lpstr>
      <vt:lpstr>时间段</vt:lpstr>
      <vt:lpstr>PowerPoint 演示文稿</vt:lpstr>
      <vt:lpstr>Deferred因子</vt:lpstr>
      <vt:lpstr>PowerPoint 演示文稿</vt:lpstr>
      <vt:lpstr>PowerPoint 演示文稿</vt:lpstr>
      <vt:lpstr>PowerPoint 演示文稿</vt:lpstr>
      <vt:lpstr>PowerPoint 演示文稿</vt:lpstr>
      <vt:lpstr>Gov因子</vt:lpstr>
      <vt:lpstr>PowerPoint 演示文稿</vt:lpstr>
      <vt:lpstr>季度收益率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政府补助因子</dc:title>
  <dc:creator>Jason Zhang</dc:creator>
  <cp:lastModifiedBy>Jason Zhang</cp:lastModifiedBy>
  <cp:revision>9</cp:revision>
  <dcterms:created xsi:type="dcterms:W3CDTF">2023-06-05T07:12:57Z</dcterms:created>
  <dcterms:modified xsi:type="dcterms:W3CDTF">2023-06-06T01:30:27Z</dcterms:modified>
</cp:coreProperties>
</file>