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66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2151C-6250-0DE8-4DF6-C4ABC8966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63254D-FCE7-A612-0644-0A6DA0474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AA9C9-2698-FF13-1553-C0316533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A8D82-DAB1-DCAE-A39F-752F4498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4E8FE-0C2D-9F5C-ADB1-1EEC4534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96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EA36-CEB7-27EF-5900-445BA722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D7709-6683-D919-3F93-C6AF854E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017F7-9F69-EAB9-C76E-38FC0152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D1521-441E-6810-3CBE-4F40808A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B6639-F58E-4DBC-D98D-82BB1DB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74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D3064D-82A9-88E0-AE96-E77AED24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75132-FEEF-0B30-AF42-03E58DB5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4DFAC-5962-4B20-BC26-92C2251A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87F2A-D1E1-2920-4936-77581394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F86CA-B018-191D-A402-E5F497C7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06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90919-B52D-3B8C-483A-761D7E45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D15A5-8232-6108-29EE-CD8FA083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459F7-EF43-B67F-5658-B8B51287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1B14B-84F6-350A-96D8-7705D69C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CAD50-E992-D2A2-577F-F809B580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5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D1FEA-07E5-E18E-4A30-BD9F9A6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7FB20-F6D7-E106-E4AD-CAF4201C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69E9F-CBCB-AF37-A636-2AB9DDCC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C3FF6-5721-2778-4388-B4BBA29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DBA6F-2CED-7BF1-70AB-216440C7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76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74FBB-7289-9777-25B8-569173A4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DC725-0B23-6CC6-559E-067D8B9B8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43F17-ECBD-F1B5-E85B-4D662F7D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9856-63E4-0091-ABB6-9393C6A9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8F523-D400-45D3-409D-9802EA6F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A4EB7-5679-1AF9-F2EC-A7898403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AE91B-5680-7397-DA3A-B094BB15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F754E-E908-E416-2612-55E253D8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99621-5214-B7AE-B278-D2F15F37E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CBD7E7-56CF-949E-1991-C0B1520F7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88C5E7-4FCF-5947-B47D-72C4705AC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9BCC9D-7435-88A1-E7EA-E589033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571960-5D5C-8B6A-ED63-23899ECF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897B0-7582-CD0B-3ACA-9772EB03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21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5EDB-957C-B273-E621-D3A31011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090E6-5CB3-1DB6-CDAB-4017FF84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362E57-6B23-5857-180F-496D7C97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D61A1-6E0E-9703-137F-9E20E97B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33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7514A2-A56F-1715-F923-B0C160D2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2C88B-0C9B-4910-2CD2-7BA9DAE7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4AD33-1BE7-46CA-F1A6-891A3C7D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38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A8B25-2B43-8935-EED0-43C923FA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E1D1A-6660-17A4-B5BE-A71A21CB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2CD22-B841-1353-5834-35701780F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23C05-E622-2A91-5256-A8AE37F6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491AA-6E35-A09A-570B-ACC774C7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0C8F4-EA07-675A-4FC4-969EDAB7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7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48C9D-9D14-2795-74D2-C7EA764E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87B251-708D-B3CB-D8F5-159100262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AD9E6-D2FD-13FE-AEEA-1EA1A7598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96944-2ECC-376F-7367-9F1FBE99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2CF6B5-337B-3E7D-2A09-807A1DCA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19BE3-7C77-8BE3-CA42-92B0820B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61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B730DD-6832-CA1F-247A-730BD9E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CFF63-987C-6341-43A6-7A339EA2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61CF5-B5F8-8145-121F-866B3F76A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BE9B-CCFD-B24B-9B51-F98A7BB39713}" type="datetimeFigureOut">
              <a:rPr kumimoji="1" lang="zh-CN" altLang="en-US" smtClean="0"/>
              <a:t>2023/10/2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29174-A526-6CCB-1E19-CAB9F2E4F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619A1-DCC3-744D-C702-E0F6D1756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917B-E86E-2B41-AB00-0B6F53FD6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37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7289D-BF90-9A71-1A47-20B01DFDC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VIX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CC2225-0ED6-DA06-7DCD-C5489641E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33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17E69-F257-8447-66BE-C7E7B25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DF504C3-EFE8-C733-B31E-9B90474C0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3" y="-18928"/>
            <a:ext cx="8658225" cy="69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24BE7-2872-DEFA-BF14-5F427726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</a:t>
            </a:r>
            <a:endParaRPr kumimoji="1"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A1814672-EF67-F97A-1976-8D81CC227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374" y="1825625"/>
            <a:ext cx="7179251" cy="4351338"/>
          </a:xfrm>
        </p:spPr>
      </p:pic>
    </p:spTree>
    <p:extLst>
      <p:ext uri="{BB962C8B-B14F-4D97-AF65-F5344CB8AC3E}">
        <p14:creationId xmlns:p14="http://schemas.microsoft.com/office/powerpoint/2010/main" val="170228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0E18-5E46-DC6B-8F57-F2FB0498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F82F4548-388F-C295-22D2-04E30880B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715" y="1825625"/>
            <a:ext cx="6188569" cy="4351338"/>
          </a:xfrm>
        </p:spPr>
      </p:pic>
    </p:spTree>
    <p:extLst>
      <p:ext uri="{BB962C8B-B14F-4D97-AF65-F5344CB8AC3E}">
        <p14:creationId xmlns:p14="http://schemas.microsoft.com/office/powerpoint/2010/main" val="398343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2B414-428F-4E6B-54B3-4626E178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MLP</a:t>
            </a:r>
            <a:endParaRPr kumimoji="1" lang="zh-CN" altLang="en-US" dirty="0"/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12F76D66-B212-58D4-0995-88E0359A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99" y="1561398"/>
            <a:ext cx="11593663" cy="3867851"/>
          </a:xfrm>
        </p:spPr>
      </p:pic>
    </p:spTree>
    <p:extLst>
      <p:ext uri="{BB962C8B-B14F-4D97-AF65-F5344CB8AC3E}">
        <p14:creationId xmlns:p14="http://schemas.microsoft.com/office/powerpoint/2010/main" val="366994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2BFF1-47DE-C16B-DC07-A6F98CC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EE3456FA-C8C9-2E6B-EEA3-9B7982E25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360" y="1825625"/>
            <a:ext cx="6173279" cy="4351338"/>
          </a:xfrm>
        </p:spPr>
      </p:pic>
    </p:spTree>
    <p:extLst>
      <p:ext uri="{BB962C8B-B14F-4D97-AF65-F5344CB8AC3E}">
        <p14:creationId xmlns:p14="http://schemas.microsoft.com/office/powerpoint/2010/main" val="281008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51B45-DB8C-23FB-74B7-2D7ABA31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ENS</a:t>
            </a:r>
            <a:endParaRPr kumimoji="1" lang="zh-CN" altLang="en-US" dirty="0"/>
          </a:p>
        </p:txBody>
      </p:sp>
      <p:pic>
        <p:nvPicPr>
          <p:cNvPr id="5" name="内容占位符 4" descr="图形用户界面, 文本&#10;&#10;描述已自动生成">
            <a:extLst>
              <a:ext uri="{FF2B5EF4-FFF2-40B4-BE49-F238E27FC236}">
                <a16:creationId xmlns:a16="http://schemas.microsoft.com/office/drawing/2014/main" id="{1F14E7F6-1785-00E8-8757-9781648D4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045" y="0"/>
            <a:ext cx="8977408" cy="6858000"/>
          </a:xfrm>
        </p:spPr>
      </p:pic>
    </p:spTree>
    <p:extLst>
      <p:ext uri="{BB962C8B-B14F-4D97-AF65-F5344CB8AC3E}">
        <p14:creationId xmlns:p14="http://schemas.microsoft.com/office/powerpoint/2010/main" val="124221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84A3-701F-CCE2-0D20-34E34F50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26C18-9AD3-05E5-88D2-62CBECBF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96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E6F9-0246-B92C-2E5A-17A4BF12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24366-38AC-093C-745C-6506C707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0C33EC-EF40-2A02-B533-92D556B2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77" y="257175"/>
            <a:ext cx="833195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4952-CF3A-E560-BF78-DEA2FFDE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BFD01-C7AC-9601-9F95-A6DC420E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4C9EC383-BA86-0ABB-DF6E-A7D35EE3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30" y="349843"/>
            <a:ext cx="7399908" cy="61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3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16C6D-3308-2DC7-1507-B4603427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01FE2-BADC-0798-6BB1-F9A0DC34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4" descr="图形用户界面, 文本&#10;&#10;描述已自动生成">
            <a:extLst>
              <a:ext uri="{FF2B5EF4-FFF2-40B4-BE49-F238E27FC236}">
                <a16:creationId xmlns:a16="http://schemas.microsoft.com/office/drawing/2014/main" id="{9998BEFA-1FB7-4345-DFC1-20CD9A46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68" y="485775"/>
            <a:ext cx="7407091" cy="5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12EA7-2846-2989-2738-DC864C5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34748-55DF-334A-0BAD-5C10F95C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192DBA-876B-F840-E07C-7298ADAF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98" y="0"/>
            <a:ext cx="8326852" cy="66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7FAB-1D7D-8560-A933-091AAE8D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DT</a:t>
            </a:r>
            <a:endParaRPr kumimoji="1" lang="zh-CN" altLang="en-US" dirty="0"/>
          </a:p>
        </p:txBody>
      </p:sp>
      <p:pic>
        <p:nvPicPr>
          <p:cNvPr id="9" name="内容占位符 8" descr="图形用户界面, 文本, 应用程序&#10;&#10;描述已自动生成">
            <a:extLst>
              <a:ext uri="{FF2B5EF4-FFF2-40B4-BE49-F238E27FC236}">
                <a16:creationId xmlns:a16="http://schemas.microsoft.com/office/drawing/2014/main" id="{F6F78858-2E27-3D9A-56D5-17CC70AD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1374872"/>
            <a:ext cx="11561022" cy="5118003"/>
          </a:xfrm>
        </p:spPr>
      </p:pic>
    </p:spTree>
    <p:extLst>
      <p:ext uri="{BB962C8B-B14F-4D97-AF65-F5344CB8AC3E}">
        <p14:creationId xmlns:p14="http://schemas.microsoft.com/office/powerpoint/2010/main" val="162978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76AF2-AD2B-13BA-B0A6-D2A6C47B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85934B-EAC2-0150-7D10-FB60216A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2C63D48A-B83C-43F6-A2A4-1EE47955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991"/>
            <a:ext cx="10892424" cy="57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1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CCFBC-9846-A261-C088-0C2678A8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RF</a:t>
            </a:r>
            <a:endParaRPr kumimoji="1" lang="zh-CN" altLang="en-US" dirty="0"/>
          </a:p>
        </p:txBody>
      </p:sp>
      <p:pic>
        <p:nvPicPr>
          <p:cNvPr id="5" name="内容占位符 4" descr="图形用户界面, 文本&#10;&#10;描述已自动生成">
            <a:extLst>
              <a:ext uri="{FF2B5EF4-FFF2-40B4-BE49-F238E27FC236}">
                <a16:creationId xmlns:a16="http://schemas.microsoft.com/office/drawing/2014/main" id="{E864D9B2-6265-28AC-A93B-172FFD0E9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771" y="1039660"/>
            <a:ext cx="10550613" cy="5137303"/>
          </a:xfrm>
        </p:spPr>
      </p:pic>
    </p:spTree>
    <p:extLst>
      <p:ext uri="{BB962C8B-B14F-4D97-AF65-F5344CB8AC3E}">
        <p14:creationId xmlns:p14="http://schemas.microsoft.com/office/powerpoint/2010/main" val="324662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469C9-7C38-BBE2-99EF-147C7BD1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96CC591E-3588-29A3-539E-B2953E7EE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849"/>
          <a:stretch/>
        </p:blipFill>
        <p:spPr>
          <a:xfrm>
            <a:off x="486131" y="365125"/>
            <a:ext cx="10753269" cy="6127750"/>
          </a:xfrm>
        </p:spPr>
      </p:pic>
    </p:spTree>
    <p:extLst>
      <p:ext uri="{BB962C8B-B14F-4D97-AF65-F5344CB8AC3E}">
        <p14:creationId xmlns:p14="http://schemas.microsoft.com/office/powerpoint/2010/main" val="39377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10</Words>
  <Application>Microsoft Macintosh PowerPoint</Application>
  <PresentationFormat>宽屏</PresentationFormat>
  <Paragraphs>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ML predict VIX</vt:lpstr>
      <vt:lpstr>PowerPoint 演示文稿</vt:lpstr>
      <vt:lpstr>NB</vt:lpstr>
      <vt:lpstr>LR</vt:lpstr>
      <vt:lpstr>PowerPoint 演示文稿</vt:lpstr>
      <vt:lpstr>DT</vt:lpstr>
      <vt:lpstr>PowerPoint 演示文稿</vt:lpstr>
      <vt:lpstr>RF</vt:lpstr>
      <vt:lpstr>PowerPoint 演示文稿</vt:lpstr>
      <vt:lpstr>PowerPoint 演示文稿</vt:lpstr>
      <vt:lpstr>AB</vt:lpstr>
      <vt:lpstr>PowerPoint 演示文稿</vt:lpstr>
      <vt:lpstr>MLP</vt:lpstr>
      <vt:lpstr>PowerPoint 演示文稿</vt:lpstr>
      <vt:lpstr>ENS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predict VIX</dc:title>
  <dc:creator>Jason Zhang</dc:creator>
  <cp:lastModifiedBy>Jason Zhang</cp:lastModifiedBy>
  <cp:revision>3</cp:revision>
  <dcterms:created xsi:type="dcterms:W3CDTF">2023-10-02T04:28:21Z</dcterms:created>
  <dcterms:modified xsi:type="dcterms:W3CDTF">2023-10-02T18:48:28Z</dcterms:modified>
</cp:coreProperties>
</file>