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53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D2360-2B4A-4167-9938-AD64F245387D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EB43-A895-4570-90AB-6B7C4E474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We NEED YOU!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4254817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Volunteers NEEDED!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Designers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Developers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Business Analysts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Event Staff</a:t>
            </a:r>
          </a:p>
          <a:p>
            <a:pPr algn="ctr"/>
            <a:r>
              <a:rPr lang="en-US" sz="2400" dirty="0" smtClean="0"/>
              <a:t>All Experience levels</a:t>
            </a:r>
          </a:p>
          <a:p>
            <a:pPr algn="ctr"/>
            <a:r>
              <a:rPr lang="en-US" sz="2400" dirty="0" smtClean="0"/>
              <a:t>Welcome</a:t>
            </a:r>
          </a:p>
          <a:p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52400" y="4241661"/>
            <a:ext cx="2895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GiveCamp</a:t>
            </a:r>
            <a:r>
              <a:rPr lang="en-US" b="1" dirty="0" smtClean="0"/>
              <a:t>:</a:t>
            </a:r>
          </a:p>
          <a:p>
            <a:r>
              <a:rPr lang="en-US" sz="1600" dirty="0" err="1" smtClean="0"/>
              <a:t>GiveCamp</a:t>
            </a:r>
            <a:r>
              <a:rPr lang="en-US" sz="1600" dirty="0" smtClean="0"/>
              <a:t> </a:t>
            </a:r>
            <a:r>
              <a:rPr lang="en-US" sz="1600" dirty="0"/>
              <a:t>is a weekend-long event where </a:t>
            </a:r>
            <a:r>
              <a:rPr lang="en-US" sz="1600" dirty="0" smtClean="0"/>
              <a:t>IT professionals and designers donate </a:t>
            </a:r>
            <a:r>
              <a:rPr lang="en-US" sz="1600" dirty="0"/>
              <a:t>their time to create custom software for non-profit organizations. This custom software could be a new </a:t>
            </a:r>
            <a:r>
              <a:rPr lang="en-US" sz="1600" dirty="0" smtClean="0"/>
              <a:t>website, </a:t>
            </a:r>
            <a:r>
              <a:rPr lang="en-US" sz="1600" dirty="0"/>
              <a:t>a small data-collection </a:t>
            </a:r>
            <a:r>
              <a:rPr lang="en-US" sz="1600" dirty="0" smtClean="0"/>
              <a:t>application, </a:t>
            </a:r>
            <a:r>
              <a:rPr lang="en-US" sz="1600" dirty="0"/>
              <a:t>or </a:t>
            </a:r>
            <a:r>
              <a:rPr lang="en-US" sz="1600" dirty="0" smtClean="0"/>
              <a:t>anything else the charity needs that can be </a:t>
            </a:r>
            <a:r>
              <a:rPr lang="en-US" sz="1600" dirty="0"/>
              <a:t>completed in a weekend</a:t>
            </a:r>
            <a:r>
              <a:rPr lang="en-US" sz="16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71628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are interested in helping out, at the event or before the event, please let us know at: </a:t>
            </a:r>
          </a:p>
          <a:p>
            <a:pPr algn="ctr"/>
            <a:r>
              <a:rPr lang="en-US" sz="2400" b="1" dirty="0" smtClean="0"/>
              <a:t>http://DallasGiveCamp.org</a:t>
            </a:r>
          </a:p>
          <a:p>
            <a:pPr algn="ctr"/>
            <a:r>
              <a:rPr lang="en-US" sz="2400" b="1" dirty="0" smtClean="0"/>
              <a:t>@</a:t>
            </a:r>
            <a:r>
              <a:rPr lang="en-US" sz="2400" b="1" dirty="0" err="1" smtClean="0"/>
              <a:t>DallasGiveCamp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DallasGiveCamp@live.com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263205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you are a developer/designer/project manager looking to make a difference and use your skills to assist others,</a:t>
            </a:r>
          </a:p>
          <a:p>
            <a:pPr algn="ctr"/>
            <a:r>
              <a:rPr lang="en-US" dirty="0" smtClean="0"/>
              <a:t>this is the place to be January 14, 15 and 16, 2011!</a:t>
            </a:r>
            <a:endParaRPr lang="en-US" dirty="0"/>
          </a:p>
        </p:txBody>
      </p:sp>
      <p:pic>
        <p:nvPicPr>
          <p:cNvPr id="1026" name="Picture 2" descr="C:\Users\Shawn\Pictures\GiveCampDallas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5124497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Shawn</dc:creator>
  <cp:lastModifiedBy>Shawn</cp:lastModifiedBy>
  <cp:revision>7</cp:revision>
  <dcterms:created xsi:type="dcterms:W3CDTF">2010-08-23T22:24:57Z</dcterms:created>
  <dcterms:modified xsi:type="dcterms:W3CDTF">2010-08-31T00:01:14Z</dcterms:modified>
</cp:coreProperties>
</file>