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1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0178C-C0E6-410B-84BC-F972F47811E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9731F-826F-4C33-A52D-E323FC487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32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12D2F8-1AA6-40A3-8E5E-8B3AD2F18AD8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ED30D3-C4EC-4F6E-BD96-7D545403D1E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Shawn\AppData\Local\Microsoft\Windows\Temporary Internet Files\Content.IE5\O0G94I8O\MC9004362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418" y="2057400"/>
            <a:ext cx="1905000" cy="1905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0418" y="762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We NEED YOU!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977931"/>
            <a:ext cx="441530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Volunteers NEEDED!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Designers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Developers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Business Analysts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Event Staff</a:t>
            </a:r>
          </a:p>
          <a:p>
            <a:pPr algn="ctr"/>
            <a:r>
              <a:rPr lang="en-US" sz="2400" dirty="0" smtClean="0"/>
              <a:t>All Experience levels</a:t>
            </a:r>
          </a:p>
          <a:p>
            <a:pPr algn="ctr"/>
            <a:r>
              <a:rPr lang="en-US" sz="2400" dirty="0" smtClean="0"/>
              <a:t>Welcome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599" y="9906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Dallas </a:t>
            </a:r>
            <a:r>
              <a:rPr lang="en-US" sz="3200" b="1" dirty="0" err="1" smtClean="0"/>
              <a:t>GiveCamp</a:t>
            </a:r>
            <a:r>
              <a:rPr lang="en-US" sz="3200" b="1" dirty="0" smtClean="0"/>
              <a:t> 2011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295632" y="1983661"/>
            <a:ext cx="33619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GiveCamp</a:t>
            </a:r>
            <a:r>
              <a:rPr lang="en-US" b="1" dirty="0" smtClean="0"/>
              <a:t>:</a:t>
            </a:r>
          </a:p>
          <a:p>
            <a:r>
              <a:rPr lang="en-US" sz="1600" dirty="0" err="1" smtClean="0"/>
              <a:t>GiveCamp</a:t>
            </a:r>
            <a:r>
              <a:rPr lang="en-US" sz="1600" dirty="0" smtClean="0"/>
              <a:t> </a:t>
            </a:r>
            <a:r>
              <a:rPr lang="en-US" sz="1600" dirty="0"/>
              <a:t>is a weekend-long event where </a:t>
            </a:r>
            <a:r>
              <a:rPr lang="en-US" sz="1600" dirty="0" smtClean="0"/>
              <a:t>IT professionals and designers donate </a:t>
            </a:r>
            <a:r>
              <a:rPr lang="en-US" sz="1600" dirty="0"/>
              <a:t>their time to create custom software for non-profit organizations. This custom software could be a new </a:t>
            </a:r>
            <a:r>
              <a:rPr lang="en-US" sz="1600" dirty="0" smtClean="0"/>
              <a:t>website, </a:t>
            </a:r>
            <a:r>
              <a:rPr lang="en-US" sz="1600" dirty="0"/>
              <a:t>a small data-collection </a:t>
            </a:r>
            <a:r>
              <a:rPr lang="en-US" sz="1600" dirty="0" smtClean="0"/>
              <a:t>application, </a:t>
            </a:r>
            <a:r>
              <a:rPr lang="en-US" sz="1600" dirty="0"/>
              <a:t>or </a:t>
            </a:r>
            <a:r>
              <a:rPr lang="en-US" sz="1600" dirty="0" smtClean="0"/>
              <a:t>anything else the charity needs that can be </a:t>
            </a:r>
            <a:r>
              <a:rPr lang="en-US" sz="1600" dirty="0"/>
              <a:t>completed in a weekend</a:t>
            </a:r>
            <a:r>
              <a:rPr lang="en-US" sz="16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8671" y="4914037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are interested in helping out, at the event or before the event, please let us know at: </a:t>
            </a:r>
          </a:p>
          <a:p>
            <a:pPr algn="ctr"/>
            <a:r>
              <a:rPr lang="en-US" sz="2400" b="1" dirty="0" smtClean="0"/>
              <a:t>http://DallasGiveCamp.org</a:t>
            </a:r>
          </a:p>
          <a:p>
            <a:pPr algn="ctr"/>
            <a:r>
              <a:rPr lang="en-US" sz="2400" b="1" dirty="0" smtClean="0"/>
              <a:t>@</a:t>
            </a:r>
            <a:r>
              <a:rPr lang="en-US" sz="2400" b="1" dirty="0" err="1" smtClean="0"/>
              <a:t>DallasGiveCamp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DallasGiveCamp@live.com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599" y="149917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place to be January 14, 15 and 16, 2011!</a:t>
            </a:r>
            <a:endParaRPr lang="en-US" dirty="0"/>
          </a:p>
        </p:txBody>
      </p:sp>
      <p:pic>
        <p:nvPicPr>
          <p:cNvPr id="19" name="Picture 2" descr="C:\Users\Shawn\Pictures\GiveCampDallas_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791200"/>
            <a:ext cx="1905000" cy="7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1155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 Announcements 11_2009</dc:title>
  <dc:creator/>
  <cp:lastModifiedBy/>
  <cp:revision>1</cp:revision>
  <dcterms:created xsi:type="dcterms:W3CDTF">2009-09-02T11:43:18Z</dcterms:created>
  <dcterms:modified xsi:type="dcterms:W3CDTF">2010-10-07T15:00:52Z</dcterms:modified>
</cp:coreProperties>
</file>