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3EB93-BB9E-4976-BF0F-412048AB9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D0B22F-92E2-4C61-BB8D-70A62D2EC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D83B74-C02F-4ADC-8810-3F2FF880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6CE-E6D6-4661-9299-044929F7EDF6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EEC7C6-9F0A-4998-A22E-9738656A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F7A48-3D32-4F09-BC3D-37BC5F9C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EC-F4D4-4CA7-A5DD-383407375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54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56F48-B48F-4D9D-AEA4-71C29AA5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0CBC92-57E1-4862-8D94-57FECD57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3FBF95-E967-417E-9D74-45E06390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6CE-E6D6-4661-9299-044929F7EDF6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D08949-F526-400B-8161-52CE9849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C8A14E-9DB7-49D2-88AA-3AC08B19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EC-F4D4-4CA7-A5DD-383407375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2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85007F-1D5D-4EAD-8D59-36EEB0E5F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6665A3-D731-48AB-AD68-FC40435FB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A51670-0191-4508-91D1-0074F996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6CE-E6D6-4661-9299-044929F7EDF6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C44B90-EF7A-4DB8-9A42-682FE29A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2B1E74-363C-41D6-9655-5346E21B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EC-F4D4-4CA7-A5DD-383407375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97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80511-9177-4FD5-A2A6-9FE8B899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7C6E94-62A7-4AC6-96C1-8E0D800E2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55E4AA-2915-40AB-ABC2-3913167E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6CE-E6D6-4661-9299-044929F7EDF6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D891B2-5D54-4DB4-9127-BD756E73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3626CE-D21D-4E99-9036-48B4DA77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EC-F4D4-4CA7-A5DD-383407375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93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32580-4260-4A68-8001-E5AE8C70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551B9-9E55-4E42-9570-B20034D5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3E8611-067C-4825-A031-44912A6E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6CE-E6D6-4661-9299-044929F7EDF6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932A76-279E-46B2-9546-D03B5546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544B6-F2DE-46D1-B1C8-0F210CAD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EC-F4D4-4CA7-A5DD-383407375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79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E759D-1587-45E0-996D-EF0D6EA6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57C2D-10A7-40ED-BA66-8BEB60D9D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B74FD4-F7A7-45DC-B369-776803E83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6EFFDD-D698-4B2C-BBCC-5509555A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6CE-E6D6-4661-9299-044929F7EDF6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628162-5517-442C-B907-2B79D04C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0AA43E-2DFD-48FD-98A8-D19A27EE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EC-F4D4-4CA7-A5DD-383407375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34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384E6-912F-415D-9F80-2A2C0AFD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2B2FB1-FBBA-4133-8280-15D6319B7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E8E996-8CFA-43E5-9BD1-E20D88DF8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6945AD-BCA6-42BD-8852-7DBE80DEF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663614-2FE9-4321-9A17-A76EE03BB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C6AAC7-66C2-4D8E-9F41-31549F0D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6CE-E6D6-4661-9299-044929F7EDF6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0BEB08-1F83-483C-97F2-C0E36E4B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A9B430-CB4F-4506-BD48-6BAB6B18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EC-F4D4-4CA7-A5DD-383407375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9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49F25-D0AC-4760-9639-2AD2348B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1F5150-3316-4583-A665-7D25413C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6CE-E6D6-4661-9299-044929F7EDF6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AD4EF1-4B55-474A-83CC-B86F4EC7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33891E-0EF9-434F-97CA-3486B2DF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EC-F4D4-4CA7-A5DD-383407375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74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F7DD55-AEE0-4CF1-9F83-DC681666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6CE-E6D6-4661-9299-044929F7EDF6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A7A89E4-0E84-41BF-90EB-018C2A4F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7B3E9F-2337-43C3-8F88-F62E0CE8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EC-F4D4-4CA7-A5DD-383407375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2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F4683-BB6B-4B7B-9B68-39C3C7C7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CCED33-814D-41BC-A0FE-A832CC46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E2E8EA-B320-43A7-9A7E-82288E5AD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97304D-C491-47E6-8665-DA0D1A89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6CE-E6D6-4661-9299-044929F7EDF6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17E92-F0DD-435F-AE1D-1F0136F0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343FFF-B39D-46F4-A0D4-611B81D2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EC-F4D4-4CA7-A5DD-383407375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81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FD961-3BAC-41C1-984C-84ECE1B6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B32647-B720-4341-BE47-9FB2A4775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59788E-9DD7-42E7-96DA-80B6EC61D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520DCE-7265-44A5-AE87-0B34A332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6CE-E6D6-4661-9299-044929F7EDF6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742B5A-B986-4082-A6AB-73AC90BA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7FB2B8-BAD9-4B8B-96B9-B07A000F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EC-F4D4-4CA7-A5DD-383407375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5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96DFBB-B139-4EBD-842C-ECB44AFE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43E30D-D745-4F0C-9718-00513E47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6D9D06-99D7-4B02-B6CB-76596FC6C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46CE-E6D6-4661-9299-044929F7EDF6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751EAF-0DC2-447E-80DD-A08D1F267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4F55A-130E-45CA-92EF-C858AA74B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EA8EC-F4D4-4CA7-A5DD-3834073758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21AD1-5B83-4864-9BBB-70B6980A5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FCAA49-DEAE-4AC1-9FCD-2DC987EFF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BD56FA-522C-4112-90CB-DC3D486AF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70F51B7-F0F3-4E46-AB38-8FCC47AC0BEB}"/>
              </a:ext>
            </a:extLst>
          </p:cNvPr>
          <p:cNvSpPr/>
          <p:nvPr/>
        </p:nvSpPr>
        <p:spPr>
          <a:xfrm>
            <a:off x="1631852" y="1187194"/>
            <a:ext cx="9256542" cy="4483612"/>
          </a:xfrm>
          <a:prstGeom prst="roundRect">
            <a:avLst/>
          </a:pr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2D75ED-8068-444E-AAA5-75625F417D49}"/>
              </a:ext>
            </a:extLst>
          </p:cNvPr>
          <p:cNvSpPr txBox="1"/>
          <p:nvPr/>
        </p:nvSpPr>
        <p:spPr>
          <a:xfrm>
            <a:off x="2255520" y="1520284"/>
            <a:ext cx="713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Jogar?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123D56-CE29-4075-BBCF-22790A7E67E6}"/>
              </a:ext>
            </a:extLst>
          </p:cNvPr>
          <p:cNvSpPr txBox="1"/>
          <p:nvPr/>
        </p:nvSpPr>
        <p:spPr>
          <a:xfrm>
            <a:off x="2161735" y="2146541"/>
            <a:ext cx="8196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O objetivo deste jogo é capturar as moedas espalhadas pela fase, desviando dos obstáculos e inimigos.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Ao capturar todas as moedas, um baú (Porta de transferência de fase) aparecera ao fim da fase.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7F8C63-E7EC-4FED-9026-01667FADDD55}"/>
              </a:ext>
            </a:extLst>
          </p:cNvPr>
          <p:cNvSpPr txBox="1"/>
          <p:nvPr/>
        </p:nvSpPr>
        <p:spPr>
          <a:xfrm>
            <a:off x="2363372" y="3717210"/>
            <a:ext cx="713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Movimentação: 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88F523CC-12DF-4972-90AB-4EFEC6D426A0}"/>
              </a:ext>
            </a:extLst>
          </p:cNvPr>
          <p:cNvSpPr/>
          <p:nvPr/>
        </p:nvSpPr>
        <p:spPr>
          <a:xfrm>
            <a:off x="4649078" y="4419596"/>
            <a:ext cx="365760" cy="38126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D70F97A-66B9-4A9F-9C81-FBFDF4EEB3D1}"/>
              </a:ext>
            </a:extLst>
          </p:cNvPr>
          <p:cNvSpPr/>
          <p:nvPr/>
        </p:nvSpPr>
        <p:spPr>
          <a:xfrm flipH="1">
            <a:off x="2645166" y="4433664"/>
            <a:ext cx="365760" cy="38126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CCEB59-ED53-4961-9AA0-30C6F8614470}"/>
              </a:ext>
            </a:extLst>
          </p:cNvPr>
          <p:cNvSpPr txBox="1"/>
          <p:nvPr/>
        </p:nvSpPr>
        <p:spPr>
          <a:xfrm>
            <a:off x="2687370" y="4831971"/>
            <a:ext cx="63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4A936B0-AF72-4224-9D4C-D6DBB6F30AC4}"/>
              </a:ext>
            </a:extLst>
          </p:cNvPr>
          <p:cNvSpPr txBox="1"/>
          <p:nvPr/>
        </p:nvSpPr>
        <p:spPr>
          <a:xfrm>
            <a:off x="4645562" y="4834728"/>
            <a:ext cx="402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D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E1FA2-73D1-4176-94AB-40A8EC2EE33D}"/>
              </a:ext>
            </a:extLst>
          </p:cNvPr>
          <p:cNvSpPr/>
          <p:nvPr/>
        </p:nvSpPr>
        <p:spPr>
          <a:xfrm>
            <a:off x="6503379" y="4623256"/>
            <a:ext cx="1969477" cy="360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Espaço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8004667-BAC2-4522-841E-D97639FC3DE5}"/>
              </a:ext>
            </a:extLst>
          </p:cNvPr>
          <p:cNvSpPr txBox="1"/>
          <p:nvPr/>
        </p:nvSpPr>
        <p:spPr>
          <a:xfrm>
            <a:off x="2107318" y="405007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Mover Esquerda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6835CCB-2BCC-4C23-AB19-B1B77C1ADB83}"/>
              </a:ext>
            </a:extLst>
          </p:cNvPr>
          <p:cNvSpPr txBox="1"/>
          <p:nvPr/>
        </p:nvSpPr>
        <p:spPr>
          <a:xfrm>
            <a:off x="4107504" y="4087551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Mover Direita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C1C8201-07DF-4682-AE01-29FD41C039C2}"/>
              </a:ext>
            </a:extLst>
          </p:cNvPr>
          <p:cNvSpPr txBox="1"/>
          <p:nvPr/>
        </p:nvSpPr>
        <p:spPr>
          <a:xfrm>
            <a:off x="6648350" y="408654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Pular</a:t>
            </a:r>
          </a:p>
        </p:txBody>
      </p:sp>
    </p:spTree>
    <p:extLst>
      <p:ext uri="{BB962C8B-B14F-4D97-AF65-F5344CB8AC3E}">
        <p14:creationId xmlns:p14="http://schemas.microsoft.com/office/powerpoint/2010/main" val="2279401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Json</dc:creator>
  <cp:lastModifiedBy>Json</cp:lastModifiedBy>
  <cp:revision>3</cp:revision>
  <dcterms:created xsi:type="dcterms:W3CDTF">2021-06-03T18:39:35Z</dcterms:created>
  <dcterms:modified xsi:type="dcterms:W3CDTF">2021-06-03T18:52:50Z</dcterms:modified>
</cp:coreProperties>
</file>