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466C5-CE28-4A42-8FF0-AB4D2CFA0B6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7CDCFDA-D078-4E33-9551-69681056198B}">
      <dgm:prSet phldrT="[Text]"/>
      <dgm:spPr/>
      <dgm:t>
        <a:bodyPr/>
        <a:lstStyle/>
        <a:p>
          <a:r>
            <a:rPr lang="en-GB" dirty="0" smtClean="0"/>
            <a:t>If product stock – sale quantity &lt;= restock level, send reorder alert</a:t>
          </a:r>
          <a:endParaRPr lang="en-GB" dirty="0"/>
        </a:p>
      </dgm:t>
    </dgm:pt>
    <dgm:pt modelId="{BEC86D36-89AD-47A3-81E7-CA9443E127BB}" type="parTrans" cxnId="{494AC855-9EE7-4496-B44C-C244843F7AC0}">
      <dgm:prSet/>
      <dgm:spPr/>
      <dgm:t>
        <a:bodyPr/>
        <a:lstStyle/>
        <a:p>
          <a:endParaRPr lang="en-GB"/>
        </a:p>
      </dgm:t>
    </dgm:pt>
    <dgm:pt modelId="{D66F2DDF-8B63-4BD8-A0B7-72A9840B94C3}" type="sibTrans" cxnId="{494AC855-9EE7-4496-B44C-C244843F7AC0}">
      <dgm:prSet/>
      <dgm:spPr/>
      <dgm:t>
        <a:bodyPr/>
        <a:lstStyle/>
        <a:p>
          <a:endParaRPr lang="en-GB"/>
        </a:p>
      </dgm:t>
    </dgm:pt>
    <dgm:pt modelId="{DC7C038E-2874-4EC0-9704-F03978F87804}">
      <dgm:prSet phldrT="[Text]"/>
      <dgm:spPr/>
      <dgm:t>
        <a:bodyPr/>
        <a:lstStyle/>
        <a:p>
          <a:r>
            <a:rPr lang="en-GB" dirty="0" smtClean="0"/>
            <a:t>get product info</a:t>
          </a:r>
          <a:endParaRPr lang="en-GB" dirty="0"/>
        </a:p>
      </dgm:t>
    </dgm:pt>
    <dgm:pt modelId="{6E91D8E9-D502-46DB-8897-33FAC5BD839F}" type="parTrans" cxnId="{EBFE62C1-E253-4D5E-A7C0-BA9516800E60}">
      <dgm:prSet/>
      <dgm:spPr/>
      <dgm:t>
        <a:bodyPr/>
        <a:lstStyle/>
        <a:p>
          <a:endParaRPr lang="en-GB"/>
        </a:p>
      </dgm:t>
    </dgm:pt>
    <dgm:pt modelId="{9FD3750C-4FEE-470D-8418-F4F7D0F45C08}" type="sibTrans" cxnId="{EBFE62C1-E253-4D5E-A7C0-BA9516800E60}">
      <dgm:prSet/>
      <dgm:spPr/>
      <dgm:t>
        <a:bodyPr/>
        <a:lstStyle/>
        <a:p>
          <a:endParaRPr lang="en-GB"/>
        </a:p>
      </dgm:t>
    </dgm:pt>
    <dgm:pt modelId="{7CB8FF5B-F56F-42C8-BF62-F779D0A2359F}">
      <dgm:prSet phldrT="[Text]"/>
      <dgm:spPr/>
      <dgm:t>
        <a:bodyPr/>
        <a:lstStyle/>
        <a:p>
          <a:r>
            <a:rPr lang="en-GB" dirty="0" smtClean="0"/>
            <a:t>restock level = average daily sales in last 30 days * product lead time </a:t>
          </a:r>
          <a:endParaRPr lang="en-GB" dirty="0"/>
        </a:p>
      </dgm:t>
    </dgm:pt>
    <dgm:pt modelId="{098C0833-DFD6-4021-8C1F-2E67029C45EF}" type="parTrans" cxnId="{AC9BDC78-C415-4D04-807B-819BCFF34A95}">
      <dgm:prSet/>
      <dgm:spPr/>
      <dgm:t>
        <a:bodyPr/>
        <a:lstStyle/>
        <a:p>
          <a:endParaRPr lang="en-GB"/>
        </a:p>
      </dgm:t>
    </dgm:pt>
    <dgm:pt modelId="{6CAA47C6-8F99-4C0A-BE78-DA506C176109}" type="sibTrans" cxnId="{AC9BDC78-C415-4D04-807B-819BCFF34A95}">
      <dgm:prSet/>
      <dgm:spPr/>
      <dgm:t>
        <a:bodyPr/>
        <a:lstStyle/>
        <a:p>
          <a:endParaRPr lang="en-GB"/>
        </a:p>
      </dgm:t>
    </dgm:pt>
    <dgm:pt modelId="{A3702F23-A737-4754-B9CB-DF54ABC9F555}">
      <dgm:prSet/>
      <dgm:spPr/>
      <dgm:t>
        <a:bodyPr/>
        <a:lstStyle/>
        <a:p>
          <a:r>
            <a:rPr lang="en-GB" dirty="0" smtClean="0"/>
            <a:t>Fetch total sales for product in date range today – 30 to today</a:t>
          </a:r>
          <a:endParaRPr lang="en-GB" dirty="0"/>
        </a:p>
      </dgm:t>
    </dgm:pt>
    <dgm:pt modelId="{639BC700-BB9F-4D0A-81C9-7EF8A009620E}" type="parTrans" cxnId="{0C37DA75-0106-4368-A83D-4469B015118D}">
      <dgm:prSet/>
      <dgm:spPr/>
      <dgm:t>
        <a:bodyPr/>
        <a:lstStyle/>
        <a:p>
          <a:endParaRPr lang="en-GB"/>
        </a:p>
      </dgm:t>
    </dgm:pt>
    <dgm:pt modelId="{E865E8D8-AF18-4068-9CC2-B228CA7F600F}" type="sibTrans" cxnId="{0C37DA75-0106-4368-A83D-4469B015118D}">
      <dgm:prSet/>
      <dgm:spPr/>
      <dgm:t>
        <a:bodyPr/>
        <a:lstStyle/>
        <a:p>
          <a:endParaRPr lang="en-GB"/>
        </a:p>
      </dgm:t>
    </dgm:pt>
    <dgm:pt modelId="{F62E0AE1-19FD-407F-B375-87B990E156FC}">
      <dgm:prSet/>
      <dgm:spPr/>
      <dgm:t>
        <a:bodyPr/>
        <a:lstStyle/>
        <a:p>
          <a:r>
            <a:rPr lang="en-GB" dirty="0" smtClean="0"/>
            <a:t>send restock alert for product</a:t>
          </a:r>
          <a:endParaRPr lang="en-GB" dirty="0"/>
        </a:p>
      </dgm:t>
    </dgm:pt>
    <dgm:pt modelId="{38F0D20E-7F4A-4ACA-A261-9C5735CB342F}" type="parTrans" cxnId="{ADB06BDE-959F-41CA-BF58-9B7708A0D40D}">
      <dgm:prSet/>
      <dgm:spPr/>
      <dgm:t>
        <a:bodyPr/>
        <a:lstStyle/>
        <a:p>
          <a:endParaRPr lang="en-GB"/>
        </a:p>
      </dgm:t>
    </dgm:pt>
    <dgm:pt modelId="{55B62567-FC21-454E-B812-3F04E8D9499D}" type="sibTrans" cxnId="{ADB06BDE-959F-41CA-BF58-9B7708A0D40D}">
      <dgm:prSet/>
      <dgm:spPr/>
      <dgm:t>
        <a:bodyPr/>
        <a:lstStyle/>
        <a:p>
          <a:endParaRPr lang="en-GB"/>
        </a:p>
      </dgm:t>
    </dgm:pt>
    <dgm:pt modelId="{1E375CF1-DE46-481F-B253-5B6FA38063C5}" type="pres">
      <dgm:prSet presAssocID="{F90466C5-CE28-4A42-8FF0-AB4D2CFA0B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5319D4-CE0F-4807-BA9F-637EF902B9F2}" type="pres">
      <dgm:prSet presAssocID="{D7CDCFDA-D078-4E33-9551-69681056198B}" presName="hierRoot1" presStyleCnt="0">
        <dgm:presLayoutVars>
          <dgm:hierBranch val="init"/>
        </dgm:presLayoutVars>
      </dgm:prSet>
      <dgm:spPr/>
    </dgm:pt>
    <dgm:pt modelId="{57DBA494-C74C-4EAC-9E69-C309157EC979}" type="pres">
      <dgm:prSet presAssocID="{D7CDCFDA-D078-4E33-9551-69681056198B}" presName="rootComposite1" presStyleCnt="0"/>
      <dgm:spPr/>
    </dgm:pt>
    <dgm:pt modelId="{1372DF96-765D-441E-9E3D-BA6D73B83682}" type="pres">
      <dgm:prSet presAssocID="{D7CDCFDA-D078-4E33-9551-69681056198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7DDB72B-F8B1-49B8-8666-921FE30FBC35}" type="pres">
      <dgm:prSet presAssocID="{D7CDCFDA-D078-4E33-9551-69681056198B}" presName="rootConnector1" presStyleLbl="node1" presStyleIdx="0" presStyleCnt="0"/>
      <dgm:spPr/>
    </dgm:pt>
    <dgm:pt modelId="{3B01BEE6-AB08-49BA-BD96-1071B0AD3E95}" type="pres">
      <dgm:prSet presAssocID="{D7CDCFDA-D078-4E33-9551-69681056198B}" presName="hierChild2" presStyleCnt="0"/>
      <dgm:spPr/>
    </dgm:pt>
    <dgm:pt modelId="{59A8BF33-063A-4CEF-8E5F-6B79EEB46E90}" type="pres">
      <dgm:prSet presAssocID="{6E91D8E9-D502-46DB-8897-33FAC5BD839F}" presName="Name37" presStyleLbl="parChTrans1D2" presStyleIdx="0" presStyleCnt="3"/>
      <dgm:spPr/>
    </dgm:pt>
    <dgm:pt modelId="{43EDD847-59DF-47E3-B5A6-BC78F7C6014B}" type="pres">
      <dgm:prSet presAssocID="{DC7C038E-2874-4EC0-9704-F03978F87804}" presName="hierRoot2" presStyleCnt="0">
        <dgm:presLayoutVars>
          <dgm:hierBranch val="init"/>
        </dgm:presLayoutVars>
      </dgm:prSet>
      <dgm:spPr/>
    </dgm:pt>
    <dgm:pt modelId="{9CF323BE-9565-48FA-9026-56F0DEDAEEEB}" type="pres">
      <dgm:prSet presAssocID="{DC7C038E-2874-4EC0-9704-F03978F87804}" presName="rootComposite" presStyleCnt="0"/>
      <dgm:spPr/>
    </dgm:pt>
    <dgm:pt modelId="{CF322AA2-B0B9-4243-8C45-E886ABE8FE21}" type="pres">
      <dgm:prSet presAssocID="{DC7C038E-2874-4EC0-9704-F03978F8780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4903EE4-D6BF-40AF-81E8-499E80AEDD39}" type="pres">
      <dgm:prSet presAssocID="{DC7C038E-2874-4EC0-9704-F03978F87804}" presName="rootConnector" presStyleLbl="node2" presStyleIdx="0" presStyleCnt="3"/>
      <dgm:spPr/>
    </dgm:pt>
    <dgm:pt modelId="{63795A2A-1551-422F-8326-90FF77657C5A}" type="pres">
      <dgm:prSet presAssocID="{DC7C038E-2874-4EC0-9704-F03978F87804}" presName="hierChild4" presStyleCnt="0"/>
      <dgm:spPr/>
    </dgm:pt>
    <dgm:pt modelId="{7626E702-CAFC-4898-81C1-D5102E730E0F}" type="pres">
      <dgm:prSet presAssocID="{DC7C038E-2874-4EC0-9704-F03978F87804}" presName="hierChild5" presStyleCnt="0"/>
      <dgm:spPr/>
    </dgm:pt>
    <dgm:pt modelId="{98C7CC13-8A68-4D50-8009-21DFF479F155}" type="pres">
      <dgm:prSet presAssocID="{098C0833-DFD6-4021-8C1F-2E67029C45EF}" presName="Name37" presStyleLbl="parChTrans1D2" presStyleIdx="1" presStyleCnt="3"/>
      <dgm:spPr/>
    </dgm:pt>
    <dgm:pt modelId="{E936C955-093E-416C-9A3D-50543FB4466D}" type="pres">
      <dgm:prSet presAssocID="{7CB8FF5B-F56F-42C8-BF62-F779D0A2359F}" presName="hierRoot2" presStyleCnt="0">
        <dgm:presLayoutVars>
          <dgm:hierBranch val="init"/>
        </dgm:presLayoutVars>
      </dgm:prSet>
      <dgm:spPr/>
    </dgm:pt>
    <dgm:pt modelId="{5AA386AB-00DE-4F8F-9FD2-0550D70C42D4}" type="pres">
      <dgm:prSet presAssocID="{7CB8FF5B-F56F-42C8-BF62-F779D0A2359F}" presName="rootComposite" presStyleCnt="0"/>
      <dgm:spPr/>
    </dgm:pt>
    <dgm:pt modelId="{D0727EAC-9AF0-4CF6-A07A-371976FF2FDD}" type="pres">
      <dgm:prSet presAssocID="{7CB8FF5B-F56F-42C8-BF62-F779D0A2359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D948905-EACC-4C2A-A73B-A5FEE80C6BC2}" type="pres">
      <dgm:prSet presAssocID="{7CB8FF5B-F56F-42C8-BF62-F779D0A2359F}" presName="rootConnector" presStyleLbl="node2" presStyleIdx="1" presStyleCnt="3"/>
      <dgm:spPr/>
    </dgm:pt>
    <dgm:pt modelId="{B38FD01B-47FA-4ACB-BE58-FE54B876F8FF}" type="pres">
      <dgm:prSet presAssocID="{7CB8FF5B-F56F-42C8-BF62-F779D0A2359F}" presName="hierChild4" presStyleCnt="0"/>
      <dgm:spPr/>
    </dgm:pt>
    <dgm:pt modelId="{1505213D-294E-406C-88CB-F908FAF8420C}" type="pres">
      <dgm:prSet presAssocID="{639BC700-BB9F-4D0A-81C9-7EF8A009620E}" presName="Name37" presStyleLbl="parChTrans1D3" presStyleIdx="0" presStyleCnt="1"/>
      <dgm:spPr/>
    </dgm:pt>
    <dgm:pt modelId="{A1000D7F-8C20-4875-9221-7E40BBF4CFB4}" type="pres">
      <dgm:prSet presAssocID="{A3702F23-A737-4754-B9CB-DF54ABC9F555}" presName="hierRoot2" presStyleCnt="0">
        <dgm:presLayoutVars>
          <dgm:hierBranch val="init"/>
        </dgm:presLayoutVars>
      </dgm:prSet>
      <dgm:spPr/>
    </dgm:pt>
    <dgm:pt modelId="{E091D379-A3FA-41D8-ADDE-B58EA68DEF92}" type="pres">
      <dgm:prSet presAssocID="{A3702F23-A737-4754-B9CB-DF54ABC9F555}" presName="rootComposite" presStyleCnt="0"/>
      <dgm:spPr/>
    </dgm:pt>
    <dgm:pt modelId="{974985A3-FDEF-42CB-A3B9-ABB29BF147F5}" type="pres">
      <dgm:prSet presAssocID="{A3702F23-A737-4754-B9CB-DF54ABC9F555}" presName="rootText" presStyleLbl="node3" presStyleIdx="0" presStyleCnt="1">
        <dgm:presLayoutVars>
          <dgm:chPref val="3"/>
        </dgm:presLayoutVars>
      </dgm:prSet>
      <dgm:spPr/>
    </dgm:pt>
    <dgm:pt modelId="{665F8C77-C7EA-447A-8977-6E13778F76A6}" type="pres">
      <dgm:prSet presAssocID="{A3702F23-A737-4754-B9CB-DF54ABC9F555}" presName="rootConnector" presStyleLbl="node3" presStyleIdx="0" presStyleCnt="1"/>
      <dgm:spPr/>
    </dgm:pt>
    <dgm:pt modelId="{40E236D6-6CC4-47F6-9EC6-C5DEC41DD4CB}" type="pres">
      <dgm:prSet presAssocID="{A3702F23-A737-4754-B9CB-DF54ABC9F555}" presName="hierChild4" presStyleCnt="0"/>
      <dgm:spPr/>
    </dgm:pt>
    <dgm:pt modelId="{28341DE0-3AB7-4539-99F1-637CB426D51B}" type="pres">
      <dgm:prSet presAssocID="{A3702F23-A737-4754-B9CB-DF54ABC9F555}" presName="hierChild5" presStyleCnt="0"/>
      <dgm:spPr/>
    </dgm:pt>
    <dgm:pt modelId="{DC993084-DA8D-4E76-8926-4217151D99B2}" type="pres">
      <dgm:prSet presAssocID="{7CB8FF5B-F56F-42C8-BF62-F779D0A2359F}" presName="hierChild5" presStyleCnt="0"/>
      <dgm:spPr/>
    </dgm:pt>
    <dgm:pt modelId="{86154B69-237C-40DF-80A2-D810692842AE}" type="pres">
      <dgm:prSet presAssocID="{38F0D20E-7F4A-4ACA-A261-9C5735CB342F}" presName="Name37" presStyleLbl="parChTrans1D2" presStyleIdx="2" presStyleCnt="3"/>
      <dgm:spPr/>
    </dgm:pt>
    <dgm:pt modelId="{714D89EF-7D65-472C-A4F4-6D3737267D64}" type="pres">
      <dgm:prSet presAssocID="{F62E0AE1-19FD-407F-B375-87B990E156FC}" presName="hierRoot2" presStyleCnt="0">
        <dgm:presLayoutVars>
          <dgm:hierBranch val="init"/>
        </dgm:presLayoutVars>
      </dgm:prSet>
      <dgm:spPr/>
    </dgm:pt>
    <dgm:pt modelId="{1E579357-95D0-416F-8FB4-0E808AD41627}" type="pres">
      <dgm:prSet presAssocID="{F62E0AE1-19FD-407F-B375-87B990E156FC}" presName="rootComposite" presStyleCnt="0"/>
      <dgm:spPr/>
    </dgm:pt>
    <dgm:pt modelId="{EF099C38-FBC7-48CD-8196-F5263CAE4D77}" type="pres">
      <dgm:prSet presAssocID="{F62E0AE1-19FD-407F-B375-87B990E156F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0D447CB-18A4-4F64-9A88-A528DB42CC83}" type="pres">
      <dgm:prSet presAssocID="{F62E0AE1-19FD-407F-B375-87B990E156FC}" presName="rootConnector" presStyleLbl="node2" presStyleIdx="2" presStyleCnt="3"/>
      <dgm:spPr/>
    </dgm:pt>
    <dgm:pt modelId="{55EDE02A-B946-4BC6-8620-AE73278FD149}" type="pres">
      <dgm:prSet presAssocID="{F62E0AE1-19FD-407F-B375-87B990E156FC}" presName="hierChild4" presStyleCnt="0"/>
      <dgm:spPr/>
    </dgm:pt>
    <dgm:pt modelId="{7E9427BA-17EC-441A-85B6-F8EAEA1A1106}" type="pres">
      <dgm:prSet presAssocID="{F62E0AE1-19FD-407F-B375-87B990E156FC}" presName="hierChild5" presStyleCnt="0"/>
      <dgm:spPr/>
    </dgm:pt>
    <dgm:pt modelId="{7EAE5375-4D21-4530-AAF0-99AC5F3DAAF0}" type="pres">
      <dgm:prSet presAssocID="{D7CDCFDA-D078-4E33-9551-69681056198B}" presName="hierChild3" presStyleCnt="0"/>
      <dgm:spPr/>
    </dgm:pt>
  </dgm:ptLst>
  <dgm:cxnLst>
    <dgm:cxn modelId="{FB640D27-A1DD-4F26-A785-B55B86E9B4AD}" type="presOf" srcId="{F62E0AE1-19FD-407F-B375-87B990E156FC}" destId="{C0D447CB-18A4-4F64-9A88-A528DB42CC83}" srcOrd="1" destOrd="0" presId="urn:microsoft.com/office/officeart/2005/8/layout/orgChart1"/>
    <dgm:cxn modelId="{0C37DA75-0106-4368-A83D-4469B015118D}" srcId="{7CB8FF5B-F56F-42C8-BF62-F779D0A2359F}" destId="{A3702F23-A737-4754-B9CB-DF54ABC9F555}" srcOrd="0" destOrd="0" parTransId="{639BC700-BB9F-4D0A-81C9-7EF8A009620E}" sibTransId="{E865E8D8-AF18-4068-9CC2-B228CA7F600F}"/>
    <dgm:cxn modelId="{1E608D00-3D35-495C-929E-B5C76F15BCD8}" type="presOf" srcId="{A3702F23-A737-4754-B9CB-DF54ABC9F555}" destId="{974985A3-FDEF-42CB-A3B9-ABB29BF147F5}" srcOrd="0" destOrd="0" presId="urn:microsoft.com/office/officeart/2005/8/layout/orgChart1"/>
    <dgm:cxn modelId="{003F30BC-ED70-4C12-9CAA-483F858D886A}" type="presOf" srcId="{7CB8FF5B-F56F-42C8-BF62-F779D0A2359F}" destId="{D0727EAC-9AF0-4CF6-A07A-371976FF2FDD}" srcOrd="0" destOrd="0" presId="urn:microsoft.com/office/officeart/2005/8/layout/orgChart1"/>
    <dgm:cxn modelId="{3104B0AE-371F-41CA-BFB0-8D3E28CAC6E2}" type="presOf" srcId="{F90466C5-CE28-4A42-8FF0-AB4D2CFA0B6C}" destId="{1E375CF1-DE46-481F-B253-5B6FA38063C5}" srcOrd="0" destOrd="0" presId="urn:microsoft.com/office/officeart/2005/8/layout/orgChart1"/>
    <dgm:cxn modelId="{8EFBA840-B030-43B3-9D25-7C80D9952BC1}" type="presOf" srcId="{D7CDCFDA-D078-4E33-9551-69681056198B}" destId="{1372DF96-765D-441E-9E3D-BA6D73B83682}" srcOrd="0" destOrd="0" presId="urn:microsoft.com/office/officeart/2005/8/layout/orgChart1"/>
    <dgm:cxn modelId="{94E3F3B9-D3D0-4600-B846-A6836FFA8089}" type="presOf" srcId="{7CB8FF5B-F56F-42C8-BF62-F779D0A2359F}" destId="{FD948905-EACC-4C2A-A73B-A5FEE80C6BC2}" srcOrd="1" destOrd="0" presId="urn:microsoft.com/office/officeart/2005/8/layout/orgChart1"/>
    <dgm:cxn modelId="{494AC855-9EE7-4496-B44C-C244843F7AC0}" srcId="{F90466C5-CE28-4A42-8FF0-AB4D2CFA0B6C}" destId="{D7CDCFDA-D078-4E33-9551-69681056198B}" srcOrd="0" destOrd="0" parTransId="{BEC86D36-89AD-47A3-81E7-CA9443E127BB}" sibTransId="{D66F2DDF-8B63-4BD8-A0B7-72A9840B94C3}"/>
    <dgm:cxn modelId="{D24C78D3-B8B3-4A24-8168-61155F10A54F}" type="presOf" srcId="{D7CDCFDA-D078-4E33-9551-69681056198B}" destId="{A7DDB72B-F8B1-49B8-8666-921FE30FBC35}" srcOrd="1" destOrd="0" presId="urn:microsoft.com/office/officeart/2005/8/layout/orgChart1"/>
    <dgm:cxn modelId="{C8B85048-9600-4FB4-922A-1E7C0A407710}" type="presOf" srcId="{DC7C038E-2874-4EC0-9704-F03978F87804}" destId="{CF322AA2-B0B9-4243-8C45-E886ABE8FE21}" srcOrd="0" destOrd="0" presId="urn:microsoft.com/office/officeart/2005/8/layout/orgChart1"/>
    <dgm:cxn modelId="{AC9BDC78-C415-4D04-807B-819BCFF34A95}" srcId="{D7CDCFDA-D078-4E33-9551-69681056198B}" destId="{7CB8FF5B-F56F-42C8-BF62-F779D0A2359F}" srcOrd="1" destOrd="0" parTransId="{098C0833-DFD6-4021-8C1F-2E67029C45EF}" sibTransId="{6CAA47C6-8F99-4C0A-BE78-DA506C176109}"/>
    <dgm:cxn modelId="{ADB06BDE-959F-41CA-BF58-9B7708A0D40D}" srcId="{D7CDCFDA-D078-4E33-9551-69681056198B}" destId="{F62E0AE1-19FD-407F-B375-87B990E156FC}" srcOrd="2" destOrd="0" parTransId="{38F0D20E-7F4A-4ACA-A261-9C5735CB342F}" sibTransId="{55B62567-FC21-454E-B812-3F04E8D9499D}"/>
    <dgm:cxn modelId="{18FAB2B8-A3D1-4966-86CC-498AE25D243F}" type="presOf" srcId="{6E91D8E9-D502-46DB-8897-33FAC5BD839F}" destId="{59A8BF33-063A-4CEF-8E5F-6B79EEB46E90}" srcOrd="0" destOrd="0" presId="urn:microsoft.com/office/officeart/2005/8/layout/orgChart1"/>
    <dgm:cxn modelId="{9C48CD60-3888-4691-B041-79E8312D032A}" type="presOf" srcId="{DC7C038E-2874-4EC0-9704-F03978F87804}" destId="{D4903EE4-D6BF-40AF-81E8-499E80AEDD39}" srcOrd="1" destOrd="0" presId="urn:microsoft.com/office/officeart/2005/8/layout/orgChart1"/>
    <dgm:cxn modelId="{C17F4A34-7C09-47FA-BA83-95877C27275B}" type="presOf" srcId="{639BC700-BB9F-4D0A-81C9-7EF8A009620E}" destId="{1505213D-294E-406C-88CB-F908FAF8420C}" srcOrd="0" destOrd="0" presId="urn:microsoft.com/office/officeart/2005/8/layout/orgChart1"/>
    <dgm:cxn modelId="{22E2AA20-F579-4A14-9AA0-2D32244E41C9}" type="presOf" srcId="{A3702F23-A737-4754-B9CB-DF54ABC9F555}" destId="{665F8C77-C7EA-447A-8977-6E13778F76A6}" srcOrd="1" destOrd="0" presId="urn:microsoft.com/office/officeart/2005/8/layout/orgChart1"/>
    <dgm:cxn modelId="{3FD71249-9CD8-4BFB-8E49-9DBA9FA2D5D5}" type="presOf" srcId="{38F0D20E-7F4A-4ACA-A261-9C5735CB342F}" destId="{86154B69-237C-40DF-80A2-D810692842AE}" srcOrd="0" destOrd="0" presId="urn:microsoft.com/office/officeart/2005/8/layout/orgChart1"/>
    <dgm:cxn modelId="{46D5A144-9EF3-4FE1-81F2-E4A21466C57E}" type="presOf" srcId="{098C0833-DFD6-4021-8C1F-2E67029C45EF}" destId="{98C7CC13-8A68-4D50-8009-21DFF479F155}" srcOrd="0" destOrd="0" presId="urn:microsoft.com/office/officeart/2005/8/layout/orgChart1"/>
    <dgm:cxn modelId="{E74B88D6-3B09-4732-B5CD-87203396CDCA}" type="presOf" srcId="{F62E0AE1-19FD-407F-B375-87B990E156FC}" destId="{EF099C38-FBC7-48CD-8196-F5263CAE4D77}" srcOrd="0" destOrd="0" presId="urn:microsoft.com/office/officeart/2005/8/layout/orgChart1"/>
    <dgm:cxn modelId="{EBFE62C1-E253-4D5E-A7C0-BA9516800E60}" srcId="{D7CDCFDA-D078-4E33-9551-69681056198B}" destId="{DC7C038E-2874-4EC0-9704-F03978F87804}" srcOrd="0" destOrd="0" parTransId="{6E91D8E9-D502-46DB-8897-33FAC5BD839F}" sibTransId="{9FD3750C-4FEE-470D-8418-F4F7D0F45C08}"/>
    <dgm:cxn modelId="{EE9CF21A-082C-4FFF-8E40-5A68EAD34EAC}" type="presParOf" srcId="{1E375CF1-DE46-481F-B253-5B6FA38063C5}" destId="{725319D4-CE0F-4807-BA9F-637EF902B9F2}" srcOrd="0" destOrd="0" presId="urn:microsoft.com/office/officeart/2005/8/layout/orgChart1"/>
    <dgm:cxn modelId="{F630DA24-9793-4D5E-8B31-10F6B448BFDB}" type="presParOf" srcId="{725319D4-CE0F-4807-BA9F-637EF902B9F2}" destId="{57DBA494-C74C-4EAC-9E69-C309157EC979}" srcOrd="0" destOrd="0" presId="urn:microsoft.com/office/officeart/2005/8/layout/orgChart1"/>
    <dgm:cxn modelId="{05BC0B66-CF28-4B17-B663-908FA97C4F53}" type="presParOf" srcId="{57DBA494-C74C-4EAC-9E69-C309157EC979}" destId="{1372DF96-765D-441E-9E3D-BA6D73B83682}" srcOrd="0" destOrd="0" presId="urn:microsoft.com/office/officeart/2005/8/layout/orgChart1"/>
    <dgm:cxn modelId="{4DCAC915-ECB6-447B-B2E5-200268DBD4BA}" type="presParOf" srcId="{57DBA494-C74C-4EAC-9E69-C309157EC979}" destId="{A7DDB72B-F8B1-49B8-8666-921FE30FBC35}" srcOrd="1" destOrd="0" presId="urn:microsoft.com/office/officeart/2005/8/layout/orgChart1"/>
    <dgm:cxn modelId="{9326E3CA-B7D1-4165-B33E-B35D4BA6789C}" type="presParOf" srcId="{725319D4-CE0F-4807-BA9F-637EF902B9F2}" destId="{3B01BEE6-AB08-49BA-BD96-1071B0AD3E95}" srcOrd="1" destOrd="0" presId="urn:microsoft.com/office/officeart/2005/8/layout/orgChart1"/>
    <dgm:cxn modelId="{D247E3F1-E18B-4750-9611-0CAE792B835B}" type="presParOf" srcId="{3B01BEE6-AB08-49BA-BD96-1071B0AD3E95}" destId="{59A8BF33-063A-4CEF-8E5F-6B79EEB46E90}" srcOrd="0" destOrd="0" presId="urn:microsoft.com/office/officeart/2005/8/layout/orgChart1"/>
    <dgm:cxn modelId="{FBEEED80-5C55-4694-AE19-4281BC39D226}" type="presParOf" srcId="{3B01BEE6-AB08-49BA-BD96-1071B0AD3E95}" destId="{43EDD847-59DF-47E3-B5A6-BC78F7C6014B}" srcOrd="1" destOrd="0" presId="urn:microsoft.com/office/officeart/2005/8/layout/orgChart1"/>
    <dgm:cxn modelId="{62C7CA94-2C22-4BEC-BBD8-03F97D261150}" type="presParOf" srcId="{43EDD847-59DF-47E3-B5A6-BC78F7C6014B}" destId="{9CF323BE-9565-48FA-9026-56F0DEDAEEEB}" srcOrd="0" destOrd="0" presId="urn:microsoft.com/office/officeart/2005/8/layout/orgChart1"/>
    <dgm:cxn modelId="{FFEBEC6D-2D6B-4F0E-B8A9-C7C5A1994C16}" type="presParOf" srcId="{9CF323BE-9565-48FA-9026-56F0DEDAEEEB}" destId="{CF322AA2-B0B9-4243-8C45-E886ABE8FE21}" srcOrd="0" destOrd="0" presId="urn:microsoft.com/office/officeart/2005/8/layout/orgChart1"/>
    <dgm:cxn modelId="{FB835B93-A8FC-4FAA-A04D-13E223DB8317}" type="presParOf" srcId="{9CF323BE-9565-48FA-9026-56F0DEDAEEEB}" destId="{D4903EE4-D6BF-40AF-81E8-499E80AEDD39}" srcOrd="1" destOrd="0" presId="urn:microsoft.com/office/officeart/2005/8/layout/orgChart1"/>
    <dgm:cxn modelId="{15E3F585-AE1F-4A20-AF5E-F2C23DBA25BC}" type="presParOf" srcId="{43EDD847-59DF-47E3-B5A6-BC78F7C6014B}" destId="{63795A2A-1551-422F-8326-90FF77657C5A}" srcOrd="1" destOrd="0" presId="urn:microsoft.com/office/officeart/2005/8/layout/orgChart1"/>
    <dgm:cxn modelId="{F7DC1769-441E-4107-867E-963A76DE47FB}" type="presParOf" srcId="{43EDD847-59DF-47E3-B5A6-BC78F7C6014B}" destId="{7626E702-CAFC-4898-81C1-D5102E730E0F}" srcOrd="2" destOrd="0" presId="urn:microsoft.com/office/officeart/2005/8/layout/orgChart1"/>
    <dgm:cxn modelId="{12B29F7B-F7D8-40DA-B1E5-5909B5C71010}" type="presParOf" srcId="{3B01BEE6-AB08-49BA-BD96-1071B0AD3E95}" destId="{98C7CC13-8A68-4D50-8009-21DFF479F155}" srcOrd="2" destOrd="0" presId="urn:microsoft.com/office/officeart/2005/8/layout/orgChart1"/>
    <dgm:cxn modelId="{7A877106-7197-418E-A43A-6A49F8051BC5}" type="presParOf" srcId="{3B01BEE6-AB08-49BA-BD96-1071B0AD3E95}" destId="{E936C955-093E-416C-9A3D-50543FB4466D}" srcOrd="3" destOrd="0" presId="urn:microsoft.com/office/officeart/2005/8/layout/orgChart1"/>
    <dgm:cxn modelId="{B9014BD9-88E0-4EC5-9F6D-2B9022BC22E9}" type="presParOf" srcId="{E936C955-093E-416C-9A3D-50543FB4466D}" destId="{5AA386AB-00DE-4F8F-9FD2-0550D70C42D4}" srcOrd="0" destOrd="0" presId="urn:microsoft.com/office/officeart/2005/8/layout/orgChart1"/>
    <dgm:cxn modelId="{AE9F4CC3-5F79-4459-9550-5E97B33E8B84}" type="presParOf" srcId="{5AA386AB-00DE-4F8F-9FD2-0550D70C42D4}" destId="{D0727EAC-9AF0-4CF6-A07A-371976FF2FDD}" srcOrd="0" destOrd="0" presId="urn:microsoft.com/office/officeart/2005/8/layout/orgChart1"/>
    <dgm:cxn modelId="{D5CBF1EC-37E9-45B8-8296-148E317FD75A}" type="presParOf" srcId="{5AA386AB-00DE-4F8F-9FD2-0550D70C42D4}" destId="{FD948905-EACC-4C2A-A73B-A5FEE80C6BC2}" srcOrd="1" destOrd="0" presId="urn:microsoft.com/office/officeart/2005/8/layout/orgChart1"/>
    <dgm:cxn modelId="{6F706E39-5EEB-4BC1-988F-29CA1A2D82D2}" type="presParOf" srcId="{E936C955-093E-416C-9A3D-50543FB4466D}" destId="{B38FD01B-47FA-4ACB-BE58-FE54B876F8FF}" srcOrd="1" destOrd="0" presId="urn:microsoft.com/office/officeart/2005/8/layout/orgChart1"/>
    <dgm:cxn modelId="{78E8E7C5-30E3-4636-8C7E-B89A1933FF08}" type="presParOf" srcId="{B38FD01B-47FA-4ACB-BE58-FE54B876F8FF}" destId="{1505213D-294E-406C-88CB-F908FAF8420C}" srcOrd="0" destOrd="0" presId="urn:microsoft.com/office/officeart/2005/8/layout/orgChart1"/>
    <dgm:cxn modelId="{4A513F8A-8BFF-4773-8B2B-7C05DA9AA026}" type="presParOf" srcId="{B38FD01B-47FA-4ACB-BE58-FE54B876F8FF}" destId="{A1000D7F-8C20-4875-9221-7E40BBF4CFB4}" srcOrd="1" destOrd="0" presId="urn:microsoft.com/office/officeart/2005/8/layout/orgChart1"/>
    <dgm:cxn modelId="{8182FD04-49F4-4A31-8870-1652B0BB88E8}" type="presParOf" srcId="{A1000D7F-8C20-4875-9221-7E40BBF4CFB4}" destId="{E091D379-A3FA-41D8-ADDE-B58EA68DEF92}" srcOrd="0" destOrd="0" presId="urn:microsoft.com/office/officeart/2005/8/layout/orgChart1"/>
    <dgm:cxn modelId="{CF3E7D60-16F9-45EB-B7D4-CD67E26BA75E}" type="presParOf" srcId="{E091D379-A3FA-41D8-ADDE-B58EA68DEF92}" destId="{974985A3-FDEF-42CB-A3B9-ABB29BF147F5}" srcOrd="0" destOrd="0" presId="urn:microsoft.com/office/officeart/2005/8/layout/orgChart1"/>
    <dgm:cxn modelId="{DC603C62-A95C-449D-BD03-F36D6CF562EC}" type="presParOf" srcId="{E091D379-A3FA-41D8-ADDE-B58EA68DEF92}" destId="{665F8C77-C7EA-447A-8977-6E13778F76A6}" srcOrd="1" destOrd="0" presId="urn:microsoft.com/office/officeart/2005/8/layout/orgChart1"/>
    <dgm:cxn modelId="{0133DE64-BDF4-4E75-AF5B-8D820B1F213D}" type="presParOf" srcId="{A1000D7F-8C20-4875-9221-7E40BBF4CFB4}" destId="{40E236D6-6CC4-47F6-9EC6-C5DEC41DD4CB}" srcOrd="1" destOrd="0" presId="urn:microsoft.com/office/officeart/2005/8/layout/orgChart1"/>
    <dgm:cxn modelId="{6568FAE4-E3FC-4FB6-B96F-928CF30007C0}" type="presParOf" srcId="{A1000D7F-8C20-4875-9221-7E40BBF4CFB4}" destId="{28341DE0-3AB7-4539-99F1-637CB426D51B}" srcOrd="2" destOrd="0" presId="urn:microsoft.com/office/officeart/2005/8/layout/orgChart1"/>
    <dgm:cxn modelId="{69714115-881D-4AF7-BD7C-88DC4E708784}" type="presParOf" srcId="{E936C955-093E-416C-9A3D-50543FB4466D}" destId="{DC993084-DA8D-4E76-8926-4217151D99B2}" srcOrd="2" destOrd="0" presId="urn:microsoft.com/office/officeart/2005/8/layout/orgChart1"/>
    <dgm:cxn modelId="{4CB77C43-C21E-405E-AB34-9E85C84D5BD1}" type="presParOf" srcId="{3B01BEE6-AB08-49BA-BD96-1071B0AD3E95}" destId="{86154B69-237C-40DF-80A2-D810692842AE}" srcOrd="4" destOrd="0" presId="urn:microsoft.com/office/officeart/2005/8/layout/orgChart1"/>
    <dgm:cxn modelId="{D51EEF8F-E038-4A8C-B7F4-5A7D6D06961C}" type="presParOf" srcId="{3B01BEE6-AB08-49BA-BD96-1071B0AD3E95}" destId="{714D89EF-7D65-472C-A4F4-6D3737267D64}" srcOrd="5" destOrd="0" presId="urn:microsoft.com/office/officeart/2005/8/layout/orgChart1"/>
    <dgm:cxn modelId="{2BB9833A-B450-4914-818E-E5A9396B57CC}" type="presParOf" srcId="{714D89EF-7D65-472C-A4F4-6D3737267D64}" destId="{1E579357-95D0-416F-8FB4-0E808AD41627}" srcOrd="0" destOrd="0" presId="urn:microsoft.com/office/officeart/2005/8/layout/orgChart1"/>
    <dgm:cxn modelId="{286D20BD-A09F-4E69-A895-E8C98BAC8B96}" type="presParOf" srcId="{1E579357-95D0-416F-8FB4-0E808AD41627}" destId="{EF099C38-FBC7-48CD-8196-F5263CAE4D77}" srcOrd="0" destOrd="0" presId="urn:microsoft.com/office/officeart/2005/8/layout/orgChart1"/>
    <dgm:cxn modelId="{98BAB22D-002A-4CC6-8CE3-DCC1DD684101}" type="presParOf" srcId="{1E579357-95D0-416F-8FB4-0E808AD41627}" destId="{C0D447CB-18A4-4F64-9A88-A528DB42CC83}" srcOrd="1" destOrd="0" presId="urn:microsoft.com/office/officeart/2005/8/layout/orgChart1"/>
    <dgm:cxn modelId="{9FB4F164-23CF-436E-BECC-4B7E2ED3BDCE}" type="presParOf" srcId="{714D89EF-7D65-472C-A4F4-6D3737267D64}" destId="{55EDE02A-B946-4BC6-8620-AE73278FD149}" srcOrd="1" destOrd="0" presId="urn:microsoft.com/office/officeart/2005/8/layout/orgChart1"/>
    <dgm:cxn modelId="{C5BC5FB0-3D92-42B6-B8C4-478A2A29E515}" type="presParOf" srcId="{714D89EF-7D65-472C-A4F4-6D3737267D64}" destId="{7E9427BA-17EC-441A-85B6-F8EAEA1A1106}" srcOrd="2" destOrd="0" presId="urn:microsoft.com/office/officeart/2005/8/layout/orgChart1"/>
    <dgm:cxn modelId="{9EBC1CC0-B077-47D5-8190-154539308918}" type="presParOf" srcId="{725319D4-CE0F-4807-BA9F-637EF902B9F2}" destId="{7EAE5375-4D21-4530-AAF0-99AC5F3DAA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54B69-237C-40DF-80A2-D810692842AE}">
      <dsp:nvSpPr>
        <dsp:cNvPr id="0" name=""/>
        <dsp:cNvSpPr/>
      </dsp:nvSpPr>
      <dsp:spPr>
        <a:xfrm>
          <a:off x="4064000" y="1616240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5213D-294E-406C-88CB-F908FAF8420C}">
      <dsp:nvSpPr>
        <dsp:cNvPr id="0" name=""/>
        <dsp:cNvSpPr/>
      </dsp:nvSpPr>
      <dsp:spPr>
        <a:xfrm>
          <a:off x="3113484" y="3303405"/>
          <a:ext cx="356443" cy="1093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3092"/>
              </a:lnTo>
              <a:lnTo>
                <a:pt x="356443" y="1093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7CC13-8A68-4D50-8009-21DFF479F155}">
      <dsp:nvSpPr>
        <dsp:cNvPr id="0" name=""/>
        <dsp:cNvSpPr/>
      </dsp:nvSpPr>
      <dsp:spPr>
        <a:xfrm>
          <a:off x="4018280" y="1616240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8BF33-063A-4CEF-8E5F-6B79EEB46E90}">
      <dsp:nvSpPr>
        <dsp:cNvPr id="0" name=""/>
        <dsp:cNvSpPr/>
      </dsp:nvSpPr>
      <dsp:spPr>
        <a:xfrm>
          <a:off x="1188690" y="1616240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2DF96-765D-441E-9E3D-BA6D73B83682}">
      <dsp:nvSpPr>
        <dsp:cNvPr id="0" name=""/>
        <dsp:cNvSpPr/>
      </dsp:nvSpPr>
      <dsp:spPr>
        <a:xfrm>
          <a:off x="2875855" y="42809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If product stock – sale quantity &lt;= restock level, send reorder alert</a:t>
          </a:r>
          <a:endParaRPr lang="en-GB" sz="2000" kern="1200" dirty="0"/>
        </a:p>
      </dsp:txBody>
      <dsp:txXfrm>
        <a:off x="2875855" y="428096"/>
        <a:ext cx="2376289" cy="1188144"/>
      </dsp:txXfrm>
    </dsp:sp>
    <dsp:sp modelId="{CF322AA2-B0B9-4243-8C45-E886ABE8FE21}">
      <dsp:nvSpPr>
        <dsp:cNvPr id="0" name=""/>
        <dsp:cNvSpPr/>
      </dsp:nvSpPr>
      <dsp:spPr>
        <a:xfrm>
          <a:off x="545" y="2115261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get product info</a:t>
          </a:r>
          <a:endParaRPr lang="en-GB" sz="2000" kern="1200" dirty="0"/>
        </a:p>
      </dsp:txBody>
      <dsp:txXfrm>
        <a:off x="545" y="2115261"/>
        <a:ext cx="2376289" cy="1188144"/>
      </dsp:txXfrm>
    </dsp:sp>
    <dsp:sp modelId="{D0727EAC-9AF0-4CF6-A07A-371976FF2FDD}">
      <dsp:nvSpPr>
        <dsp:cNvPr id="0" name=""/>
        <dsp:cNvSpPr/>
      </dsp:nvSpPr>
      <dsp:spPr>
        <a:xfrm>
          <a:off x="2875855" y="2115261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restock level = average daily sales in last 30 days * product lead time </a:t>
          </a:r>
          <a:endParaRPr lang="en-GB" sz="2000" kern="1200" dirty="0"/>
        </a:p>
      </dsp:txBody>
      <dsp:txXfrm>
        <a:off x="2875855" y="2115261"/>
        <a:ext cx="2376289" cy="1188144"/>
      </dsp:txXfrm>
    </dsp:sp>
    <dsp:sp modelId="{974985A3-FDEF-42CB-A3B9-ABB29BF147F5}">
      <dsp:nvSpPr>
        <dsp:cNvPr id="0" name=""/>
        <dsp:cNvSpPr/>
      </dsp:nvSpPr>
      <dsp:spPr>
        <a:xfrm>
          <a:off x="3469927" y="380242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Fetch total sales for product in date range today – 30 to today</a:t>
          </a:r>
          <a:endParaRPr lang="en-GB" sz="2000" kern="1200" dirty="0"/>
        </a:p>
      </dsp:txBody>
      <dsp:txXfrm>
        <a:off x="3469927" y="3802426"/>
        <a:ext cx="2376289" cy="1188144"/>
      </dsp:txXfrm>
    </dsp:sp>
    <dsp:sp modelId="{EF099C38-FBC7-48CD-8196-F5263CAE4D77}">
      <dsp:nvSpPr>
        <dsp:cNvPr id="0" name=""/>
        <dsp:cNvSpPr/>
      </dsp:nvSpPr>
      <dsp:spPr>
        <a:xfrm>
          <a:off x="5751165" y="2115261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send restock alert for product</a:t>
          </a:r>
          <a:endParaRPr lang="en-GB" sz="2000" kern="1200" dirty="0"/>
        </a:p>
      </dsp:txBody>
      <dsp:txXfrm>
        <a:off x="5751165" y="2115261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FD3C-DADC-4C25-972D-6E31B0F7FDD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19B0-80E0-40BB-A374-DE13056AB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84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FD3C-DADC-4C25-972D-6E31B0F7FDD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19B0-80E0-40BB-A374-DE13056AB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57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FD3C-DADC-4C25-972D-6E31B0F7FDD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19B0-80E0-40BB-A374-DE13056AB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59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FD3C-DADC-4C25-972D-6E31B0F7FDD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19B0-80E0-40BB-A374-DE13056AB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FD3C-DADC-4C25-972D-6E31B0F7FDD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19B0-80E0-40BB-A374-DE13056AB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FD3C-DADC-4C25-972D-6E31B0F7FDD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19B0-80E0-40BB-A374-DE13056AB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61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FD3C-DADC-4C25-972D-6E31B0F7FDD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19B0-80E0-40BB-A374-DE13056AB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7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FD3C-DADC-4C25-972D-6E31B0F7FDD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19B0-80E0-40BB-A374-DE13056AB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30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FD3C-DADC-4C25-972D-6E31B0F7FDD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19B0-80E0-40BB-A374-DE13056AB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11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FD3C-DADC-4C25-972D-6E31B0F7FDD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19B0-80E0-40BB-A374-DE13056AB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6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FD3C-DADC-4C25-972D-6E31B0F7FDD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19B0-80E0-40BB-A374-DE13056AB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7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FD3C-DADC-4C25-972D-6E31B0F7FDD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F19B0-80E0-40BB-A374-DE13056AB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7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739731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31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93012" y="1009290"/>
            <a:ext cx="1052423" cy="388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u="sng" dirty="0" smtClean="0"/>
              <a:t>: </a:t>
            </a:r>
            <a:r>
              <a:rPr lang="en-GB" sz="1100" u="sng" dirty="0" err="1" smtClean="0"/>
              <a:t>StockMonitor</a:t>
            </a:r>
            <a:endParaRPr lang="en-GB" sz="1100" u="sng" dirty="0"/>
          </a:p>
        </p:txBody>
      </p:sp>
      <p:sp>
        <p:nvSpPr>
          <p:cNvPr id="6" name="Rectangle 5"/>
          <p:cNvSpPr/>
          <p:nvPr/>
        </p:nvSpPr>
        <p:spPr>
          <a:xfrm>
            <a:off x="3600091" y="1009289"/>
            <a:ext cx="1052423" cy="388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u="sng" dirty="0" smtClean="0"/>
              <a:t>: Warehouse</a:t>
            </a:r>
            <a:endParaRPr lang="en-GB" sz="1100" u="sng" dirty="0"/>
          </a:p>
        </p:txBody>
      </p:sp>
      <p:sp>
        <p:nvSpPr>
          <p:cNvPr id="7" name="Rectangle 6"/>
          <p:cNvSpPr/>
          <p:nvPr/>
        </p:nvSpPr>
        <p:spPr>
          <a:xfrm>
            <a:off x="5339752" y="1009288"/>
            <a:ext cx="1380226" cy="388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u="sng" dirty="0" smtClean="0"/>
              <a:t>: Restock Level</a:t>
            </a:r>
            <a:endParaRPr lang="en-GB" sz="1100" u="sng" dirty="0"/>
          </a:p>
        </p:txBody>
      </p:sp>
      <p:sp>
        <p:nvSpPr>
          <p:cNvPr id="9" name="Rectangle 8"/>
          <p:cNvSpPr/>
          <p:nvPr/>
        </p:nvSpPr>
        <p:spPr>
          <a:xfrm>
            <a:off x="7431406" y="1009288"/>
            <a:ext cx="1052423" cy="388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u="sng" dirty="0" smtClean="0"/>
              <a:t>: Sales History</a:t>
            </a:r>
            <a:endParaRPr lang="en-GB" sz="1100" u="sng" dirty="0"/>
          </a:p>
        </p:txBody>
      </p:sp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2109751" y="1397479"/>
            <a:ext cx="9473" cy="39250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126301" y="1397479"/>
            <a:ext cx="2" cy="39250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29867" y="1397479"/>
            <a:ext cx="12090" cy="39250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945521" y="1397477"/>
            <a:ext cx="12097" cy="38646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6186" y="4241795"/>
            <a:ext cx="194669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19223" y="2403895"/>
            <a:ext cx="2007078" cy="28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124974" y="3027872"/>
            <a:ext cx="3904891" cy="57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5774" y="1848450"/>
            <a:ext cx="121344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6638" y="1556835"/>
            <a:ext cx="2219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</a:t>
            </a:r>
            <a:r>
              <a:rPr lang="en-GB" sz="1200" dirty="0" smtClean="0"/>
              <a:t>andle sale(product id, quantity)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0803" y="2071301"/>
            <a:ext cx="2319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</a:t>
            </a:r>
            <a:r>
              <a:rPr lang="en-GB" sz="1200" dirty="0" smtClean="0"/>
              <a:t>roduct := get product(product id)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650590" y="2721642"/>
            <a:ext cx="1320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calculate(product)</a:t>
            </a:r>
            <a:endParaRPr lang="en-GB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041957" y="3753466"/>
            <a:ext cx="2357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total(product, start date, end date)</a:t>
            </a:r>
            <a:endParaRPr lang="en-GB" sz="1200" dirty="0"/>
          </a:p>
        </p:txBody>
      </p:sp>
      <p:sp>
        <p:nvSpPr>
          <p:cNvPr id="45" name="Rectangle 44"/>
          <p:cNvSpPr/>
          <p:nvPr/>
        </p:nvSpPr>
        <p:spPr>
          <a:xfrm>
            <a:off x="9291838" y="1009288"/>
            <a:ext cx="1052423" cy="388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u="sng" dirty="0" smtClean="0"/>
              <a:t>: Restock Alert</a:t>
            </a:r>
            <a:endParaRPr lang="en-GB" sz="1100" u="sng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9805953" y="1397477"/>
            <a:ext cx="12097" cy="38646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114487" y="4782384"/>
            <a:ext cx="768673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35016" y="4401395"/>
            <a:ext cx="111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send(message)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911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85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Gorman</dc:creator>
  <cp:lastModifiedBy>Jason Gorman</cp:lastModifiedBy>
  <cp:revision>7</cp:revision>
  <dcterms:created xsi:type="dcterms:W3CDTF">2021-11-27T11:00:47Z</dcterms:created>
  <dcterms:modified xsi:type="dcterms:W3CDTF">2021-11-28T12:17:03Z</dcterms:modified>
</cp:coreProperties>
</file>