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BCC2-5997-4977-BD17-03212263E7C3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6BE-B2BD-4B80-8B43-16694F55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BCC2-5997-4977-BD17-03212263E7C3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6BE-B2BD-4B80-8B43-16694F55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2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BCC2-5997-4977-BD17-03212263E7C3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6BE-B2BD-4B80-8B43-16694F55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BCC2-5997-4977-BD17-03212263E7C3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6BE-B2BD-4B80-8B43-16694F55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47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BCC2-5997-4977-BD17-03212263E7C3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6BE-B2BD-4B80-8B43-16694F55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8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BCC2-5997-4977-BD17-03212263E7C3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6BE-B2BD-4B80-8B43-16694F55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48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BCC2-5997-4977-BD17-03212263E7C3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6BE-B2BD-4B80-8B43-16694F55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4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BCC2-5997-4977-BD17-03212263E7C3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6BE-B2BD-4B80-8B43-16694F55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86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BCC2-5997-4977-BD17-03212263E7C3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6BE-B2BD-4B80-8B43-16694F55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2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BCC2-5997-4977-BD17-03212263E7C3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6BE-B2BD-4B80-8B43-16694F55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13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BCC2-5997-4977-BD17-03212263E7C3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6BE-B2BD-4B80-8B43-16694F55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53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3BCC2-5997-4977-BD17-03212263E7C3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F6BE-B2BD-4B80-8B43-16694F5586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84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1280" y="2163651"/>
            <a:ext cx="1931831" cy="463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Rover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41280" y="2627290"/>
            <a:ext cx="1931831" cy="463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841280" y="3090929"/>
            <a:ext cx="1931831" cy="463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GB" dirty="0" smtClean="0"/>
              <a:t>end(commands)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608090" y="2021982"/>
            <a:ext cx="1931831" cy="74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Compass</a:t>
            </a:r>
            <a:endParaRPr lang="en-GB" dirty="0"/>
          </a:p>
        </p:txBody>
      </p:sp>
      <p:cxnSp>
        <p:nvCxnSpPr>
          <p:cNvPr id="9" name="Straight Arrow Connector 8"/>
          <p:cNvCxnSpPr>
            <a:stCxn id="4" idx="3"/>
            <a:endCxn id="7" idx="1"/>
          </p:cNvCxnSpPr>
          <p:nvPr/>
        </p:nvCxnSpPr>
        <p:spPr>
          <a:xfrm flipV="1">
            <a:off x="4773111" y="2395470"/>
            <a:ext cx="8349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43391" y="3240036"/>
            <a:ext cx="1433849" cy="74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North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10300951" y="1456308"/>
            <a:ext cx="708338" cy="6053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133086" y="1086976"/>
            <a:ext cx="104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Direction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9212467" y="3240036"/>
            <a:ext cx="1433849" cy="74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East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758151" y="3233593"/>
            <a:ext cx="1433849" cy="74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South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2303835" y="3233592"/>
            <a:ext cx="1433849" cy="74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West</a:t>
            </a:r>
            <a:endParaRPr lang="en-GB" dirty="0"/>
          </a:p>
        </p:txBody>
      </p:sp>
      <p:cxnSp>
        <p:nvCxnSpPr>
          <p:cNvPr id="21" name="Elbow Connector 20"/>
          <p:cNvCxnSpPr>
            <a:stCxn id="12" idx="0"/>
            <a:endCxn id="13" idx="4"/>
          </p:cNvCxnSpPr>
          <p:nvPr/>
        </p:nvCxnSpPr>
        <p:spPr>
          <a:xfrm rot="5400000" flipH="1" flipV="1">
            <a:off x="8918508" y="1503424"/>
            <a:ext cx="1178420" cy="22948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Elbow Connector 22"/>
          <p:cNvCxnSpPr>
            <a:stCxn id="15" idx="0"/>
            <a:endCxn id="13" idx="4"/>
          </p:cNvCxnSpPr>
          <p:nvPr/>
        </p:nvCxnSpPr>
        <p:spPr>
          <a:xfrm rot="5400000" flipH="1" flipV="1">
            <a:off x="9703046" y="2287962"/>
            <a:ext cx="1178420" cy="7257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Elbow Connector 24"/>
          <p:cNvCxnSpPr>
            <a:stCxn id="16" idx="0"/>
            <a:endCxn id="13" idx="4"/>
          </p:cNvCxnSpPr>
          <p:nvPr/>
        </p:nvCxnSpPr>
        <p:spPr>
          <a:xfrm rot="16200000" flipV="1">
            <a:off x="10479110" y="2237627"/>
            <a:ext cx="1171977" cy="8199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17" idx="0"/>
            <a:endCxn id="13" idx="4"/>
          </p:cNvCxnSpPr>
          <p:nvPr/>
        </p:nvCxnSpPr>
        <p:spPr>
          <a:xfrm rot="16200000" flipV="1">
            <a:off x="11251952" y="1464784"/>
            <a:ext cx="1171976" cy="23656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Isosceles Triangle 29"/>
          <p:cNvSpPr/>
          <p:nvPr/>
        </p:nvSpPr>
        <p:spPr>
          <a:xfrm>
            <a:off x="10549284" y="2048737"/>
            <a:ext cx="225820" cy="25757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>
            <a:stCxn id="7" idx="3"/>
            <a:endCxn id="13" idx="2"/>
          </p:cNvCxnSpPr>
          <p:nvPr/>
        </p:nvCxnSpPr>
        <p:spPr>
          <a:xfrm flipV="1">
            <a:off x="7539921" y="1758962"/>
            <a:ext cx="2761030" cy="63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33627" y="1758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2841280" y="4591319"/>
            <a:ext cx="1931831" cy="463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Location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841280" y="5054958"/>
            <a:ext cx="1931831" cy="676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X</a:t>
            </a:r>
          </a:p>
          <a:p>
            <a:r>
              <a:rPr lang="en-GB" dirty="0"/>
              <a:t>y</a:t>
            </a:r>
          </a:p>
        </p:txBody>
      </p:sp>
      <p:cxnSp>
        <p:nvCxnSpPr>
          <p:cNvPr id="38" name="Straight Arrow Connector 37"/>
          <p:cNvCxnSpPr>
            <a:stCxn id="6" idx="2"/>
            <a:endCxn id="35" idx="0"/>
          </p:cNvCxnSpPr>
          <p:nvPr/>
        </p:nvCxnSpPr>
        <p:spPr>
          <a:xfrm>
            <a:off x="3807196" y="3554568"/>
            <a:ext cx="0" cy="10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874252" y="5638799"/>
            <a:ext cx="2147360" cy="74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CommandProcessor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6" idx="3"/>
            <a:endCxn id="39" idx="0"/>
          </p:cNvCxnSpPr>
          <p:nvPr/>
        </p:nvCxnSpPr>
        <p:spPr>
          <a:xfrm>
            <a:off x="4773111" y="3322749"/>
            <a:ext cx="2174821" cy="231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39854" y="5623772"/>
            <a:ext cx="2290515" cy="74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</a:t>
            </a:r>
            <a:r>
              <a:rPr lang="en-GB" dirty="0" smtClean="0"/>
              <a:t>ava::</a:t>
            </a:r>
            <a:r>
              <a:rPr lang="en-GB" dirty="0" err="1" smtClean="0"/>
              <a:t>lang</a:t>
            </a:r>
            <a:r>
              <a:rPr lang="en-GB" dirty="0" smtClean="0"/>
              <a:t>::Runnable</a:t>
            </a:r>
            <a:endParaRPr lang="en-GB" dirty="0"/>
          </a:p>
        </p:txBody>
      </p:sp>
      <p:cxnSp>
        <p:nvCxnSpPr>
          <p:cNvPr id="44" name="Straight Arrow Connector 43"/>
          <p:cNvCxnSpPr>
            <a:stCxn id="39" idx="3"/>
            <a:endCxn id="42" idx="1"/>
          </p:cNvCxnSpPr>
          <p:nvPr/>
        </p:nvCxnSpPr>
        <p:spPr>
          <a:xfrm flipV="1">
            <a:off x="8021612" y="5997260"/>
            <a:ext cx="1618242" cy="1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021612" y="5806224"/>
            <a:ext cx="885612" cy="412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char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192525" y="2485621"/>
            <a:ext cx="1931831" cy="74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cxnSp>
        <p:nvCxnSpPr>
          <p:cNvPr id="50" name="Straight Arrow Connector 49"/>
          <p:cNvCxnSpPr>
            <a:stCxn id="5" idx="1"/>
            <a:endCxn id="48" idx="3"/>
          </p:cNvCxnSpPr>
          <p:nvPr/>
        </p:nvCxnSpPr>
        <p:spPr>
          <a:xfrm flipH="1" flipV="1">
            <a:off x="2124356" y="2859109"/>
            <a:ext cx="7169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" idx="0"/>
            <a:endCxn id="14" idx="0"/>
          </p:cNvCxnSpPr>
          <p:nvPr/>
        </p:nvCxnSpPr>
        <p:spPr>
          <a:xfrm rot="5400000" flipH="1" flipV="1">
            <a:off x="6692821" y="-1798648"/>
            <a:ext cx="1076675" cy="6847924"/>
          </a:xfrm>
          <a:prstGeom prst="bentConnector3">
            <a:avLst>
              <a:gd name="adj1" fmla="val 1523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62194" y="7333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5313343" y="1975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6929472" y="5269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3853240" y="4214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2150205" y="2442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9356875" y="5634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GB" dirty="0"/>
          </a:p>
        </p:txBody>
      </p:sp>
      <p:cxnSp>
        <p:nvCxnSpPr>
          <p:cNvPr id="72" name="Elbow Connector 71"/>
          <p:cNvCxnSpPr>
            <a:stCxn id="39" idx="2"/>
            <a:endCxn id="42" idx="2"/>
          </p:cNvCxnSpPr>
          <p:nvPr/>
        </p:nvCxnSpPr>
        <p:spPr>
          <a:xfrm rot="5400000" flipH="1" flipV="1">
            <a:off x="8859008" y="4459671"/>
            <a:ext cx="15027" cy="3837180"/>
          </a:xfrm>
          <a:prstGeom prst="bentConnector3">
            <a:avLst>
              <a:gd name="adj1" fmla="val -2464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597961" y="6364304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10813037" y="6364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77" name="Folded Corner 76"/>
          <p:cNvSpPr/>
          <p:nvPr/>
        </p:nvSpPr>
        <p:spPr>
          <a:xfrm>
            <a:off x="7442912" y="4079987"/>
            <a:ext cx="3454648" cy="1448872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‘F’ = Rover::forward</a:t>
            </a:r>
          </a:p>
          <a:p>
            <a:r>
              <a:rPr lang="en-GB" dirty="0" smtClean="0"/>
              <a:t>‘B’ = Rover::back</a:t>
            </a:r>
          </a:p>
          <a:p>
            <a:r>
              <a:rPr lang="en-GB" dirty="0" smtClean="0"/>
              <a:t>‘L’ = Rover::left</a:t>
            </a:r>
          </a:p>
          <a:p>
            <a:r>
              <a:rPr lang="en-GB" dirty="0" smtClean="0"/>
              <a:t>‘R’ = Rover::right</a:t>
            </a:r>
            <a:endParaRPr lang="en-GB" dirty="0"/>
          </a:p>
        </p:txBody>
      </p:sp>
      <p:cxnSp>
        <p:nvCxnSpPr>
          <p:cNvPr id="79" name="Straight Connector 78"/>
          <p:cNvCxnSpPr>
            <a:stCxn id="47" idx="0"/>
            <a:endCxn id="77" idx="2"/>
          </p:cNvCxnSpPr>
          <p:nvPr/>
        </p:nvCxnSpPr>
        <p:spPr>
          <a:xfrm flipV="1">
            <a:off x="8464418" y="5528859"/>
            <a:ext cx="705818" cy="2773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1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Gorman</dc:creator>
  <cp:lastModifiedBy>Jason Gorman</cp:lastModifiedBy>
  <cp:revision>3</cp:revision>
  <dcterms:created xsi:type="dcterms:W3CDTF">2018-08-02T11:14:16Z</dcterms:created>
  <dcterms:modified xsi:type="dcterms:W3CDTF">2018-08-02T11:29:54Z</dcterms:modified>
</cp:coreProperties>
</file>