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2" r:id="rId7"/>
    <p:sldId id="267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2404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was it chosen , what motivated us to do that</a:t>
            </a:r>
          </a:p>
          <a:p>
            <a:r>
              <a:rPr lang="en-US" dirty="0"/>
              <a:t>Process of testing :</a:t>
            </a:r>
          </a:p>
          <a:p>
            <a:r>
              <a:rPr lang="en-US" dirty="0"/>
              <a:t>a. Baseline</a:t>
            </a:r>
          </a:p>
          <a:p>
            <a:r>
              <a:rPr lang="en-US" dirty="0" err="1"/>
              <a:t>i</a:t>
            </a:r>
            <a:r>
              <a:rPr lang="en-US" dirty="0"/>
              <a:t>. Move all data into L1 cache and LCC from main memory</a:t>
            </a:r>
          </a:p>
          <a:p>
            <a:r>
              <a:rPr lang="en-US" dirty="0"/>
              <a:t>ii. Data set should be large enough that multiple cache misses will occur</a:t>
            </a:r>
          </a:p>
          <a:p>
            <a:r>
              <a:rPr lang="en-US" dirty="0"/>
              <a:t>iii. Execute 4 operations on all the data on a single core.</a:t>
            </a:r>
          </a:p>
          <a:p>
            <a:r>
              <a:rPr lang="en-US" dirty="0" err="1"/>
              <a:t>iiii</a:t>
            </a:r>
            <a:r>
              <a:rPr lang="en-US" dirty="0"/>
              <a:t>. Store data in main memory from single core L1</a:t>
            </a:r>
          </a:p>
          <a:p>
            <a:r>
              <a:rPr lang="en-US" dirty="0"/>
              <a:t>b. Split Data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from main memory into L1 cache of each core</a:t>
            </a:r>
          </a:p>
          <a:p>
            <a:r>
              <a:rPr lang="en-US" dirty="0"/>
              <a:t>ii. Execute 4 operations on all the data in each core</a:t>
            </a:r>
          </a:p>
          <a:p>
            <a:r>
              <a:rPr lang="en-US" dirty="0"/>
              <a:t>1. Large data – multiple fills of L1 cache</a:t>
            </a:r>
          </a:p>
          <a:p>
            <a:r>
              <a:rPr lang="en-US" dirty="0"/>
              <a:t>iii. Store data in main memory from each core L1 cache</a:t>
            </a:r>
          </a:p>
          <a:p>
            <a:r>
              <a:rPr lang="en-US" dirty="0"/>
              <a:t>c. Core to Core</a:t>
            </a:r>
          </a:p>
          <a:p>
            <a:r>
              <a:rPr lang="en-US" dirty="0" err="1"/>
              <a:t>i</a:t>
            </a:r>
            <a:r>
              <a:rPr lang="en-US" dirty="0"/>
              <a:t>. Move ¼ of the data into each L1 cache of each core</a:t>
            </a:r>
          </a:p>
          <a:p>
            <a:r>
              <a:rPr lang="en-US" dirty="0"/>
              <a:t>ii. Execute 1 operation in each core</a:t>
            </a:r>
          </a:p>
          <a:p>
            <a:r>
              <a:rPr lang="en-US" dirty="0"/>
              <a:t>iii. Store data back in main memory</a:t>
            </a:r>
          </a:p>
          <a:p>
            <a:r>
              <a:rPr lang="en-US" dirty="0"/>
              <a:t>iv. Shift data to each core and repeat for each of the 3 remaining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8F58-E0D1-4AD3-9626-E30353D4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811B-EA06-44A0-BEDB-BCCDB444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Result</a:t>
            </a:r>
          </a:p>
        </p:txBody>
      </p:sp>
    </p:spTree>
    <p:extLst>
      <p:ext uri="{BB962C8B-B14F-4D97-AF65-F5344CB8AC3E}">
        <p14:creationId xmlns:p14="http://schemas.microsoft.com/office/powerpoint/2010/main" val="317960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B05-16D1-4B53-9C8E-708F33C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94D4-F698-451F-9BC1-A975DD0F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1946"/>
            <a:ext cx="9404723" cy="1000526"/>
          </a:xfrm>
        </p:spPr>
        <p:txBody>
          <a:bodyPr/>
          <a:lstStyle/>
          <a:p>
            <a:r>
              <a:rPr lang="en-US" dirty="0"/>
              <a:t>Hypothesis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93474"/>
            <a:ext cx="8946541" cy="4195481"/>
          </a:xfrm>
        </p:spPr>
        <p:txBody>
          <a:bodyPr/>
          <a:lstStyle/>
          <a:p>
            <a:r>
              <a:rPr lang="en-US" dirty="0"/>
              <a:t>Assumed that power consumption increases with the increase in data movement and makes code less efficient with degradation in performance.</a:t>
            </a:r>
          </a:p>
          <a:p>
            <a:r>
              <a:rPr lang="en-US" dirty="0"/>
              <a:t>Well, How to measure?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28002" cy="4195481"/>
          </a:xfrm>
        </p:spPr>
        <p:txBody>
          <a:bodyPr/>
          <a:lstStyle/>
          <a:p>
            <a:r>
              <a:rPr lang="en-US" dirty="0"/>
              <a:t>Why did we use a Raspberry Pi 3?</a:t>
            </a:r>
          </a:p>
          <a:p>
            <a:pPr lvl="1"/>
            <a:r>
              <a:rPr lang="en-US" dirty="0"/>
              <a:t>Ease of use</a:t>
            </a:r>
          </a:p>
          <a:p>
            <a:pPr lvl="2"/>
            <a:r>
              <a:rPr lang="en-US" dirty="0"/>
              <a:t>Easy Access</a:t>
            </a:r>
          </a:p>
          <a:p>
            <a:pPr lvl="2"/>
            <a:r>
              <a:rPr lang="en-US" dirty="0"/>
              <a:t>Easy Configuration</a:t>
            </a:r>
          </a:p>
          <a:p>
            <a:pPr lvl="1"/>
            <a:r>
              <a:rPr lang="en-US" dirty="0"/>
              <a:t>Power measurement through USB power supply</a:t>
            </a:r>
          </a:p>
          <a:p>
            <a:endParaRPr lang="en-US" dirty="0"/>
          </a:p>
          <a:p>
            <a:r>
              <a:rPr lang="en-US" dirty="0"/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254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168" y="1059541"/>
            <a:ext cx="5731741" cy="4547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646111" y="1161143"/>
            <a:ext cx="45935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For all cases, we need a consistent configuration cost</a:t>
            </a:r>
          </a:p>
          <a:p>
            <a:pPr lvl="1"/>
            <a:r>
              <a:rPr lang="en-US" dirty="0"/>
              <a:t>Memory allocation and initialization</a:t>
            </a:r>
          </a:p>
          <a:p>
            <a:pPr lvl="1"/>
            <a:r>
              <a:rPr lang="en-US" dirty="0"/>
              <a:t>Array size == 2X L1 Cache Size</a:t>
            </a:r>
          </a:p>
          <a:p>
            <a:r>
              <a:rPr lang="en-US" dirty="0"/>
              <a:t>Baseline</a:t>
            </a:r>
          </a:p>
          <a:p>
            <a:pPr lvl="1"/>
            <a:r>
              <a:rPr lang="en-US" dirty="0"/>
              <a:t>Simple operation(addition) on value in core registers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Alternate between two L1 cache lines</a:t>
            </a:r>
          </a:p>
          <a:p>
            <a:r>
              <a:rPr lang="en-US" dirty="0"/>
              <a:t>LLC </a:t>
            </a:r>
          </a:p>
          <a:p>
            <a:pPr lvl="1"/>
            <a:r>
              <a:rPr lang="en-US" dirty="0"/>
              <a:t>Load from a new cache line on each access</a:t>
            </a:r>
          </a:p>
          <a:p>
            <a:pPr lvl="1"/>
            <a:r>
              <a:rPr lang="en-US" dirty="0"/>
              <a:t>Twice as many cache lines in the array as in L1</a:t>
            </a:r>
          </a:p>
          <a:p>
            <a:pPr lvl="1"/>
            <a:r>
              <a:rPr lang="en-US" dirty="0"/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0CEE-305A-4FCC-BD64-21CBC49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38" y="452717"/>
            <a:ext cx="12085151" cy="2079467"/>
          </a:xfrm>
        </p:spPr>
        <p:txBody>
          <a:bodyPr/>
          <a:lstStyle/>
          <a:p>
            <a:r>
              <a:rPr lang="en-US" dirty="0"/>
              <a:t>Map / Reduce &amp; Markov Model </a:t>
            </a:r>
            <a:br>
              <a:rPr lang="en-US" dirty="0"/>
            </a:br>
            <a:r>
              <a:rPr lang="en-US" dirty="0"/>
              <a:t>(Application – Core to Core Data Movement)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7A73-AE4D-4B6A-B8B2-94682D77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5" y="2095121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Split Data</a:t>
            </a:r>
          </a:p>
          <a:p>
            <a:r>
              <a:rPr lang="en-US" dirty="0"/>
              <a:t>Core to Core </a:t>
            </a:r>
          </a:p>
        </p:txBody>
      </p:sp>
    </p:spTree>
    <p:extLst>
      <p:ext uri="{BB962C8B-B14F-4D97-AF65-F5344CB8AC3E}">
        <p14:creationId xmlns:p14="http://schemas.microsoft.com/office/powerpoint/2010/main" val="5425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5C6-711D-4EEC-BE2F-9935D4DE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3D49-2E7E-447D-A007-5C9B0CA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Graphs</a:t>
            </a:r>
          </a:p>
        </p:txBody>
      </p:sp>
    </p:spTree>
    <p:extLst>
      <p:ext uri="{BB962C8B-B14F-4D97-AF65-F5344CB8AC3E}">
        <p14:creationId xmlns:p14="http://schemas.microsoft.com/office/powerpoint/2010/main" val="77680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427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Power And Data Movement GitHub: https://github.com/jasongraalum/CS533_Spring2018_Group2_Project </vt:lpstr>
      <vt:lpstr>Goals:</vt:lpstr>
      <vt:lpstr>Hypothesis &amp; Decision</vt:lpstr>
      <vt:lpstr>Raspberry Pi 3 </vt:lpstr>
      <vt:lpstr>Methodology</vt:lpstr>
      <vt:lpstr>Data Movement</vt:lpstr>
      <vt:lpstr>PowerPoint Presentation</vt:lpstr>
      <vt:lpstr>Map / Reduce &amp; Markov Model  (Application – Core to Core Data Movement) 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shikha shah</cp:lastModifiedBy>
  <cp:revision>14</cp:revision>
  <dcterms:created xsi:type="dcterms:W3CDTF">2018-06-08T12:19:14Z</dcterms:created>
  <dcterms:modified xsi:type="dcterms:W3CDTF">2018-06-09T22:19:47Z</dcterms:modified>
</cp:coreProperties>
</file>