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2" r:id="rId6"/>
    <p:sldId id="263" r:id="rId7"/>
    <p:sldId id="261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375" autoAdjust="0"/>
  </p:normalViewPr>
  <p:slideViewPr>
    <p:cSldViewPr snapToGrid="0">
      <p:cViewPr varScale="1">
        <p:scale>
          <a:sx n="59" d="100"/>
          <a:sy n="59" d="100"/>
        </p:scale>
        <p:origin x="11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1B268-C9FF-4089-8ABA-723CED188B46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3E167-3ED7-47DE-A306-F708F42BD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84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was it chosen , what motivated us to do that</a:t>
            </a:r>
          </a:p>
          <a:p>
            <a:r>
              <a:rPr lang="en-US" dirty="0"/>
              <a:t>Process of testing :</a:t>
            </a:r>
          </a:p>
          <a:p>
            <a:r>
              <a:rPr lang="en-US" dirty="0"/>
              <a:t>a. Baseline</a:t>
            </a:r>
          </a:p>
          <a:p>
            <a:r>
              <a:rPr lang="en-US" dirty="0" err="1"/>
              <a:t>i</a:t>
            </a:r>
            <a:r>
              <a:rPr lang="en-US" dirty="0"/>
              <a:t>. Move all data into L1 cache and LCC from main memory</a:t>
            </a:r>
          </a:p>
          <a:p>
            <a:r>
              <a:rPr lang="en-US" dirty="0"/>
              <a:t>ii. Data set should be large enough that multiple cache misses will occur</a:t>
            </a:r>
          </a:p>
          <a:p>
            <a:r>
              <a:rPr lang="en-US" dirty="0"/>
              <a:t>iii. Execute 4 operations on all the data on a single core.</a:t>
            </a:r>
          </a:p>
          <a:p>
            <a:r>
              <a:rPr lang="en-US" dirty="0" err="1"/>
              <a:t>iiii</a:t>
            </a:r>
            <a:r>
              <a:rPr lang="en-US" dirty="0"/>
              <a:t>. Store data in main memory from single core L1</a:t>
            </a:r>
          </a:p>
          <a:p>
            <a:r>
              <a:rPr lang="en-US" dirty="0"/>
              <a:t>b. Split Data</a:t>
            </a:r>
          </a:p>
          <a:p>
            <a:r>
              <a:rPr lang="en-US" dirty="0" err="1"/>
              <a:t>i</a:t>
            </a:r>
            <a:r>
              <a:rPr lang="en-US" dirty="0"/>
              <a:t>. Move ¼ of the data from main memory into L1 cache of each core</a:t>
            </a:r>
          </a:p>
          <a:p>
            <a:r>
              <a:rPr lang="en-US" dirty="0"/>
              <a:t>ii. Execute 4 operations on all the data in each core</a:t>
            </a:r>
          </a:p>
          <a:p>
            <a:r>
              <a:rPr lang="en-US" dirty="0"/>
              <a:t>1. Large data – multiple fills of L1 cache</a:t>
            </a:r>
          </a:p>
          <a:p>
            <a:r>
              <a:rPr lang="en-US" dirty="0"/>
              <a:t>iii. Store data in main memory from each core L1 cache</a:t>
            </a:r>
          </a:p>
          <a:p>
            <a:r>
              <a:rPr lang="en-US" dirty="0"/>
              <a:t>c. Core to Core</a:t>
            </a:r>
          </a:p>
          <a:p>
            <a:r>
              <a:rPr lang="en-US" dirty="0" err="1"/>
              <a:t>i</a:t>
            </a:r>
            <a:r>
              <a:rPr lang="en-US" dirty="0"/>
              <a:t>. Move ¼ of the data into each L1 cache of each core</a:t>
            </a:r>
          </a:p>
          <a:p>
            <a:r>
              <a:rPr lang="en-US" dirty="0"/>
              <a:t>ii. Execute 1 operation in each core</a:t>
            </a:r>
          </a:p>
          <a:p>
            <a:r>
              <a:rPr lang="en-US" dirty="0"/>
              <a:t>iii. Store data back in main memory</a:t>
            </a:r>
          </a:p>
          <a:p>
            <a:r>
              <a:rPr lang="en-US" dirty="0"/>
              <a:t>iv. Shift data to each core and repeat for each of the 3 remaining operations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3E167-3ED7-47DE-A306-F708F42BD9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11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53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6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47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6817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86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65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17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47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3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41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9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9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4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91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8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02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86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881B753-FD06-4893-9BB6-752E512FD133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236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8E887-89B3-4257-8DC3-2C50722B6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2550941"/>
            <a:ext cx="11037045" cy="2399941"/>
          </a:xfrm>
        </p:spPr>
        <p:txBody>
          <a:bodyPr/>
          <a:lstStyle/>
          <a:p>
            <a:r>
              <a:rPr lang="en-US" dirty="0"/>
              <a:t>Power And Data Movement</a:t>
            </a:r>
            <a:br>
              <a:rPr lang="en-US" dirty="0"/>
            </a:br>
            <a:r>
              <a:rPr lang="en-US" sz="2000" dirty="0"/>
              <a:t>GitHub: https://github.com/jasongraalum/CS533_Spring2018_Group2_Project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1FDBFB-E120-4139-832D-C80B1BD1E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13713" y="4220175"/>
            <a:ext cx="3678287" cy="1690014"/>
          </a:xfrm>
        </p:spPr>
        <p:txBody>
          <a:bodyPr>
            <a:normAutofit lnSpcReduction="10000"/>
          </a:bodyPr>
          <a:lstStyle/>
          <a:p>
            <a:r>
              <a:rPr lang="en-US" cap="none" dirty="0"/>
              <a:t>- Alex Kelly</a:t>
            </a:r>
          </a:p>
          <a:p>
            <a:r>
              <a:rPr lang="en-US" cap="none" dirty="0"/>
              <a:t>-Ajinkya Shinde</a:t>
            </a:r>
          </a:p>
          <a:p>
            <a:r>
              <a:rPr lang="en-US" cap="none" dirty="0"/>
              <a:t>-Jason Graalum</a:t>
            </a:r>
          </a:p>
          <a:p>
            <a:r>
              <a:rPr lang="en-US" cap="none" dirty="0"/>
              <a:t>-Shikha Shah</a:t>
            </a:r>
          </a:p>
        </p:txBody>
      </p:sp>
    </p:spTree>
    <p:extLst>
      <p:ext uri="{BB962C8B-B14F-4D97-AF65-F5344CB8AC3E}">
        <p14:creationId xmlns:p14="http://schemas.microsoft.com/office/powerpoint/2010/main" val="3465190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3BB05-16D1-4B53-9C8E-708F33C1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294D4-F698-451F-9BC1-A975DD0FA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9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A7858-2BE2-4189-B785-84C42B9BC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860681"/>
            <a:ext cx="9404723" cy="855577"/>
          </a:xfrm>
        </p:spPr>
        <p:txBody>
          <a:bodyPr/>
          <a:lstStyle/>
          <a:p>
            <a:r>
              <a:rPr lang="en-US" dirty="0"/>
              <a:t>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6CCB1-AD16-47E5-82D3-1CB82460F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020576"/>
            <a:ext cx="8946541" cy="1693295"/>
          </a:xfrm>
        </p:spPr>
        <p:txBody>
          <a:bodyPr/>
          <a:lstStyle/>
          <a:p>
            <a:r>
              <a:rPr lang="en-US" dirty="0"/>
              <a:t>Write benchmark codes that target specific configurations expected to be power efficient or power inefficient.</a:t>
            </a:r>
          </a:p>
          <a:p>
            <a:r>
              <a:rPr lang="en-US" dirty="0"/>
              <a:t>Conduct a study using the benchmarks to actually measure the power consumption.</a:t>
            </a:r>
          </a:p>
        </p:txBody>
      </p:sp>
    </p:spTree>
    <p:extLst>
      <p:ext uri="{BB962C8B-B14F-4D97-AF65-F5344CB8AC3E}">
        <p14:creationId xmlns:p14="http://schemas.microsoft.com/office/powerpoint/2010/main" val="4092867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52B51-BC06-4E73-85A2-EABBA280C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2078211"/>
          </a:xfrm>
        </p:spPr>
        <p:txBody>
          <a:bodyPr/>
          <a:lstStyle/>
          <a:p>
            <a:r>
              <a:rPr lang="en-US" dirty="0"/>
              <a:t>How to decide what data is consuming or in what situation power will get consumed more?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66DDC-36A5-486D-A9E9-3FE854A04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890157"/>
            <a:ext cx="8946541" cy="4195481"/>
          </a:xfrm>
        </p:spPr>
        <p:txBody>
          <a:bodyPr/>
          <a:lstStyle/>
          <a:p>
            <a:r>
              <a:rPr lang="en-US" dirty="0"/>
              <a:t>Briefly explain about what you decided to take as a benchmark and why?</a:t>
            </a:r>
          </a:p>
          <a:p>
            <a:r>
              <a:rPr lang="en-US" dirty="0"/>
              <a:t>Write like some things you expect to be data consuming but it turns out to be power consuming with very less contact of memory while some vice versa. – </a:t>
            </a:r>
            <a:r>
              <a:rPr lang="en-US"/>
              <a:t>basically hypothesis</a:t>
            </a:r>
            <a:endParaRPr lang="en-US" dirty="0"/>
          </a:p>
          <a:p>
            <a:r>
              <a:rPr lang="en-US" dirty="0"/>
              <a:t>We can also discuss here the options what we had thought and then say what we ended up with.</a:t>
            </a:r>
          </a:p>
        </p:txBody>
      </p:sp>
    </p:spTree>
    <p:extLst>
      <p:ext uri="{BB962C8B-B14F-4D97-AF65-F5344CB8AC3E}">
        <p14:creationId xmlns:p14="http://schemas.microsoft.com/office/powerpoint/2010/main" val="3940969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3EEE6-BDA6-48B8-88A8-61A88D342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Raspberry pi – basic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7C9BA-EE68-4589-9677-ED852D1CA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 description like it’s multicore and why did we choose some other OS?</a:t>
            </a:r>
          </a:p>
        </p:txBody>
      </p:sp>
    </p:spTree>
    <p:extLst>
      <p:ext uri="{BB962C8B-B14F-4D97-AF65-F5344CB8AC3E}">
        <p14:creationId xmlns:p14="http://schemas.microsoft.com/office/powerpoint/2010/main" val="2354792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E379B-4655-4044-A1F2-34F653CF7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Movement on Raspberry 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A6D9C-C48C-4E5D-B173-66A30B25B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explain our cases :</a:t>
            </a:r>
          </a:p>
          <a:p>
            <a:pPr lvl="1"/>
            <a:r>
              <a:rPr lang="en-US" dirty="0"/>
              <a:t>Base Line:  data within core.</a:t>
            </a:r>
          </a:p>
          <a:p>
            <a:pPr lvl="1"/>
            <a:r>
              <a:rPr lang="en-US" dirty="0"/>
              <a:t>Case 1: Data within L1 cache</a:t>
            </a:r>
          </a:p>
          <a:p>
            <a:pPr lvl="1"/>
            <a:r>
              <a:rPr lang="en-US" dirty="0"/>
              <a:t>Case 2: L1 &lt;-&gt; Main Memory</a:t>
            </a:r>
          </a:p>
          <a:p>
            <a:pPr lvl="1"/>
            <a:r>
              <a:rPr lang="en-US" dirty="0"/>
              <a:t>Application Level</a:t>
            </a:r>
          </a:p>
        </p:txBody>
      </p:sp>
    </p:spTree>
    <p:extLst>
      <p:ext uri="{BB962C8B-B14F-4D97-AF65-F5344CB8AC3E}">
        <p14:creationId xmlns:p14="http://schemas.microsoft.com/office/powerpoint/2010/main" val="3777898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8CCFD-B1FF-4D91-A563-C93632FDB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to be added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6E1FED-47BC-4C1C-B0A3-2867CE4BE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152983"/>
            <a:ext cx="6986055" cy="554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215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D0CEE-305A-4FCC-BD64-21CBC4976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338" y="452717"/>
            <a:ext cx="12085151" cy="2079467"/>
          </a:xfrm>
        </p:spPr>
        <p:txBody>
          <a:bodyPr/>
          <a:lstStyle/>
          <a:p>
            <a:r>
              <a:rPr lang="en-US" dirty="0"/>
              <a:t>Map / Reduce &amp; Markov Model </a:t>
            </a:r>
            <a:br>
              <a:rPr lang="en-US" dirty="0"/>
            </a:br>
            <a:r>
              <a:rPr lang="en-US" dirty="0"/>
              <a:t>(Application – Core to Core Data Movement)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C7A73-AE4D-4B6A-B8B2-94682D77E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385" y="2095121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Baseline</a:t>
            </a:r>
          </a:p>
          <a:p>
            <a:r>
              <a:rPr lang="en-US" dirty="0"/>
              <a:t>Split Data</a:t>
            </a:r>
          </a:p>
          <a:p>
            <a:r>
              <a:rPr lang="en-US" dirty="0"/>
              <a:t>Core to Core </a:t>
            </a:r>
          </a:p>
        </p:txBody>
      </p:sp>
    </p:spTree>
    <p:extLst>
      <p:ext uri="{BB962C8B-B14F-4D97-AF65-F5344CB8AC3E}">
        <p14:creationId xmlns:p14="http://schemas.microsoft.com/office/powerpoint/2010/main" val="542569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FD5C6-711D-4EEC-BE2F-9935D4DEA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D3D49-2E7E-447D-A007-5C9B0CA40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Graphs</a:t>
            </a:r>
          </a:p>
        </p:txBody>
      </p:sp>
    </p:spTree>
    <p:extLst>
      <p:ext uri="{BB962C8B-B14F-4D97-AF65-F5344CB8AC3E}">
        <p14:creationId xmlns:p14="http://schemas.microsoft.com/office/powerpoint/2010/main" val="776807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98F58-E0D1-4AD3-9626-E30353D4B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B811B-EA06-44A0-BEDB-BCCDB444C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Result</a:t>
            </a:r>
          </a:p>
        </p:txBody>
      </p:sp>
    </p:spTree>
    <p:extLst>
      <p:ext uri="{BB962C8B-B14F-4D97-AF65-F5344CB8AC3E}">
        <p14:creationId xmlns:p14="http://schemas.microsoft.com/office/powerpoint/2010/main" val="31796006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</TotalTime>
  <Words>382</Words>
  <Application>Microsoft Office PowerPoint</Application>
  <PresentationFormat>Widescreen</PresentationFormat>
  <Paragraphs>48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Power And Data Movement GitHub: https://github.com/jasongraalum/CS533_Spring2018_Group2_Project </vt:lpstr>
      <vt:lpstr>Goals:</vt:lpstr>
      <vt:lpstr>How to decide what data is consuming or in what situation power will get consumed more?</vt:lpstr>
      <vt:lpstr>Raspberry pi – basic information</vt:lpstr>
      <vt:lpstr>Data Movement on Raspberry pi</vt:lpstr>
      <vt:lpstr>Diagram to be added</vt:lpstr>
      <vt:lpstr>Map / Reduce &amp; Markov Model  (Application – Core to Core Data Movement) </vt:lpstr>
      <vt:lpstr>Results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And Data Movement</dc:title>
  <dc:creator>Shikha Shah</dc:creator>
  <cp:lastModifiedBy>Shikha Shah</cp:lastModifiedBy>
  <cp:revision>10</cp:revision>
  <dcterms:created xsi:type="dcterms:W3CDTF">2018-06-08T12:19:14Z</dcterms:created>
  <dcterms:modified xsi:type="dcterms:W3CDTF">2018-06-08T13:05:09Z</dcterms:modified>
</cp:coreProperties>
</file>