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2" r:id="rId6"/>
    <p:sldId id="268" r:id="rId7"/>
    <p:sldId id="267" r:id="rId8"/>
    <p:sldId id="261" r:id="rId9"/>
    <p:sldId id="264" r:id="rId10"/>
    <p:sldId id="265" r:id="rId11"/>
    <p:sldId id="266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82325" autoAdjust="0"/>
  </p:normalViewPr>
  <p:slideViewPr>
    <p:cSldViewPr snapToGrid="0">
      <p:cViewPr varScale="1">
        <p:scale>
          <a:sx n="88" d="100"/>
          <a:sy n="8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B268-C9FF-4089-8ABA-723CED188B46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E167-3ED7-47DE-A306-F708F42B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was it chosen , what motivated us to do that</a:t>
            </a:r>
          </a:p>
          <a:p>
            <a:r>
              <a:rPr lang="en-US" dirty="0"/>
              <a:t>Process of testing :</a:t>
            </a:r>
          </a:p>
          <a:p>
            <a:r>
              <a:rPr lang="en-US" dirty="0"/>
              <a:t>a. Baseline</a:t>
            </a:r>
          </a:p>
          <a:p>
            <a:r>
              <a:rPr lang="en-US" dirty="0" err="1"/>
              <a:t>i</a:t>
            </a:r>
            <a:r>
              <a:rPr lang="en-US" dirty="0"/>
              <a:t>. Move all data into L1 cache and LCC from main memory</a:t>
            </a:r>
          </a:p>
          <a:p>
            <a:r>
              <a:rPr lang="en-US" dirty="0"/>
              <a:t>ii. Data set should be large enough that multiple cache misses will occur</a:t>
            </a:r>
          </a:p>
          <a:p>
            <a:r>
              <a:rPr lang="en-US" dirty="0"/>
              <a:t>iii. Execute 4 operations on all the data on a single core.</a:t>
            </a:r>
          </a:p>
          <a:p>
            <a:r>
              <a:rPr lang="en-US" dirty="0" err="1"/>
              <a:t>iiii</a:t>
            </a:r>
            <a:r>
              <a:rPr lang="en-US" dirty="0"/>
              <a:t>. Store data in main memory from single core L1</a:t>
            </a:r>
          </a:p>
          <a:p>
            <a:r>
              <a:rPr lang="en-US" dirty="0"/>
              <a:t>b. Split Data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from main memory into L1 cache of each core</a:t>
            </a:r>
          </a:p>
          <a:p>
            <a:r>
              <a:rPr lang="en-US" dirty="0"/>
              <a:t>ii. Execute 4 operations on all the data in each core</a:t>
            </a:r>
          </a:p>
          <a:p>
            <a:r>
              <a:rPr lang="en-US" dirty="0"/>
              <a:t>1. Large data – multiple fills of L1 cache</a:t>
            </a:r>
          </a:p>
          <a:p>
            <a:r>
              <a:rPr lang="en-US" dirty="0"/>
              <a:t>iii. Store data in main memory from each core L1 cache</a:t>
            </a:r>
          </a:p>
          <a:p>
            <a:r>
              <a:rPr lang="en-US" dirty="0"/>
              <a:t>c. Core to Core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into each L1 cache of each core</a:t>
            </a:r>
          </a:p>
          <a:p>
            <a:r>
              <a:rPr lang="en-US" dirty="0"/>
              <a:t>ii. Execute 1 operation in each core</a:t>
            </a:r>
          </a:p>
          <a:p>
            <a:r>
              <a:rPr lang="en-US" dirty="0"/>
              <a:t>iii. Store data back in main memory</a:t>
            </a:r>
          </a:p>
          <a:p>
            <a:r>
              <a:rPr lang="en-US" dirty="0"/>
              <a:t>iv. Shift data to each core and repeat for each of the 3 remaining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81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887-89B3-4257-8DC3-2C50722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550941"/>
            <a:ext cx="11037045" cy="2399941"/>
          </a:xfrm>
        </p:spPr>
        <p:txBody>
          <a:bodyPr/>
          <a:lstStyle/>
          <a:p>
            <a:r>
              <a:rPr lang="en-US" dirty="0"/>
              <a:t>Power And Data Movement</a:t>
            </a:r>
            <a:br>
              <a:rPr lang="en-US" dirty="0"/>
            </a:br>
            <a:r>
              <a:rPr lang="en-US" sz="2000" dirty="0"/>
              <a:t>GitHub: https://github.com/jasongraalum/CS533_Spring2018_Group2_Project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DBFB-E120-4139-832D-C80B1BD1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713" y="4220175"/>
            <a:ext cx="3678287" cy="169001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- Alex Kelly</a:t>
            </a:r>
          </a:p>
          <a:p>
            <a:r>
              <a:rPr lang="en-US" cap="none" dirty="0"/>
              <a:t>-Ajinkya Shinde</a:t>
            </a:r>
          </a:p>
          <a:p>
            <a:r>
              <a:rPr lang="en-US" cap="none" dirty="0"/>
              <a:t>-Jason Graalum</a:t>
            </a:r>
          </a:p>
          <a:p>
            <a:r>
              <a:rPr lang="en-US" cap="none" dirty="0"/>
              <a:t>-Shikha Shah</a:t>
            </a:r>
          </a:p>
        </p:txBody>
      </p:sp>
    </p:spTree>
    <p:extLst>
      <p:ext uri="{BB962C8B-B14F-4D97-AF65-F5344CB8AC3E}">
        <p14:creationId xmlns:p14="http://schemas.microsoft.com/office/powerpoint/2010/main" val="346519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8F58-E0D1-4AD3-9626-E30353D4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811B-EA06-44A0-BEDB-BCCDB44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Result</a:t>
            </a:r>
          </a:p>
        </p:txBody>
      </p:sp>
    </p:spTree>
    <p:extLst>
      <p:ext uri="{BB962C8B-B14F-4D97-AF65-F5344CB8AC3E}">
        <p14:creationId xmlns:p14="http://schemas.microsoft.com/office/powerpoint/2010/main" val="317960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B05-16D1-4B53-9C8E-708F33C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94D4-F698-451F-9BC1-A975DD0F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DB5-B319-634D-9829-F3B2DAE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141035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EE6-BDA6-48B8-88A8-61A88D3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C9BA-EE68-4589-9677-ED852D1C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70" y="1544918"/>
            <a:ext cx="6110287" cy="419548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Why did we use a Raspberry Pi 3?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Ease of use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Access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Configuration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Power measurement through USB power supply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Was it a good decision?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9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858-2BE2-4189-B785-84C42B9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60681"/>
            <a:ext cx="9404723" cy="85557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CB1-AD16-47E5-82D3-1CB82460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576"/>
            <a:ext cx="8946541" cy="1693295"/>
          </a:xfrm>
        </p:spPr>
        <p:txBody>
          <a:bodyPr/>
          <a:lstStyle/>
          <a:p>
            <a:r>
              <a:rPr lang="en-US" dirty="0"/>
              <a:t>Write benchmark codes that target specific configurations expected to be power efficient or power inefficient.</a:t>
            </a:r>
          </a:p>
          <a:p>
            <a:r>
              <a:rPr lang="en-US" dirty="0"/>
              <a:t>Conduct a study using the benchmarks to actually measure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0928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B51-BC06-4E73-85A2-EABBA280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11946"/>
            <a:ext cx="9404723" cy="1000526"/>
          </a:xfrm>
        </p:spPr>
        <p:txBody>
          <a:bodyPr/>
          <a:lstStyle/>
          <a:p>
            <a:r>
              <a:rPr lang="en-US" dirty="0"/>
              <a:t>Hypothesis &amp;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6DDC-36A5-486D-A9E9-3FE854A0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93474"/>
            <a:ext cx="8946541" cy="4195481"/>
          </a:xfrm>
        </p:spPr>
        <p:txBody>
          <a:bodyPr/>
          <a:lstStyle/>
          <a:p>
            <a:r>
              <a:rPr lang="en-US" dirty="0"/>
              <a:t>Assumed that power consumption increases with the increase in data movement and makes code less efficient with degradation in performance.</a:t>
            </a:r>
          </a:p>
          <a:p>
            <a:r>
              <a:rPr lang="en-US" dirty="0"/>
              <a:t>Well, How to measure?</a:t>
            </a:r>
          </a:p>
        </p:txBody>
      </p:sp>
    </p:spTree>
    <p:extLst>
      <p:ext uri="{BB962C8B-B14F-4D97-AF65-F5344CB8AC3E}">
        <p14:creationId xmlns:p14="http://schemas.microsoft.com/office/powerpoint/2010/main" val="39409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FD-B1FF-4D91-A563-C93632F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55" y="249516"/>
            <a:ext cx="3940403" cy="81002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E1FED-47BC-4C1C-B0A3-2867CE4B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168" y="1059541"/>
            <a:ext cx="6457978" cy="5123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65DD9-9575-AF41-A61C-89BD43EAEA0F}"/>
              </a:ext>
            </a:extLst>
          </p:cNvPr>
          <p:cNvSpPr txBox="1"/>
          <p:nvPr/>
        </p:nvSpPr>
        <p:spPr>
          <a:xfrm>
            <a:off x="414355" y="1378846"/>
            <a:ext cx="5057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Three Cases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Baseline(red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data into core and operate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L1 Cache Loads(orange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L1 to core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LLC Cache Loads(green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LLC to L1 to core</a:t>
            </a:r>
          </a:p>
        </p:txBody>
      </p:sp>
    </p:spTree>
    <p:extLst>
      <p:ext uri="{BB962C8B-B14F-4D97-AF65-F5344CB8AC3E}">
        <p14:creationId xmlns:p14="http://schemas.microsoft.com/office/powerpoint/2010/main" val="117621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79B-4655-4044-A1F2-34F653C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D9C-C48C-4E5D-B173-66A30B25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7886"/>
            <a:ext cx="8946541" cy="484051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For all cases, we need a consistent configuration cost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Memory allocation and 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Array size == 2X L1 Cache Size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Baseline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Simple operation(addition) on value in core registers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L1 Cache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Alternate between two L1 cache lines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LLC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Load from a new cache line on each access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Twice as many cache lines in the array as in L1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Guarantees that every load causes a L1 cache miss</a:t>
            </a:r>
          </a:p>
        </p:txBody>
      </p:sp>
    </p:spTree>
    <p:extLst>
      <p:ext uri="{BB962C8B-B14F-4D97-AF65-F5344CB8AC3E}">
        <p14:creationId xmlns:p14="http://schemas.microsoft.com/office/powerpoint/2010/main" val="37778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78E-F8F5-8E4A-9E0C-B05269E0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8" y="363071"/>
            <a:ext cx="3621087" cy="1400530"/>
          </a:xfrm>
        </p:spPr>
        <p:txBody>
          <a:bodyPr/>
          <a:lstStyle/>
          <a:p>
            <a:r>
              <a:rPr lang="en-US" dirty="0"/>
              <a:t>Experimental Setup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37173-1CE3-8C41-927C-C5778A3B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05" y="582706"/>
            <a:ext cx="7888941" cy="5916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9D8C9-561F-8040-A47F-F863A607B0E5}"/>
              </a:ext>
            </a:extLst>
          </p:cNvPr>
          <p:cNvSpPr txBox="1"/>
          <p:nvPr/>
        </p:nvSpPr>
        <p:spPr>
          <a:xfrm>
            <a:off x="367879" y="1763601"/>
            <a:ext cx="32093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bash script to run multiple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Took photo of power meter in between each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Found good use for Algorithms Textbook</a:t>
            </a:r>
          </a:p>
        </p:txBody>
      </p:sp>
    </p:spTree>
    <p:extLst>
      <p:ext uri="{BB962C8B-B14F-4D97-AF65-F5344CB8AC3E}">
        <p14:creationId xmlns:p14="http://schemas.microsoft.com/office/powerpoint/2010/main" val="41031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7AC-C6B2-124A-A9C0-05E9974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0CEE-305A-4FCC-BD64-21CBC497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38" y="452717"/>
            <a:ext cx="12085151" cy="2079467"/>
          </a:xfrm>
        </p:spPr>
        <p:txBody>
          <a:bodyPr/>
          <a:lstStyle/>
          <a:p>
            <a:r>
              <a:rPr lang="en-US" dirty="0"/>
              <a:t>Map / Reduce &amp; Markov Model </a:t>
            </a:r>
            <a:br>
              <a:rPr lang="en-US" dirty="0"/>
            </a:br>
            <a:r>
              <a:rPr lang="en-US" dirty="0"/>
              <a:t>(Application – Core to Core Data Movement)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7A73-AE4D-4B6A-B8B2-94682D77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5" y="209512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Core to Core </a:t>
            </a:r>
          </a:p>
        </p:txBody>
      </p:sp>
    </p:spTree>
    <p:extLst>
      <p:ext uri="{BB962C8B-B14F-4D97-AF65-F5344CB8AC3E}">
        <p14:creationId xmlns:p14="http://schemas.microsoft.com/office/powerpoint/2010/main" val="5425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5C6-711D-4EEC-BE2F-9935D4DE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3D49-2E7E-447D-A007-5C9B0CA4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Graphs</a:t>
            </a:r>
          </a:p>
        </p:txBody>
      </p:sp>
    </p:spTree>
    <p:extLst>
      <p:ext uri="{BB962C8B-B14F-4D97-AF65-F5344CB8AC3E}">
        <p14:creationId xmlns:p14="http://schemas.microsoft.com/office/powerpoint/2010/main" val="77680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463</TotalTime>
  <Words>454</Words>
  <Application>Microsoft Macintosh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Power And Data Movement GitHub: https://github.com/jasongraalum/CS533_Spring2018_Group2_Project </vt:lpstr>
      <vt:lpstr>Goals:</vt:lpstr>
      <vt:lpstr>Hypothesis &amp; Decision</vt:lpstr>
      <vt:lpstr>Methodology</vt:lpstr>
      <vt:lpstr>Data Movement</vt:lpstr>
      <vt:lpstr>Experimental Setup </vt:lpstr>
      <vt:lpstr>PowerPoint Presentation</vt:lpstr>
      <vt:lpstr>Map / Reduce &amp; Markov Model  (Application – Core to Core Data Movement) </vt:lpstr>
      <vt:lpstr>Results</vt:lpstr>
      <vt:lpstr>Conclusion</vt:lpstr>
      <vt:lpstr>References</vt:lpstr>
      <vt:lpstr>Back up slides</vt:lpstr>
      <vt:lpstr>Raspberry Pi 3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Data Movement</dc:title>
  <dc:creator>Shikha Shah</dc:creator>
  <cp:lastModifiedBy>Jason Graalum</cp:lastModifiedBy>
  <cp:revision>15</cp:revision>
  <dcterms:created xsi:type="dcterms:W3CDTF">2018-06-08T12:19:14Z</dcterms:created>
  <dcterms:modified xsi:type="dcterms:W3CDTF">2018-06-10T22:55:30Z</dcterms:modified>
</cp:coreProperties>
</file>