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nertia1.jpg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png"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png" id="136" name="Google Shape;136;p23"/>
          <p:cNvPicPr preferRelativeResize="0"/>
          <p:nvPr/>
        </p:nvPicPr>
        <p:blipFill rotWithShape="1">
          <a:blip r:embed="rId3">
            <a:alphaModFix/>
          </a:blip>
          <a:srcRect b="12500" l="0" r="0" t="0"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png" id="141" name="Google Shape;141;p24"/>
          <p:cNvPicPr preferRelativeResize="0"/>
          <p:nvPr/>
        </p:nvPicPr>
        <p:blipFill rotWithShape="1">
          <a:blip r:embed="rId3">
            <a:alphaModFix/>
          </a:blip>
          <a:srcRect b="1250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jpg"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jp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214338"/>
            <a:ext cx="9144000" cy="707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jpg"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gif"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jpg" id="106" name="Google Shape;106;p17"/>
          <p:cNvPicPr preferRelativeResize="0"/>
          <p:nvPr/>
        </p:nvPicPr>
        <p:blipFill rotWithShape="1">
          <a:blip r:embed="rId3">
            <a:alphaModFix/>
          </a:blip>
          <a:srcRect b="8999" l="24138" r="25312" t="394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gif"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jpg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1.png"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ertia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