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60" r:id="rId10"/>
    <p:sldId id="261" r:id="rId11"/>
    <p:sldId id="262" r:id="rId12"/>
    <p:sldId id="26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8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888A8-69D4-4920-BADF-AB4EDE69C510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F1647-1F68-4733-88D7-122C52D3A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9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" y="34277"/>
            <a:ext cx="9144003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矩形 10"/>
          <p:cNvSpPr/>
          <p:nvPr/>
        </p:nvSpPr>
        <p:spPr>
          <a:xfrm>
            <a:off x="3088261" y="332656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实验报告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8129" y="2259449"/>
            <a:ext cx="79031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团队成员：</a:t>
            </a:r>
            <a:r>
              <a:rPr lang="zh-CN" alt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涂心山，王阳阳，王磊</a:t>
            </a:r>
            <a:endParaRPr lang="zh-CN" alt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64545" y="4149080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指导老师：栾慎吉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14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71800" y="568353"/>
            <a:ext cx="35970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rgbClr val="0070C0"/>
                </a:solidFill>
              </a:rPr>
              <a:t>学员感想</a:t>
            </a:r>
            <a:endParaRPr lang="zh-CN" altLang="en-US" sz="66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44824"/>
            <a:ext cx="63367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从一无所知到无所不知，从不敢尝试到着手实验，让我们明白了：没有什么事情是办不到的，只要你敢想，敢做，那么时间一定会做出公正的判决！不是你不行，只是你不敢尝试，害怕付出得不到回报。相信这次的学习让我们更加的确定了我们要走的路，相信我们一定会劈波斩浪，为今后的人生打下更加坚实的基础，并且感谢学院和老师，给了我们这么宝贵的机会，我们一定会更加出色！！</a:t>
            </a:r>
            <a:endParaRPr lang="zh-CN" altLang="en-US" sz="2800" dirty="0"/>
          </a:p>
        </p:txBody>
      </p:sp>
      <p:sp>
        <p:nvSpPr>
          <p:cNvPr id="2" name="手杖形箭头 1">
            <a:hlinkClick r:id="rId2" action="ppaction://hlinksldjump"/>
          </p:cNvPr>
          <p:cNvSpPr/>
          <p:nvPr/>
        </p:nvSpPr>
        <p:spPr>
          <a:xfrm>
            <a:off x="7812360" y="5781310"/>
            <a:ext cx="886968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8010">
            <a:off x="-473348" y="-573178"/>
            <a:ext cx="10181094" cy="7104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736" y="260648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      </a:t>
            </a:r>
            <a:r>
              <a:rPr lang="zh-CN" altLang="en-US" sz="6000" dirty="0" smtClean="0"/>
              <a:t>未来</a:t>
            </a:r>
            <a:r>
              <a:rPr lang="zh-CN" altLang="en-US" sz="6000" dirty="0"/>
              <a:t>计划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1321927"/>
            <a:ext cx="540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1·</a:t>
            </a:r>
            <a:r>
              <a:rPr lang="zh-CN" altLang="en-US" sz="3600" dirty="0" smtClean="0"/>
              <a:t>积极参加各种有利于我们更好的学习掌握专业知识的竞赛和活动。</a:t>
            </a:r>
            <a:endParaRPr lang="en-US" altLang="zh-CN" sz="3600" dirty="0" smtClean="0"/>
          </a:p>
          <a:p>
            <a:r>
              <a:rPr lang="en-US" altLang="zh-CN" sz="3600" dirty="0" smtClean="0"/>
              <a:t>2·</a:t>
            </a:r>
            <a:r>
              <a:rPr lang="zh-CN" altLang="en-US" sz="3600" dirty="0" smtClean="0"/>
              <a:t>抽出更多的时间来学习实验。</a:t>
            </a:r>
            <a:endParaRPr lang="en-US" altLang="zh-CN" sz="3600" dirty="0" smtClean="0"/>
          </a:p>
          <a:p>
            <a:r>
              <a:rPr lang="en-US" altLang="zh-CN" sz="3600" dirty="0" smtClean="0"/>
              <a:t>3·</a:t>
            </a:r>
            <a:r>
              <a:rPr lang="zh-CN" altLang="en-US" sz="3600" dirty="0"/>
              <a:t>精学</a:t>
            </a:r>
            <a:r>
              <a:rPr lang="zh-CN" altLang="en-US" sz="3600" dirty="0" smtClean="0"/>
              <a:t>自己感兴趣的方面，并通力合作，完成任务。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89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5796" y="2433465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solidFill>
                  <a:srgbClr val="FF0000"/>
                </a:solidFill>
              </a:rPr>
              <a:t>谢 谢 ！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71"/>
            <a:ext cx="9144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52824" y="2276871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团队活动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1680" y="3750161"/>
            <a:ext cx="32720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学员学习感想</a:t>
            </a:r>
            <a:endParaRPr lang="zh-CN" alt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1970" y="3021340"/>
            <a:ext cx="32720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经费使用情况</a:t>
            </a:r>
            <a:endParaRPr lang="zh-CN" alt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77594" y="4458047"/>
            <a:ext cx="32720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92D05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团队未来计划</a:t>
            </a:r>
            <a:endParaRPr lang="zh-CN" alt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92D05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" name="右箭头 18">
            <a:hlinkClick r:id="rId3" action="ppaction://hlinksldjump"/>
          </p:cNvPr>
          <p:cNvSpPr/>
          <p:nvPr/>
        </p:nvSpPr>
        <p:spPr>
          <a:xfrm>
            <a:off x="5292080" y="23117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>
            <a:hlinkClick r:id="rId4" action="ppaction://hlinksldjump"/>
          </p:cNvPr>
          <p:cNvSpPr/>
          <p:nvPr/>
        </p:nvSpPr>
        <p:spPr>
          <a:xfrm>
            <a:off x="5323791" y="32445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>
            <a:hlinkClick r:id="rId5" action="ppaction://hlinksldjump"/>
          </p:cNvPr>
          <p:cNvSpPr/>
          <p:nvPr/>
        </p:nvSpPr>
        <p:spPr>
          <a:xfrm>
            <a:off x="5377003" y="38793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>
            <a:hlinkClick r:id="rId6" action="ppaction://hlinksldjump"/>
          </p:cNvPr>
          <p:cNvSpPr/>
          <p:nvPr/>
        </p:nvSpPr>
        <p:spPr>
          <a:xfrm>
            <a:off x="5392397" y="46813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571" y="-37122"/>
            <a:ext cx="9514634" cy="717341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96854" y="2276872"/>
            <a:ext cx="575029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直流电机转速测试</a:t>
            </a:r>
            <a:endParaRPr lang="en-US" altLang="zh-CN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交通</a:t>
            </a: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灯的实现</a:t>
            </a:r>
            <a:endParaRPr lang="en-US" altLang="zh-CN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zh-CN" alt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数码管</a:t>
            </a:r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的显示</a:t>
            </a:r>
            <a:endParaRPr lang="en-US" altLang="zh-CN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94369" y="5085184"/>
            <a:ext cx="20377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hlinkClick r:id="rId3" action="ppaction://hlinksldjump"/>
              </a:rPr>
              <a:t>成果</a:t>
            </a:r>
            <a:endParaRPr lang="zh-CN" alt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66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9672" y="908720"/>
            <a:ext cx="51845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7030A0"/>
                </a:solidFill>
              </a:rPr>
              <a:t>通过对单片机的学习，我们已经初步掌握了</a:t>
            </a:r>
            <a:r>
              <a:rPr lang="zh-CN" altLang="en-US" sz="2800" dirty="0" smtClean="0">
                <a:solidFill>
                  <a:srgbClr val="C00000"/>
                </a:solidFill>
              </a:rPr>
              <a:t>数码管静动态显示，键盘的输入，中断程序的实现，串行通讯技术</a:t>
            </a:r>
            <a:r>
              <a:rPr lang="zh-CN" altLang="en-US" sz="2800" dirty="0" smtClean="0">
                <a:solidFill>
                  <a:srgbClr val="7030A0"/>
                </a:solidFill>
              </a:rPr>
              <a:t>等。并通过交通灯的实现，数码管的显示和直流电机测速这三个实验检验了我们学习的效率。虽然直流电机并未能完全的实现转速控制，但是却让我们对单片机有了更深入的了解，不管在硬件的实现，还是软件的控制。而且我们相信今后我们一定会做的更好！！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8" name="手杖形箭头 7">
            <a:hlinkClick r:id="rId2" action="ppaction://hlinksldjump"/>
          </p:cNvPr>
          <p:cNvSpPr/>
          <p:nvPr/>
        </p:nvSpPr>
        <p:spPr>
          <a:xfrm>
            <a:off x="7308304" y="5080123"/>
            <a:ext cx="886968" cy="87782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721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笑脸 1">
            <a:hlinkClick r:id="rId3" action="ppaction://hlinksldjump"/>
          </p:cNvPr>
          <p:cNvSpPr/>
          <p:nvPr/>
        </p:nvSpPr>
        <p:spPr>
          <a:xfrm>
            <a:off x="7596336" y="306896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8856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204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02" y="0"/>
            <a:ext cx="4194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6" name="手杖形箭头 5"/>
          <p:cNvSpPr/>
          <p:nvPr/>
        </p:nvSpPr>
        <p:spPr>
          <a:xfrm>
            <a:off x="8255844" y="5980176"/>
            <a:ext cx="886968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8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3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0476" y="828080"/>
            <a:ext cx="30963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霍尔</a:t>
            </a:r>
            <a:r>
              <a:rPr lang="zh-CN" altLang="en-US" sz="2400" dirty="0" smtClean="0"/>
              <a:t>传感器  </a:t>
            </a:r>
            <a:r>
              <a:rPr lang="en-US" altLang="zh-CN" sz="2400" dirty="0" smtClean="0"/>
              <a:t>X2</a:t>
            </a:r>
          </a:p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直流电机 </a:t>
            </a:r>
            <a:r>
              <a:rPr lang="en-US" altLang="zh-CN" sz="2400" dirty="0" smtClean="0"/>
              <a:t>X2</a:t>
            </a:r>
          </a:p>
          <a:p>
            <a:r>
              <a:rPr lang="zh-CN" altLang="en-US" sz="2400" dirty="0"/>
              <a:t>面包</a:t>
            </a:r>
            <a:r>
              <a:rPr lang="zh-CN" altLang="en-US" sz="2400" dirty="0" smtClean="0"/>
              <a:t>板</a:t>
            </a:r>
            <a:r>
              <a:rPr lang="en-US" altLang="zh-CN" sz="2400" dirty="0" smtClean="0"/>
              <a:t>X4</a:t>
            </a:r>
          </a:p>
          <a:p>
            <a:r>
              <a:rPr lang="zh-CN" altLang="en-US" sz="2400" dirty="0"/>
              <a:t>杜邦</a:t>
            </a:r>
            <a:r>
              <a:rPr lang="zh-CN" altLang="en-US" sz="2400" dirty="0" smtClean="0"/>
              <a:t>线</a:t>
            </a:r>
            <a:r>
              <a:rPr lang="en-US" altLang="zh-CN" sz="2400" dirty="0" smtClean="0"/>
              <a:t>	</a:t>
            </a:r>
            <a:endParaRPr lang="en-US" altLang="zh-CN" sz="2400" dirty="0"/>
          </a:p>
          <a:p>
            <a:r>
              <a:rPr lang="zh-CN" altLang="en-US" sz="2400" dirty="0" smtClean="0"/>
              <a:t>四位阴极数码管</a:t>
            </a:r>
            <a:r>
              <a:rPr lang="en-US" altLang="zh-CN" sz="2400" dirty="0" smtClean="0"/>
              <a:t>X2</a:t>
            </a:r>
          </a:p>
          <a:p>
            <a:r>
              <a:rPr lang="zh-CN" altLang="en-US" sz="2400" dirty="0" smtClean="0"/>
              <a:t>开关</a:t>
            </a:r>
            <a:r>
              <a:rPr lang="en-US" altLang="zh-CN" sz="2400" dirty="0" smtClean="0"/>
              <a:t>X10</a:t>
            </a:r>
          </a:p>
          <a:p>
            <a:r>
              <a:rPr lang="en-US" altLang="zh-CN" sz="2400" dirty="0" smtClean="0"/>
              <a:t>1K</a:t>
            </a:r>
            <a:r>
              <a:rPr lang="zh-CN" altLang="en-US" sz="2400" dirty="0" smtClean="0"/>
              <a:t>电阻</a:t>
            </a:r>
            <a:r>
              <a:rPr lang="en-US" altLang="zh-CN" sz="2400" dirty="0" smtClean="0"/>
              <a:t>X1000</a:t>
            </a:r>
          </a:p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晶振</a:t>
            </a:r>
            <a:r>
              <a:rPr lang="en-US" altLang="zh-CN" sz="2400" dirty="0" smtClean="0"/>
              <a:t>X4</a:t>
            </a:r>
          </a:p>
          <a:p>
            <a:r>
              <a:rPr lang="zh-CN" altLang="en-US" sz="2400" dirty="0" smtClean="0"/>
              <a:t>锁存器</a:t>
            </a:r>
            <a:r>
              <a:rPr lang="en-US" altLang="zh-CN" sz="2400" dirty="0" smtClean="0"/>
              <a:t>X2</a:t>
            </a:r>
          </a:p>
          <a:p>
            <a:r>
              <a:rPr lang="zh-CN" altLang="en-US" sz="2400" dirty="0" smtClean="0"/>
              <a:t>电容</a:t>
            </a:r>
            <a:endParaRPr lang="en-US" altLang="zh-CN" sz="2400" dirty="0" smtClean="0"/>
          </a:p>
          <a:p>
            <a:r>
              <a:rPr lang="zh-CN" altLang="en-US" sz="2400" dirty="0" smtClean="0"/>
              <a:t>变压器</a:t>
            </a:r>
            <a:endParaRPr lang="en-US" altLang="zh-CN" sz="2400" dirty="0" smtClean="0"/>
          </a:p>
          <a:p>
            <a:r>
              <a:rPr lang="en-US" altLang="zh-CN" sz="2400" dirty="0" smtClean="0"/>
              <a:t>L298</a:t>
            </a:r>
            <a:r>
              <a:rPr lang="zh-CN" altLang="en-US" sz="2400" dirty="0" smtClean="0"/>
              <a:t>驱动模块</a:t>
            </a:r>
            <a:r>
              <a:rPr lang="en-US" altLang="zh-CN" sz="2400" dirty="0" smtClean="0"/>
              <a:t>X2</a:t>
            </a:r>
          </a:p>
          <a:p>
            <a:r>
              <a:rPr lang="en-US" altLang="zh-CN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644" y="2408312"/>
            <a:ext cx="4824536" cy="46085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00576" y="42634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总支出：</a:t>
            </a:r>
            <a:r>
              <a:rPr lang="en-US" altLang="zh-CN" sz="2400" dirty="0" smtClean="0"/>
              <a:t>115.4</a:t>
            </a:r>
            <a:r>
              <a:rPr lang="zh-CN" altLang="en-US" sz="2400" dirty="0" smtClean="0"/>
              <a:t>元</a:t>
            </a:r>
            <a:endParaRPr lang="zh-CN" altLang="en-US" sz="2400" dirty="0"/>
          </a:p>
        </p:txBody>
      </p:sp>
      <p:sp>
        <p:nvSpPr>
          <p:cNvPr id="10" name="手杖形箭头 9">
            <a:hlinkClick r:id="rId4" action="ppaction://hlinksldjump"/>
          </p:cNvPr>
          <p:cNvSpPr/>
          <p:nvPr/>
        </p:nvSpPr>
        <p:spPr>
          <a:xfrm>
            <a:off x="911028" y="5428561"/>
            <a:ext cx="886968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5896" y="304860"/>
            <a:ext cx="402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直流电机测速实验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75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复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170</TotalTime>
  <Words>315</Words>
  <Application>Microsoft Office PowerPoint</Application>
  <PresentationFormat>全屏显示(4:3)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wangyangyang</dc:creator>
  <cp:lastModifiedBy>wangyangyang</cp:lastModifiedBy>
  <cp:revision>19</cp:revision>
  <dcterms:created xsi:type="dcterms:W3CDTF">2014-05-24T05:54:02Z</dcterms:created>
  <dcterms:modified xsi:type="dcterms:W3CDTF">2014-05-25T09:12:30Z</dcterms:modified>
</cp:coreProperties>
</file>