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65" r:id="rId7"/>
    <p:sldId id="269" r:id="rId8"/>
    <p:sldId id="270" r:id="rId9"/>
    <p:sldId id="271" r:id="rId10"/>
    <p:sldId id="27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02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8017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27500" y="1830025"/>
            <a:ext cx="7089000" cy="10041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Project: E-Marching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CSCE 4901 - Team: Nova Elite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641272" y="3485850"/>
            <a:ext cx="2937325" cy="12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 smtClean="0"/>
              <a:t>Team Leader → Jason </a:t>
            </a:r>
            <a:r>
              <a:rPr lang="en" dirty="0"/>
              <a:t>Hoang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dirty="0"/>
              <a:t>KaiChuan Chan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dirty="0"/>
              <a:t>Sabrin Thamed</a:t>
            </a:r>
          </a:p>
          <a:p>
            <a:pPr lvl="0" algn="r">
              <a:spcBef>
                <a:spcPts val="0"/>
              </a:spcBef>
              <a:buNone/>
            </a:pPr>
            <a:r>
              <a:rPr lang="en" dirty="0"/>
              <a:t>Imran Ahktar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3485850"/>
            <a:ext cx="2934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Capstone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Instructor: David </a:t>
            </a:r>
            <a:r>
              <a:rPr lang="en-US" dirty="0" err="1" smtClean="0"/>
              <a:t>Keathly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361950"/>
            <a:ext cx="4648200" cy="115646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57350"/>
            <a:ext cx="8520600" cy="572700"/>
          </a:xfrm>
        </p:spPr>
        <p:txBody>
          <a:bodyPr/>
          <a:lstStyle/>
          <a:p>
            <a:pPr algn="ctr"/>
            <a:r>
              <a:rPr lang="en-US" sz="7200" dirty="0" smtClean="0"/>
              <a:t>DEMO!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2274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Project Overview</a:t>
            </a:r>
            <a:endParaRPr lang="en" b="1"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1576275"/>
            <a:ext cx="4244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Marching Band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Teacher App and Student App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Less Paperwork and easier organization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Provide a direct form of communication between the teacher and the student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00" y="1200150"/>
            <a:ext cx="3184721" cy="1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028950"/>
            <a:ext cx="2760508" cy="186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08" y="2412947"/>
            <a:ext cx="2090236" cy="2491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69" y="1428750"/>
            <a:ext cx="1150985" cy="148285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The Client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2400" y="1157474"/>
            <a:ext cx="4254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Texas High School Band Director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Performed in 2 World Class Drum Corps - won the world championship with both groups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Participated on staff with multiple State Level high school marching bands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Graduate from the University of </a:t>
            </a:r>
            <a:r>
              <a:rPr lang="en" dirty="0" smtClean="0">
                <a:solidFill>
                  <a:srgbClr val="000000"/>
                </a:solidFill>
              </a:rPr>
              <a:t>North Texas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700" y="1283337"/>
            <a:ext cx="3994075" cy="25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225" y="2865674"/>
            <a:ext cx="2799125" cy="20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036" y="1161787"/>
            <a:ext cx="5036638" cy="37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The Functional Requirements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04800" y="1194692"/>
            <a:ext cx="4273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Online Database</a:t>
            </a:r>
          </a:p>
          <a:p>
            <a:pPr marL="457200" lvl="0" indent="-228600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Login/Logout Authentication</a:t>
            </a:r>
          </a:p>
          <a:p>
            <a:pPr marL="457200" lvl="0" indent="-228600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Music Presentation and Editing</a:t>
            </a:r>
          </a:p>
          <a:p>
            <a:pPr marL="457200" lvl="0" indent="-228600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Coordinates Presentation and Editing</a:t>
            </a:r>
          </a:p>
          <a:p>
            <a:pPr marL="457200" lvl="0" indent="-228600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Notifications - communication between the apps</a:t>
            </a:r>
          </a:p>
          <a:p>
            <a:pPr marL="457200" lvl="0" indent="-228600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Menu Bar - Navigation and tools</a:t>
            </a:r>
          </a:p>
          <a:p>
            <a:pPr marL="457200" lvl="0" indent="-22860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Attendance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850" y="1825200"/>
            <a:ext cx="1669000" cy="258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Hardware and Software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630650"/>
            <a:ext cx="4269600" cy="26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Java JDK5 or later version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chemeClr val="dk1"/>
                </a:solidFill>
              </a:rPr>
              <a:t>Android devices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Android Studio 1.5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chemeClr val="dk1"/>
                </a:solidFill>
              </a:rPr>
              <a:t>Android Development Tools (ADT)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Android SDK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Java Runtime Environment (JRE) 6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925" y="1767600"/>
            <a:ext cx="3171600" cy="23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81000" y="4861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 smtClean="0"/>
              <a:t>Problems Encountered/Resolved</a:t>
            </a:r>
            <a:endParaRPr lang="en" sz="2400" b="1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451075"/>
            <a:ext cx="4263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dirty="0"/>
              <a:t>Android Studios was a new and unfamiliar coding environment for the team to work with and understand how to </a:t>
            </a:r>
            <a:r>
              <a:rPr lang="en-US" sz="1200" dirty="0" smtClean="0"/>
              <a:t>use.</a:t>
            </a:r>
          </a:p>
          <a:p>
            <a:pPr marL="285750" lvl="8" indent="-285750"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Resolution: Utilized the internet to learn more about the IDE and look up tutorials that teach us how to both use and develop applications within Android Studios</a:t>
            </a:r>
            <a:r>
              <a:rPr lang="en-US" sz="1200" dirty="0" smtClean="0"/>
              <a:t>.</a:t>
            </a:r>
          </a:p>
          <a:p>
            <a:pPr lvl="8">
              <a:buSzPct val="100000"/>
            </a:pPr>
            <a:r>
              <a:rPr lang="en-US" sz="1200" dirty="0"/>
              <a:t>Difficult trying to figure out how to use Android’s SQLite database to store and retrieve images onto and from the device or emulators.</a:t>
            </a:r>
          </a:p>
          <a:p>
            <a:pPr marL="285750" lvl="8" indent="-285750"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Resolution: Resorted to storing the images on the online database and pulling them onto the device from there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64" y="1581150"/>
            <a:ext cx="2876550" cy="2876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Lessons Learned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605175"/>
            <a:ext cx="4263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Planning ahead saves a ton of time and work down the road.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Clear and direct communication between team members keeps the project moving forward.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internet is our best friend.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300" y="1650050"/>
            <a:ext cx="4422325" cy="24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/>
              <a:t>Work </a:t>
            </a:r>
            <a:r>
              <a:rPr lang="en-US" b="1" dirty="0" smtClean="0"/>
              <a:t>Remaining</a:t>
            </a:r>
            <a:endParaRPr lang="en-US" b="1"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Mostly quality of life additions and adjustments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Cleaner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Save activity instances when swapping between the music and coordinate pages, so that the user can return to their last active page of that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a section to write notes for music pages and coordinate sets.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endParaRPr lang="e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/>
              <a:t>Future Expansions: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Music Educational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Implementations of </a:t>
            </a:r>
            <a:r>
              <a:rPr lang="en-US" dirty="0" err="1"/>
              <a:t>MusicXML</a:t>
            </a:r>
            <a:r>
              <a:rPr lang="en-US" dirty="0"/>
              <a:t> and </a:t>
            </a:r>
            <a:r>
              <a:rPr lang="en-US" dirty="0" err="1"/>
              <a:t>Pyware</a:t>
            </a:r>
            <a:r>
              <a:rPr lang="en-US" dirty="0"/>
              <a:t>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direct communication features between the students and the teachers.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05150"/>
            <a:ext cx="38100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373319"/>
            <a:ext cx="4205287" cy="6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8201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363</Words>
  <Application>Microsoft Office PowerPoint</Application>
  <PresentationFormat>On-screen Show (16:9)</PresentationFormat>
  <Paragraphs>53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simple-light-2</vt:lpstr>
      <vt:lpstr>Project: E-Marching</vt:lpstr>
      <vt:lpstr>Project Overview</vt:lpstr>
      <vt:lpstr>The Client</vt:lpstr>
      <vt:lpstr>The Functional Requirements</vt:lpstr>
      <vt:lpstr>Hardware and Software</vt:lpstr>
      <vt:lpstr>Problems Encountered/Resolved</vt:lpstr>
      <vt:lpstr>Lessons Learned</vt:lpstr>
      <vt:lpstr>Work Remaining</vt:lpstr>
      <vt:lpstr>Future Expansions:</vt:lpstr>
      <vt:lpstr>DEMO!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E-Marching</dc:title>
  <dc:creator>JHoang</dc:creator>
  <cp:lastModifiedBy>JHoang</cp:lastModifiedBy>
  <cp:revision>4</cp:revision>
  <dcterms:modified xsi:type="dcterms:W3CDTF">2016-04-25T20:56:29Z</dcterms:modified>
</cp:coreProperties>
</file>