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Relationship Id="rId4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27500" y="1830025"/>
            <a:ext cx="7089000" cy="10041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Project: E-Marching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CSCE 4901 - Team: Nova Elite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817225" y="3504900"/>
            <a:ext cx="1787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Jason Hoang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KaiChuan Chan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Sabrin Thamed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Imran Ahktar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Constraints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451075"/>
            <a:ext cx="426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Time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 scheduling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Limited real world testing scenarios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Equipment and scale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Knowledge available to research for development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Feature constraints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Difficulty implementing musicXML and Pyware compatibility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300" y="499850"/>
            <a:ext cx="2541999" cy="211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99" y="2613724"/>
            <a:ext cx="3359174" cy="22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issues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614800"/>
            <a:ext cx="425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Device compatibility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School funded Androids or iPads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Working Environment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Studios can be difficult to use, especially with different CPUs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99" y="1731900"/>
            <a:ext cx="4000200" cy="26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Challenges in Design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662950"/>
            <a:ext cx="426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Accommodating for what Android Studios has to offer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Communicating between two apps efficiently and effectively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Finding other ways to replace or implement features that Android doesn’t offer directly.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25" y="1459075"/>
            <a:ext cx="3359024" cy="335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Challenges moving forward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508850"/>
            <a:ext cx="425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Implementing the editing functionalities for the music and coordinates.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Connecting the communication systems between apps.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Optimizing the applications for easy and efficient use by the client.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397" y="1261824"/>
            <a:ext cx="2912100" cy="366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Lessons Learned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605175"/>
            <a:ext cx="4263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Planning ahead saves a ton of time and work down the road.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Clear and direct communication between team members keeps the project moving forward.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internet is our best friend.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300" y="1650050"/>
            <a:ext cx="4422325" cy="24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Finishing on time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</a:pPr>
            <a:r>
              <a:rPr lang="en">
                <a:solidFill>
                  <a:srgbClr val="000000"/>
                </a:solidFill>
              </a:rPr>
              <a:t>Time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Difficulty of the unknown issues from development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Teamwork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Potential changes needed by design/client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576275"/>
            <a:ext cx="424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Marching Band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Teacher App and Student App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Less Paperwork and easier organization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Provide a direct form of communication between the teacher and the student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072" y="1893925"/>
            <a:ext cx="4747649" cy="1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Client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25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Texas High School Band Director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Performed in 2 World Class Drum Corps - won the world championship with both groups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Participated on staff with multiple State Level high school marching bands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Graduate from the University of North Texas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Just gave us some ideas and guidelines to work towards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a lot of time to share with us being a teacher during the UiL season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700" y="1283337"/>
            <a:ext cx="3994075" cy="25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25" y="2865674"/>
            <a:ext cx="2799125" cy="20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Altered Scope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 strike="sngStrike">
                <a:solidFill>
                  <a:srgbClr val="000000"/>
                </a:solidFill>
              </a:rPr>
              <a:t>MusicXML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 strike="sngStrike">
                <a:solidFill>
                  <a:srgbClr val="000000"/>
                </a:solidFill>
              </a:rPr>
              <a:t>Marching Band software (e.g. Pyware)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Studios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all uses of paper is cut from the program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97" y="3199550"/>
            <a:ext cx="35718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376" y="3443600"/>
            <a:ext cx="4033092" cy="6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036" y="1161787"/>
            <a:ext cx="5036638" cy="37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The Functional 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345125"/>
            <a:ext cx="4273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Online Database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Login/Logout 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Music Presentation and Editing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Coordinates Presentation and Editing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Notifications - communication between the apps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Menu Bar - Navigation and tools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Attendance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850" y="1825200"/>
            <a:ext cx="1669000" cy="2582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Non-functional requirements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02900"/>
            <a:ext cx="4244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major visual requirements requested by the client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Other than the format of the coordinate sheets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Must be easy to use - for educational purposes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Speed and Latency requirements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Database Capacity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Easy to access for students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625" y="1301199"/>
            <a:ext cx="4289750" cy="3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Project Organization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Three Phases: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38400" y="1830075"/>
            <a:ext cx="2157600" cy="20709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Building the Database</a:t>
            </a:r>
          </a:p>
        </p:txBody>
      </p:sp>
      <p:sp>
        <p:nvSpPr>
          <p:cNvPr id="109" name="Shape 109"/>
          <p:cNvSpPr/>
          <p:nvPr/>
        </p:nvSpPr>
        <p:spPr>
          <a:xfrm>
            <a:off x="3652862" y="1830075"/>
            <a:ext cx="2157600" cy="20709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Developing the Base Application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6435250" y="1830075"/>
            <a:ext cx="2157600" cy="20709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Configuring the Communication Functionalities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96325" y="926625"/>
            <a:ext cx="29493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50225" y="926625"/>
            <a:ext cx="450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Class Diagram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775" y="53250"/>
            <a:ext cx="5732199" cy="5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7800" y="445025"/>
            <a:ext cx="5846700" cy="6549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Hardware and Software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30650"/>
            <a:ext cx="4269600" cy="26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Java JDK5 or later version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Android devices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Android Studio 1.5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chemeClr val="dk1"/>
                </a:solidFill>
              </a:rPr>
              <a:t>Android Development Tools (ADT)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Android SDK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Java Runtime Environment (JRE) 6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25" y="1767600"/>
            <a:ext cx="3171600" cy="23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