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3" r:id="rId8"/>
    <p:sldId id="267" r:id="rId9"/>
    <p:sldId id="260" r:id="rId10"/>
    <p:sldId id="261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36DB5E0-5662-CB4C-AEF5-10985A0F41BC}">
          <p14:sldIdLst>
            <p14:sldId id="256"/>
            <p14:sldId id="257"/>
            <p14:sldId id="269"/>
            <p14:sldId id="258"/>
            <p14:sldId id="259"/>
            <p14:sldId id="262"/>
            <p14:sldId id="263"/>
            <p14:sldId id="267"/>
            <p14:sldId id="260"/>
            <p14:sldId id="261"/>
            <p14:sldId id="264"/>
            <p14:sldId id="265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6332"/>
  </p:normalViewPr>
  <p:slideViewPr>
    <p:cSldViewPr snapToGrid="0">
      <p:cViewPr varScale="1">
        <p:scale>
          <a:sx n="157" d="100"/>
          <a:sy n="157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A1529-8FFB-B955-382E-DA9B30F6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5F6297-CDA7-F158-44AE-ACBA5179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F42EA-BE97-07F8-D623-7C417AEA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6C762-F5A4-E2C6-912D-E5131BD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D9275-3E9E-45AE-D67A-64F863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F822D-15C3-64C8-0D42-FF7919AD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460A1E-E259-A6FD-97A7-6D0B19C6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8BED2-8F71-407F-5113-5BC10E27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C8B70-5CC0-6232-2D9D-C840F80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5D6EB-F1E4-F59C-C46D-92854D5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D8B09-4F21-BA3D-E669-6783448CE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6FFF-1E91-9BEB-3200-7DDB07E7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20E99-C2DD-17D9-F38F-B8F582B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BA482-C084-AF63-9EDA-3999CCE3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6CCF7-F557-012E-BE3C-E30F71D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BA038-DB1D-3D98-5CC4-52FD36F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2AC55-6B2D-C53E-13C5-FC3AC84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ADCE3-6F04-0CB2-F39E-AD90BE3A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BDBF2-75B0-8070-3C2B-8B45E336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188F7-94B9-D0DF-CD39-2E817E4D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17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F713-426F-C38B-170C-538A72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F8CED-B928-9F4B-415C-80AEA65D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9D9C-1982-89FB-D541-14B67EA1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F1FBF-FBD1-4F4F-718E-DEB6CA3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3D9F6-D10B-7082-203C-AD16900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3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B75E-3AD1-A69D-822F-B70233E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DD62E-DA0B-006C-9DE0-CC8C8884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25241-1F6C-7157-4F18-84A6E828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750F03-91FB-F4F2-D8C7-03EB3B7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0E735-0165-774B-824B-9CFD80B3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9A0C4-3ABE-7AB4-1B56-0063FDE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BC2F0-B281-34FB-A657-BA1E37E5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E98FA-9B21-6B0D-F26D-179E208E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045FB-58D8-7CC9-281A-AF2F619D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FAC08B-B220-AFF5-E032-E893FCA4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2C27E-1F9C-40E8-3B17-417F4B3B3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F7D8A9-B2DD-258C-9C91-0B909BD1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7EC24-6DFB-0024-F1F9-E6C000B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3B014-EDB2-D865-3181-5F3FEC1C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F855E-2D93-0D1F-B96A-97AA5987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BA8EE6-BC3D-1EFD-DE28-B4574ED6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9F2DA-C711-7C31-D12E-ED9C016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25C05-1608-71D1-ABF6-9C036CDC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0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CEEFBF-6838-93F9-022A-5EDD2889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902031-407E-0ADA-E5BA-9923E5AA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FDB92F-EBC2-A13A-B496-85BBD82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7E0CD-B313-0302-B99D-F5329461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E9A43-04D0-94F5-34AE-2CCEA102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4CFD1-D54A-B692-82E7-B7E193909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1BA4A5-C387-BB76-519E-D8ECC7B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72A41-CF8A-46D0-4C27-D9E696EB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A044-42B0-B16B-6537-1357CFC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012E6-C29A-DF29-F4EA-289E79D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25F1E-1D27-15A3-A328-95EB1D28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37F805-9897-86D0-54B9-3125A7B0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BF419E-BD3F-6CA5-B168-C2EC472E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1B7966-1AFD-0E26-67EE-EA645B9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6556B-757E-EB05-C0E7-478CA5A9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4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723311-D595-E92D-E0F3-0E463E54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88A004-14B6-82B6-7E6C-ED7CBF29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4D490-7A31-02AE-E37B-A545931A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DD91-8371-1247-B585-E0879061DF51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E9054-745C-922A-93FE-F03900EF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D1D21-192F-825C-0672-9603CA33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93835-0F4C-D45D-4BBE-E9F89899C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Firmenverwaltung 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70B40-1BEF-150E-2BC1-D620ABF9A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von Christoph Englisch</a:t>
            </a:r>
          </a:p>
        </p:txBody>
      </p:sp>
    </p:spTree>
    <p:extLst>
      <p:ext uri="{BB962C8B-B14F-4D97-AF65-F5344CB8AC3E}">
        <p14:creationId xmlns:p14="http://schemas.microsoft.com/office/powerpoint/2010/main" val="428938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0C22B-E071-6CB2-B6DB-286597A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- Single </a:t>
            </a:r>
            <a:r>
              <a:rPr lang="de-DE" dirty="0" err="1"/>
              <a:t>Sign</a:t>
            </a:r>
            <a:r>
              <a:rPr lang="de-DE" dirty="0"/>
              <a:t> 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63EAE-6771-F1E1-C919-7EEAE3D5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Fertige SSO Lösung </a:t>
            </a:r>
            <a:r>
              <a:rPr lang="de-DE" dirty="0" err="1"/>
              <a:t>Keycloak</a:t>
            </a:r>
            <a:endParaRPr lang="de-DE" dirty="0"/>
          </a:p>
          <a:p>
            <a:r>
              <a:rPr lang="de-DE" dirty="0"/>
              <a:t>Benutzerverwaltung</a:t>
            </a:r>
          </a:p>
          <a:p>
            <a:r>
              <a:rPr lang="de-DE" dirty="0"/>
              <a:t>Durch API Gateway unabhängig zu </a:t>
            </a:r>
            <a:r>
              <a:rPr lang="de-DE" dirty="0" err="1"/>
              <a:t>Servies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5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AB9CA-8D06-8681-E13A-40D60FA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– Message Broker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42E35-FE83-AF77-93DA-931AFED5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 Kommunikation über Queue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71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42B24-855D-FBE8-8C6D-C29CD306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B984E9-D6D8-EA20-E129-A578D0A6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 - Message Broker</a:t>
            </a:r>
          </a:p>
          <a:p>
            <a:r>
              <a:rPr lang="de-DE" dirty="0"/>
              <a:t>Extern – </a:t>
            </a:r>
            <a:r>
              <a:rPr lang="de-DE" dirty="0" err="1"/>
              <a:t>Restfull</a:t>
            </a:r>
            <a:r>
              <a:rPr lang="de-DE" dirty="0"/>
              <a:t> Webservice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17911-4EE6-1FD1-F08E-1B6240417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44"/>
            <a:ext cx="12196624" cy="64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F3CA38-3322-3282-4A1D-19133BA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953" y="34046"/>
            <a:ext cx="10515600" cy="1325563"/>
          </a:xfrm>
        </p:spPr>
        <p:txBody>
          <a:bodyPr/>
          <a:lstStyle/>
          <a:p>
            <a:r>
              <a:rPr lang="de-DE" dirty="0"/>
              <a:t>Systemarchitektur -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7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A87B5-402B-E029-3AF1-FB742453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3074-6EE1-128C-4840-943F208C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3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07BDE-9479-C3ED-572C-EB75EAE5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ED8C82-0074-F666-31BC-76DAB14C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 err="1"/>
              <a:t>Techstack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7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F628-DF3A-5F33-727A-7668C058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00BBDA-08FB-8F5E-7E8A-91FF908C7F74}"/>
              </a:ext>
            </a:extLst>
          </p:cNvPr>
          <p:cNvSpPr txBox="1"/>
          <p:nvPr/>
        </p:nvSpPr>
        <p:spPr>
          <a:xfrm>
            <a:off x="564281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3A59087-1A4E-22C9-ACC7-C83CBAED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Kriterien:</a:t>
            </a:r>
          </a:p>
          <a:p>
            <a:pPr lvl="1"/>
            <a:r>
              <a:rPr lang="de-DE" dirty="0"/>
              <a:t>Leichtes fachliches Projekt</a:t>
            </a:r>
          </a:p>
          <a:p>
            <a:pPr lvl="1"/>
            <a:r>
              <a:rPr lang="de-DE" dirty="0"/>
              <a:t>Kleinere Services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AA2E4-3D3A-78F3-161E-2C352A3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3EA8-9A5F-C54E-3277-E0F41F39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63B81D-FE5C-9CC6-19D6-4D4212E7BA6D}"/>
              </a:ext>
            </a:extLst>
          </p:cNvPr>
          <p:cNvSpPr/>
          <p:nvPr/>
        </p:nvSpPr>
        <p:spPr>
          <a:xfrm>
            <a:off x="1313481" y="2109142"/>
            <a:ext cx="9721312" cy="3648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Mitarbeiterverwaltung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9382390-1617-87CB-F006-D1AB0E7B0F95}"/>
              </a:ext>
            </a:extLst>
          </p:cNvPr>
          <p:cNvSpPr/>
          <p:nvPr/>
        </p:nvSpPr>
        <p:spPr>
          <a:xfrm>
            <a:off x="1813302" y="3933373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Bewerbungsverfahren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6259CA-EB9E-00A6-6324-F74767648442}"/>
              </a:ext>
            </a:extLst>
          </p:cNvPr>
          <p:cNvSpPr/>
          <p:nvPr/>
        </p:nvSpPr>
        <p:spPr>
          <a:xfrm>
            <a:off x="238660" y="6041123"/>
            <a:ext cx="1719021" cy="625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CORE-DOMAIN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225D7F-471A-6B8F-B0D0-A076887A5B79}"/>
              </a:ext>
            </a:extLst>
          </p:cNvPr>
          <p:cNvSpPr/>
          <p:nvPr/>
        </p:nvSpPr>
        <p:spPr>
          <a:xfrm>
            <a:off x="2146243" y="6041122"/>
            <a:ext cx="1719021" cy="6250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MODULE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43730E-6F0A-F308-BEC6-6E00BCCB3BB6}"/>
              </a:ext>
            </a:extLst>
          </p:cNvPr>
          <p:cNvSpPr/>
          <p:nvPr/>
        </p:nvSpPr>
        <p:spPr>
          <a:xfrm>
            <a:off x="2367367" y="2419809"/>
            <a:ext cx="2138766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Terminkalender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732C28-7794-85EF-89A7-B9BF0BAADEC8}"/>
              </a:ext>
            </a:extLst>
          </p:cNvPr>
          <p:cNvSpPr/>
          <p:nvPr/>
        </p:nvSpPr>
        <p:spPr>
          <a:xfrm>
            <a:off x="4055117" y="6041121"/>
            <a:ext cx="1719021" cy="6250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Schulprojekt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BFAA9AD-2D12-EB6C-5FB0-E5CCC31AB702}"/>
              </a:ext>
            </a:extLst>
          </p:cNvPr>
          <p:cNvSpPr/>
          <p:nvPr/>
        </p:nvSpPr>
        <p:spPr>
          <a:xfrm>
            <a:off x="4282699" y="4822758"/>
            <a:ext cx="2599840" cy="729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Dokumentenerkennung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4F3877-C3C8-B34C-304C-6146E0F84452}"/>
              </a:ext>
            </a:extLst>
          </p:cNvPr>
          <p:cNvSpPr/>
          <p:nvPr/>
        </p:nvSpPr>
        <p:spPr>
          <a:xfrm>
            <a:off x="5309462" y="2419809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Gehalt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02ABB0-296F-FE3B-B570-7D32D11759E7}"/>
              </a:ext>
            </a:extLst>
          </p:cNvPr>
          <p:cNvSpPr/>
          <p:nvPr/>
        </p:nvSpPr>
        <p:spPr>
          <a:xfrm>
            <a:off x="8212809" y="3289793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Arbeitszeiten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F875EE-18D7-7F33-4C8C-DC8D1883A136}"/>
              </a:ext>
            </a:extLst>
          </p:cNvPr>
          <p:cNvSpPr/>
          <p:nvPr/>
        </p:nvSpPr>
        <p:spPr>
          <a:xfrm>
            <a:off x="7357820" y="4523698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Urlaubsverwaltung</a:t>
            </a:r>
          </a:p>
        </p:txBody>
      </p:sp>
    </p:spTree>
    <p:extLst>
      <p:ext uri="{BB962C8B-B14F-4D97-AF65-F5344CB8AC3E}">
        <p14:creationId xmlns:p14="http://schemas.microsoft.com/office/powerpoint/2010/main" val="11513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80E24-3F46-8D21-F78F-02D0B090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an kleinen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071B3-0069-B9E9-BAAC-1F7F0BBA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Lose Kopplung</a:t>
            </a:r>
          </a:p>
          <a:p>
            <a:r>
              <a:rPr lang="de-DE" dirty="0"/>
              <a:t>Leichtere Mitarbeiter Koordination</a:t>
            </a:r>
          </a:p>
          <a:p>
            <a:endParaRPr lang="de-DE" dirty="0"/>
          </a:p>
          <a:p>
            <a:r>
              <a:rPr lang="de-DE" dirty="0"/>
              <a:t>Bei Kommerziellen Vertrieb:</a:t>
            </a:r>
          </a:p>
          <a:p>
            <a:pPr lvl="1"/>
            <a:r>
              <a:rPr lang="de-DE" dirty="0"/>
              <a:t>Abrechnung nach Modulnutzung</a:t>
            </a:r>
          </a:p>
        </p:txBody>
      </p:sp>
    </p:spTree>
    <p:extLst>
      <p:ext uri="{BB962C8B-B14F-4D97-AF65-F5344CB8AC3E}">
        <p14:creationId xmlns:p14="http://schemas.microsoft.com/office/powerpoint/2010/main" val="34701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6B868-901C-405C-40A7-02ADFAB2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9715F-9720-2F28-7ECE-EB915F5D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  <a:p>
            <a:r>
              <a:rPr lang="de-DE" dirty="0" err="1"/>
              <a:t>Vuetify</a:t>
            </a:r>
            <a:r>
              <a:rPr lang="de-DE" dirty="0"/>
              <a:t> als </a:t>
            </a:r>
            <a:r>
              <a:rPr lang="de-DE" dirty="0" err="1"/>
              <a:t>Compontenten</a:t>
            </a:r>
            <a:r>
              <a:rPr lang="de-DE" dirty="0"/>
              <a:t> Framework</a:t>
            </a:r>
          </a:p>
          <a:p>
            <a:r>
              <a:rPr lang="de-DE" dirty="0" err="1"/>
              <a:t>Microfrontends</a:t>
            </a:r>
            <a:endParaRPr lang="de-DE" dirty="0"/>
          </a:p>
          <a:p>
            <a:r>
              <a:rPr lang="de-DE" dirty="0" err="1"/>
              <a:t>Compontenten</a:t>
            </a:r>
            <a:r>
              <a:rPr lang="de-DE" dirty="0"/>
              <a:t> Kommunikation über Vue Store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10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7714C-EA04-A0E8-D658-FC094A93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3804D-5A9E-1CE4-3824-B3BCEA26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  <a:p>
            <a:r>
              <a:rPr lang="de-DE" dirty="0"/>
              <a:t>Cloud Stream - Unabhängigkeit von </a:t>
            </a:r>
            <a:r>
              <a:rPr lang="de-DE" dirty="0" err="1"/>
              <a:t>MessageBroker</a:t>
            </a:r>
            <a:endParaRPr lang="de-DE" dirty="0"/>
          </a:p>
          <a:p>
            <a:r>
              <a:rPr lang="de-DE" dirty="0"/>
              <a:t>Hibernate - ORM Framework</a:t>
            </a:r>
          </a:p>
          <a:p>
            <a:r>
              <a:rPr lang="de-DE" dirty="0"/>
              <a:t>Maria DB Datenbank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6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5F009-404F-399D-DE24-6CAF80EF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des </a:t>
            </a:r>
            <a:r>
              <a:rPr lang="de-DE" dirty="0" err="1"/>
              <a:t>Backends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0ABD9-3457-C62B-8C92-222686A9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DDD</a:t>
            </a:r>
          </a:p>
          <a:p>
            <a:pPr lvl="1"/>
            <a:r>
              <a:rPr lang="de-DE" dirty="0"/>
              <a:t>Eingehende </a:t>
            </a:r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Events werden veröffentlicht</a:t>
            </a:r>
          </a:p>
          <a:p>
            <a:r>
              <a:rPr lang="de-DE" dirty="0"/>
              <a:t>Hexagonale Architektur</a:t>
            </a:r>
          </a:p>
          <a:p>
            <a:pPr lvl="1"/>
            <a:r>
              <a:rPr lang="de-DE" dirty="0"/>
              <a:t>Innerhalb der Domäne (Fachlichkeit), keine </a:t>
            </a:r>
            <a:r>
              <a:rPr lang="de-DE" dirty="0" err="1"/>
              <a:t>Buissnesslogik</a:t>
            </a:r>
            <a:endParaRPr lang="de-DE" dirty="0"/>
          </a:p>
          <a:p>
            <a:pPr lvl="1"/>
            <a:r>
              <a:rPr lang="de-DE" dirty="0"/>
              <a:t>Leichter Austausch von Frameworks</a:t>
            </a:r>
          </a:p>
        </p:txBody>
      </p:sp>
    </p:spTree>
    <p:extLst>
      <p:ext uri="{BB962C8B-B14F-4D97-AF65-F5344CB8AC3E}">
        <p14:creationId xmlns:p14="http://schemas.microsoft.com/office/powerpoint/2010/main" val="249470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ACE35-7F31-17EB-908C-79B882C7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-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134E8-2F6C-148D-3A68-0B4EF265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hat eine Quell URL</a:t>
            </a:r>
          </a:p>
          <a:p>
            <a:r>
              <a:rPr lang="de-DE" dirty="0"/>
              <a:t>Security</a:t>
            </a:r>
          </a:p>
          <a:p>
            <a:r>
              <a:rPr lang="de-DE" dirty="0"/>
              <a:t>Authentication</a:t>
            </a:r>
          </a:p>
          <a:p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Caching</a:t>
            </a:r>
          </a:p>
          <a:p>
            <a:r>
              <a:rPr lang="de-DE" dirty="0"/>
              <a:t>Monitoring</a:t>
            </a:r>
          </a:p>
          <a:p>
            <a:r>
              <a:rPr lang="de-DE" dirty="0"/>
              <a:t>Load </a:t>
            </a:r>
            <a:r>
              <a:rPr lang="de-DE" dirty="0" err="1"/>
              <a:t>Balancing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14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Breitbild</PresentationFormat>
  <Paragraphs>64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Firmenverwaltung Services</vt:lpstr>
      <vt:lpstr>Agenda</vt:lpstr>
      <vt:lpstr>Projektidee</vt:lpstr>
      <vt:lpstr>Module</vt:lpstr>
      <vt:lpstr>Vorteile an kleinen Services</vt:lpstr>
      <vt:lpstr>Frontend</vt:lpstr>
      <vt:lpstr>Backend</vt:lpstr>
      <vt:lpstr>Architektur des Backends</vt:lpstr>
      <vt:lpstr>Infrastructure - API Gateway</vt:lpstr>
      <vt:lpstr>Infrastructure - Single Sign On </vt:lpstr>
      <vt:lpstr>Infrastructure – Message Broker</vt:lpstr>
      <vt:lpstr>Schnittstellen</vt:lpstr>
      <vt:lpstr>Systemarchitektur - Overview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Firmenverwaltung Services</dc:title>
  <dc:creator>Englisch, Christoph (ChriEngl01)</dc:creator>
  <cp:lastModifiedBy>Englisch, Christoph (ChriEngl01)</cp:lastModifiedBy>
  <cp:revision>3</cp:revision>
  <dcterms:created xsi:type="dcterms:W3CDTF">2023-02-22T11:34:46Z</dcterms:created>
  <dcterms:modified xsi:type="dcterms:W3CDTF">2023-02-28T07:21:47Z</dcterms:modified>
</cp:coreProperties>
</file>