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9" r:id="rId4"/>
    <p:sldId id="258" r:id="rId5"/>
    <p:sldId id="268" r:id="rId6"/>
    <p:sldId id="259" r:id="rId7"/>
    <p:sldId id="270" r:id="rId8"/>
    <p:sldId id="271" r:id="rId9"/>
    <p:sldId id="262" r:id="rId10"/>
    <p:sldId id="263" r:id="rId11"/>
    <p:sldId id="267" r:id="rId12"/>
    <p:sldId id="260" r:id="rId13"/>
    <p:sldId id="261" r:id="rId14"/>
    <p:sldId id="266" r:id="rId15"/>
    <p:sldId id="272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36DB5E0-5662-CB4C-AEF5-10985A0F41BC}">
          <p14:sldIdLst>
            <p14:sldId id="256"/>
            <p14:sldId id="257"/>
            <p14:sldId id="269"/>
            <p14:sldId id="258"/>
            <p14:sldId id="268"/>
            <p14:sldId id="259"/>
            <p14:sldId id="270"/>
            <p14:sldId id="271"/>
            <p14:sldId id="262"/>
            <p14:sldId id="263"/>
            <p14:sldId id="267"/>
            <p14:sldId id="260"/>
            <p14:sldId id="261"/>
            <p14:sldId id="266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43"/>
    <p:restoredTop sz="96332"/>
  </p:normalViewPr>
  <p:slideViewPr>
    <p:cSldViewPr snapToGrid="0">
      <p:cViewPr>
        <p:scale>
          <a:sx n="135" d="100"/>
          <a:sy n="135" d="100"/>
        </p:scale>
        <p:origin x="179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28AC4A-6EE6-4ADF-B8D7-55024676CF43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98B3182-8823-4441-95C2-4BA1D1540B25}">
      <dgm:prSet/>
      <dgm:spPr/>
      <dgm:t>
        <a:bodyPr/>
        <a:lstStyle/>
        <a:p>
          <a:r>
            <a:rPr lang="de-DE"/>
            <a:t>Lose Kopplung</a:t>
          </a:r>
          <a:endParaRPr lang="en-US"/>
        </a:p>
      </dgm:t>
    </dgm:pt>
    <dgm:pt modelId="{89D2790C-84AC-4CF9-BD4C-ADBA58B1A0C5}" type="parTrans" cxnId="{FE283A10-369D-4129-9E47-CF247B82ED4C}">
      <dgm:prSet/>
      <dgm:spPr/>
      <dgm:t>
        <a:bodyPr/>
        <a:lstStyle/>
        <a:p>
          <a:endParaRPr lang="en-US"/>
        </a:p>
      </dgm:t>
    </dgm:pt>
    <dgm:pt modelId="{2310FF65-814D-4654-A758-D2880A8830FE}" type="sibTrans" cxnId="{FE283A10-369D-4129-9E47-CF247B82ED4C}">
      <dgm:prSet/>
      <dgm:spPr/>
      <dgm:t>
        <a:bodyPr/>
        <a:lstStyle/>
        <a:p>
          <a:endParaRPr lang="en-US"/>
        </a:p>
      </dgm:t>
    </dgm:pt>
    <dgm:pt modelId="{388975A6-5A43-4E6D-AF87-1CB89D8F41B3}">
      <dgm:prSet/>
      <dgm:spPr/>
      <dgm:t>
        <a:bodyPr/>
        <a:lstStyle/>
        <a:p>
          <a:r>
            <a:rPr lang="de-DE" dirty="0"/>
            <a:t>Leichtere Mitarbeiter-Koordination</a:t>
          </a:r>
          <a:endParaRPr lang="en-US" dirty="0"/>
        </a:p>
      </dgm:t>
    </dgm:pt>
    <dgm:pt modelId="{62137981-1048-4CF8-88A2-A398A9ED1047}" type="parTrans" cxnId="{AAF36F20-D250-4218-9C85-E67CDF7E5DBB}">
      <dgm:prSet/>
      <dgm:spPr/>
      <dgm:t>
        <a:bodyPr/>
        <a:lstStyle/>
        <a:p>
          <a:endParaRPr lang="en-US"/>
        </a:p>
      </dgm:t>
    </dgm:pt>
    <dgm:pt modelId="{079F3A29-FC2B-499B-B83C-1EB90A758F2A}" type="sibTrans" cxnId="{AAF36F20-D250-4218-9C85-E67CDF7E5DBB}">
      <dgm:prSet/>
      <dgm:spPr/>
      <dgm:t>
        <a:bodyPr/>
        <a:lstStyle/>
        <a:p>
          <a:endParaRPr lang="en-US"/>
        </a:p>
      </dgm:t>
    </dgm:pt>
    <dgm:pt modelId="{1155182D-05F8-4D9B-85D9-DE7EE1D25D5A}">
      <dgm:prSet/>
      <dgm:spPr/>
      <dgm:t>
        <a:bodyPr/>
        <a:lstStyle/>
        <a:p>
          <a:r>
            <a:rPr lang="de-DE" dirty="0"/>
            <a:t>Bei kommerziellen Vertrieb:</a:t>
          </a:r>
          <a:endParaRPr lang="en-US" dirty="0"/>
        </a:p>
      </dgm:t>
    </dgm:pt>
    <dgm:pt modelId="{3BD89CE9-3604-4777-ABF6-20DAFF084436}" type="parTrans" cxnId="{1F68F414-C96E-471F-A6C2-539FD4741DDE}">
      <dgm:prSet/>
      <dgm:spPr/>
      <dgm:t>
        <a:bodyPr/>
        <a:lstStyle/>
        <a:p>
          <a:endParaRPr lang="en-US"/>
        </a:p>
      </dgm:t>
    </dgm:pt>
    <dgm:pt modelId="{34B1FE9D-7D9C-442F-BF0D-3AA563C0979D}" type="sibTrans" cxnId="{1F68F414-C96E-471F-A6C2-539FD4741DDE}">
      <dgm:prSet/>
      <dgm:spPr/>
      <dgm:t>
        <a:bodyPr/>
        <a:lstStyle/>
        <a:p>
          <a:endParaRPr lang="en-US"/>
        </a:p>
      </dgm:t>
    </dgm:pt>
    <dgm:pt modelId="{E01C17D7-B76A-4124-8ACD-191889753282}">
      <dgm:prSet/>
      <dgm:spPr/>
      <dgm:t>
        <a:bodyPr/>
        <a:lstStyle/>
        <a:p>
          <a:r>
            <a:rPr lang="de-DE" dirty="0"/>
            <a:t>Abrechnung nach Modulnutzung</a:t>
          </a:r>
          <a:endParaRPr lang="en-US" dirty="0"/>
        </a:p>
      </dgm:t>
    </dgm:pt>
    <dgm:pt modelId="{BF09424E-CFF8-4251-9561-F4803C5B5CEF}" type="parTrans" cxnId="{9A6D4B06-CAF3-4C2F-8BE2-07A5C4AD3970}">
      <dgm:prSet/>
      <dgm:spPr/>
      <dgm:t>
        <a:bodyPr/>
        <a:lstStyle/>
        <a:p>
          <a:endParaRPr lang="en-US"/>
        </a:p>
      </dgm:t>
    </dgm:pt>
    <dgm:pt modelId="{B999632F-FA73-4B62-A43C-5F8CA7027620}" type="sibTrans" cxnId="{9A6D4B06-CAF3-4C2F-8BE2-07A5C4AD3970}">
      <dgm:prSet/>
      <dgm:spPr/>
      <dgm:t>
        <a:bodyPr/>
        <a:lstStyle/>
        <a:p>
          <a:endParaRPr lang="en-US"/>
        </a:p>
      </dgm:t>
    </dgm:pt>
    <dgm:pt modelId="{322F8F3C-607F-2C4D-B803-2B2BA369666E}">
      <dgm:prSet/>
      <dgm:spPr/>
      <dgm:t>
        <a:bodyPr/>
        <a:lstStyle/>
        <a:p>
          <a:r>
            <a:rPr lang="de-DE" dirty="0"/>
            <a:t>Wenig Abhängigkeiten</a:t>
          </a:r>
        </a:p>
      </dgm:t>
    </dgm:pt>
    <dgm:pt modelId="{FC4804ED-F485-DD48-8F4C-4CD5A6B09827}" type="parTrans" cxnId="{53CAA635-535B-8E4B-BC7D-C16D1FAB14F1}">
      <dgm:prSet/>
      <dgm:spPr/>
      <dgm:t>
        <a:bodyPr/>
        <a:lstStyle/>
        <a:p>
          <a:endParaRPr lang="de-DE"/>
        </a:p>
      </dgm:t>
    </dgm:pt>
    <dgm:pt modelId="{8B1F8846-21F9-F94D-BDF5-8EE6E6D8D542}" type="sibTrans" cxnId="{53CAA635-535B-8E4B-BC7D-C16D1FAB14F1}">
      <dgm:prSet/>
      <dgm:spPr/>
      <dgm:t>
        <a:bodyPr/>
        <a:lstStyle/>
        <a:p>
          <a:endParaRPr lang="de-DE"/>
        </a:p>
      </dgm:t>
    </dgm:pt>
    <dgm:pt modelId="{07C31A42-3C16-2C47-B624-6D4E454D6BFA}">
      <dgm:prSet/>
      <dgm:spPr/>
      <dgm:t>
        <a:bodyPr/>
        <a:lstStyle/>
        <a:p>
          <a:r>
            <a:rPr lang="de-DE" dirty="0"/>
            <a:t>Zuständigkeit festgelegt</a:t>
          </a:r>
        </a:p>
      </dgm:t>
    </dgm:pt>
    <dgm:pt modelId="{1A26F03A-36EE-124C-953D-DDAAA5D2BA78}" type="parTrans" cxnId="{F33F87CB-3895-C143-BB73-BCC4A1F62450}">
      <dgm:prSet/>
      <dgm:spPr/>
      <dgm:t>
        <a:bodyPr/>
        <a:lstStyle/>
        <a:p>
          <a:endParaRPr lang="de-DE"/>
        </a:p>
      </dgm:t>
    </dgm:pt>
    <dgm:pt modelId="{341A8B5B-1BE7-E84E-8E7D-233779ED3D04}" type="sibTrans" cxnId="{F33F87CB-3895-C143-BB73-BCC4A1F62450}">
      <dgm:prSet/>
      <dgm:spPr/>
      <dgm:t>
        <a:bodyPr/>
        <a:lstStyle/>
        <a:p>
          <a:endParaRPr lang="de-DE"/>
        </a:p>
      </dgm:t>
    </dgm:pt>
    <dgm:pt modelId="{9347ADA9-AD39-BF45-90C5-D77A1100822D}" type="pres">
      <dgm:prSet presAssocID="{1428AC4A-6EE6-4ADF-B8D7-55024676CF43}" presName="Name0" presStyleCnt="0">
        <dgm:presLayoutVars>
          <dgm:dir/>
          <dgm:animLvl val="lvl"/>
          <dgm:resizeHandles val="exact"/>
        </dgm:presLayoutVars>
      </dgm:prSet>
      <dgm:spPr/>
    </dgm:pt>
    <dgm:pt modelId="{B7F7BF00-C835-5748-AA2D-5E6B405CF25E}" type="pres">
      <dgm:prSet presAssocID="{598B3182-8823-4441-95C2-4BA1D1540B25}" presName="composite" presStyleCnt="0"/>
      <dgm:spPr/>
    </dgm:pt>
    <dgm:pt modelId="{792BBDD2-3E9E-2C49-8FA0-147B610C6816}" type="pres">
      <dgm:prSet presAssocID="{598B3182-8823-4441-95C2-4BA1D1540B2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A011B1B-2EE7-7A48-93A6-ECB8179F6D71}" type="pres">
      <dgm:prSet presAssocID="{598B3182-8823-4441-95C2-4BA1D1540B25}" presName="desTx" presStyleLbl="alignAccFollowNode1" presStyleIdx="0" presStyleCnt="3">
        <dgm:presLayoutVars>
          <dgm:bulletEnabled val="1"/>
        </dgm:presLayoutVars>
      </dgm:prSet>
      <dgm:spPr/>
    </dgm:pt>
    <dgm:pt modelId="{26337B84-B9AD-6C4A-A6D2-D4765F7DC1C8}" type="pres">
      <dgm:prSet presAssocID="{2310FF65-814D-4654-A758-D2880A8830FE}" presName="space" presStyleCnt="0"/>
      <dgm:spPr/>
    </dgm:pt>
    <dgm:pt modelId="{E7A146A0-3208-C640-8BB5-DF87B4D4E0AF}" type="pres">
      <dgm:prSet presAssocID="{388975A6-5A43-4E6D-AF87-1CB89D8F41B3}" presName="composite" presStyleCnt="0"/>
      <dgm:spPr/>
    </dgm:pt>
    <dgm:pt modelId="{AEC68923-74B0-FC4C-8C6D-77D833B21D0A}" type="pres">
      <dgm:prSet presAssocID="{388975A6-5A43-4E6D-AF87-1CB89D8F41B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A86D64D-22B4-2D41-BE0C-CABE81EF9A78}" type="pres">
      <dgm:prSet presAssocID="{388975A6-5A43-4E6D-AF87-1CB89D8F41B3}" presName="desTx" presStyleLbl="alignAccFollowNode1" presStyleIdx="1" presStyleCnt="3">
        <dgm:presLayoutVars>
          <dgm:bulletEnabled val="1"/>
        </dgm:presLayoutVars>
      </dgm:prSet>
      <dgm:spPr/>
    </dgm:pt>
    <dgm:pt modelId="{19E28B77-791F-C948-9AB6-A6C63989CB69}" type="pres">
      <dgm:prSet presAssocID="{079F3A29-FC2B-499B-B83C-1EB90A758F2A}" presName="space" presStyleCnt="0"/>
      <dgm:spPr/>
    </dgm:pt>
    <dgm:pt modelId="{F11470C3-F403-8B4D-B40E-7D99FCEBB219}" type="pres">
      <dgm:prSet presAssocID="{1155182D-05F8-4D9B-85D9-DE7EE1D25D5A}" presName="composite" presStyleCnt="0"/>
      <dgm:spPr/>
    </dgm:pt>
    <dgm:pt modelId="{00F81A8B-679F-C845-A0F1-81406A972459}" type="pres">
      <dgm:prSet presAssocID="{1155182D-05F8-4D9B-85D9-DE7EE1D25D5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0F5F43A-E6C6-A04C-9F88-8C87A14F57B1}" type="pres">
      <dgm:prSet presAssocID="{1155182D-05F8-4D9B-85D9-DE7EE1D25D5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A6D4B06-CAF3-4C2F-8BE2-07A5C4AD3970}" srcId="{1155182D-05F8-4D9B-85D9-DE7EE1D25D5A}" destId="{E01C17D7-B76A-4124-8ACD-191889753282}" srcOrd="0" destOrd="0" parTransId="{BF09424E-CFF8-4251-9561-F4803C5B5CEF}" sibTransId="{B999632F-FA73-4B62-A43C-5F8CA7027620}"/>
    <dgm:cxn modelId="{FE283A10-369D-4129-9E47-CF247B82ED4C}" srcId="{1428AC4A-6EE6-4ADF-B8D7-55024676CF43}" destId="{598B3182-8823-4441-95C2-4BA1D1540B25}" srcOrd="0" destOrd="0" parTransId="{89D2790C-84AC-4CF9-BD4C-ADBA58B1A0C5}" sibTransId="{2310FF65-814D-4654-A758-D2880A8830FE}"/>
    <dgm:cxn modelId="{1F68F414-C96E-471F-A6C2-539FD4741DDE}" srcId="{1428AC4A-6EE6-4ADF-B8D7-55024676CF43}" destId="{1155182D-05F8-4D9B-85D9-DE7EE1D25D5A}" srcOrd="2" destOrd="0" parTransId="{3BD89CE9-3604-4777-ABF6-20DAFF084436}" sibTransId="{34B1FE9D-7D9C-442F-BF0D-3AA563C0979D}"/>
    <dgm:cxn modelId="{AAF36F20-D250-4218-9C85-E67CDF7E5DBB}" srcId="{1428AC4A-6EE6-4ADF-B8D7-55024676CF43}" destId="{388975A6-5A43-4E6D-AF87-1CB89D8F41B3}" srcOrd="1" destOrd="0" parTransId="{62137981-1048-4CF8-88A2-A398A9ED1047}" sibTransId="{079F3A29-FC2B-499B-B83C-1EB90A758F2A}"/>
    <dgm:cxn modelId="{53CAA635-535B-8E4B-BC7D-C16D1FAB14F1}" srcId="{598B3182-8823-4441-95C2-4BA1D1540B25}" destId="{322F8F3C-607F-2C4D-B803-2B2BA369666E}" srcOrd="0" destOrd="0" parTransId="{FC4804ED-F485-DD48-8F4C-4CD5A6B09827}" sibTransId="{8B1F8846-21F9-F94D-BDF5-8EE6E6D8D542}"/>
    <dgm:cxn modelId="{C4FDEB4F-3C26-4F46-A749-B978B3DE0DFF}" type="presOf" srcId="{1428AC4A-6EE6-4ADF-B8D7-55024676CF43}" destId="{9347ADA9-AD39-BF45-90C5-D77A1100822D}" srcOrd="0" destOrd="0" presId="urn:microsoft.com/office/officeart/2005/8/layout/hList1"/>
    <dgm:cxn modelId="{6530225D-293F-024B-93BD-CAA86866A12D}" type="presOf" srcId="{598B3182-8823-4441-95C2-4BA1D1540B25}" destId="{792BBDD2-3E9E-2C49-8FA0-147B610C6816}" srcOrd="0" destOrd="0" presId="urn:microsoft.com/office/officeart/2005/8/layout/hList1"/>
    <dgm:cxn modelId="{5FA9955E-CF6F-2544-BD62-EBCC4B452693}" type="presOf" srcId="{388975A6-5A43-4E6D-AF87-1CB89D8F41B3}" destId="{AEC68923-74B0-FC4C-8C6D-77D833B21D0A}" srcOrd="0" destOrd="0" presId="urn:microsoft.com/office/officeart/2005/8/layout/hList1"/>
    <dgm:cxn modelId="{3ADB9A7D-5D6E-554B-8CB6-B0CF2997223A}" type="presOf" srcId="{1155182D-05F8-4D9B-85D9-DE7EE1D25D5A}" destId="{00F81A8B-679F-C845-A0F1-81406A972459}" srcOrd="0" destOrd="0" presId="urn:microsoft.com/office/officeart/2005/8/layout/hList1"/>
    <dgm:cxn modelId="{C229769E-CC36-B447-8F66-7A0B8CB774AF}" type="presOf" srcId="{E01C17D7-B76A-4124-8ACD-191889753282}" destId="{40F5F43A-E6C6-A04C-9F88-8C87A14F57B1}" srcOrd="0" destOrd="0" presId="urn:microsoft.com/office/officeart/2005/8/layout/hList1"/>
    <dgm:cxn modelId="{F33F87CB-3895-C143-BB73-BCC4A1F62450}" srcId="{388975A6-5A43-4E6D-AF87-1CB89D8F41B3}" destId="{07C31A42-3C16-2C47-B624-6D4E454D6BFA}" srcOrd="0" destOrd="0" parTransId="{1A26F03A-36EE-124C-953D-DDAAA5D2BA78}" sibTransId="{341A8B5B-1BE7-E84E-8E7D-233779ED3D04}"/>
    <dgm:cxn modelId="{0D1C9CCC-CA35-E14F-8EEF-3ED44CEA4EB3}" type="presOf" srcId="{322F8F3C-607F-2C4D-B803-2B2BA369666E}" destId="{FA011B1B-2EE7-7A48-93A6-ECB8179F6D71}" srcOrd="0" destOrd="0" presId="urn:microsoft.com/office/officeart/2005/8/layout/hList1"/>
    <dgm:cxn modelId="{5C6029FE-7063-2C4F-899D-283ABAA35A10}" type="presOf" srcId="{07C31A42-3C16-2C47-B624-6D4E454D6BFA}" destId="{EA86D64D-22B4-2D41-BE0C-CABE81EF9A78}" srcOrd="0" destOrd="0" presId="urn:microsoft.com/office/officeart/2005/8/layout/hList1"/>
    <dgm:cxn modelId="{AFE5CBAF-8DDA-B54C-AA29-BC9A13D6098E}" type="presParOf" srcId="{9347ADA9-AD39-BF45-90C5-D77A1100822D}" destId="{B7F7BF00-C835-5748-AA2D-5E6B405CF25E}" srcOrd="0" destOrd="0" presId="urn:microsoft.com/office/officeart/2005/8/layout/hList1"/>
    <dgm:cxn modelId="{78B0AE7A-6DEC-6E49-A5A5-22A50894A767}" type="presParOf" srcId="{B7F7BF00-C835-5748-AA2D-5E6B405CF25E}" destId="{792BBDD2-3E9E-2C49-8FA0-147B610C6816}" srcOrd="0" destOrd="0" presId="urn:microsoft.com/office/officeart/2005/8/layout/hList1"/>
    <dgm:cxn modelId="{56C8E255-CFD8-234B-83B1-2E2C88E5690A}" type="presParOf" srcId="{B7F7BF00-C835-5748-AA2D-5E6B405CF25E}" destId="{FA011B1B-2EE7-7A48-93A6-ECB8179F6D71}" srcOrd="1" destOrd="0" presId="urn:microsoft.com/office/officeart/2005/8/layout/hList1"/>
    <dgm:cxn modelId="{35D6A9DF-0F65-7340-B214-1CFCF9BF2C5E}" type="presParOf" srcId="{9347ADA9-AD39-BF45-90C5-D77A1100822D}" destId="{26337B84-B9AD-6C4A-A6D2-D4765F7DC1C8}" srcOrd="1" destOrd="0" presId="urn:microsoft.com/office/officeart/2005/8/layout/hList1"/>
    <dgm:cxn modelId="{698D9F17-CC24-134F-A686-6B6EE9640256}" type="presParOf" srcId="{9347ADA9-AD39-BF45-90C5-D77A1100822D}" destId="{E7A146A0-3208-C640-8BB5-DF87B4D4E0AF}" srcOrd="2" destOrd="0" presId="urn:microsoft.com/office/officeart/2005/8/layout/hList1"/>
    <dgm:cxn modelId="{43DBA649-9FCF-FB4C-A241-59275CB18C4C}" type="presParOf" srcId="{E7A146A0-3208-C640-8BB5-DF87B4D4E0AF}" destId="{AEC68923-74B0-FC4C-8C6D-77D833B21D0A}" srcOrd="0" destOrd="0" presId="urn:microsoft.com/office/officeart/2005/8/layout/hList1"/>
    <dgm:cxn modelId="{6EE33F86-D977-4349-A846-926F0E358DE2}" type="presParOf" srcId="{E7A146A0-3208-C640-8BB5-DF87B4D4E0AF}" destId="{EA86D64D-22B4-2D41-BE0C-CABE81EF9A78}" srcOrd="1" destOrd="0" presId="urn:microsoft.com/office/officeart/2005/8/layout/hList1"/>
    <dgm:cxn modelId="{606FD9E5-4EB7-4945-9CF9-01947194F15F}" type="presParOf" srcId="{9347ADA9-AD39-BF45-90C5-D77A1100822D}" destId="{19E28B77-791F-C948-9AB6-A6C63989CB69}" srcOrd="3" destOrd="0" presId="urn:microsoft.com/office/officeart/2005/8/layout/hList1"/>
    <dgm:cxn modelId="{76A5B893-733D-4C4C-AC38-EC84DBDD57C3}" type="presParOf" srcId="{9347ADA9-AD39-BF45-90C5-D77A1100822D}" destId="{F11470C3-F403-8B4D-B40E-7D99FCEBB219}" srcOrd="4" destOrd="0" presId="urn:microsoft.com/office/officeart/2005/8/layout/hList1"/>
    <dgm:cxn modelId="{98B25B22-8CDE-354A-9026-CAA90DF141C2}" type="presParOf" srcId="{F11470C3-F403-8B4D-B40E-7D99FCEBB219}" destId="{00F81A8B-679F-C845-A0F1-81406A972459}" srcOrd="0" destOrd="0" presId="urn:microsoft.com/office/officeart/2005/8/layout/hList1"/>
    <dgm:cxn modelId="{7345A2DD-9BE1-CA46-B849-0E7BBAFFE02E}" type="presParOf" srcId="{F11470C3-F403-8B4D-B40E-7D99FCEBB219}" destId="{40F5F43A-E6C6-A04C-9F88-8C87A14F57B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682ED4-841A-49E8-9D41-0664AD773D1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6458600-151C-41A8-8349-FC5AFCBAD12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Client hat eine Quell-URL</a:t>
          </a:r>
          <a:endParaRPr lang="en-US"/>
        </a:p>
      </dgm:t>
    </dgm:pt>
    <dgm:pt modelId="{50D3E4EA-0A14-4FDE-A0AB-FA129669D9A2}" type="parTrans" cxnId="{FF5790C7-9C5B-458C-8794-A383020E85DE}">
      <dgm:prSet/>
      <dgm:spPr/>
      <dgm:t>
        <a:bodyPr/>
        <a:lstStyle/>
        <a:p>
          <a:endParaRPr lang="en-US"/>
        </a:p>
      </dgm:t>
    </dgm:pt>
    <dgm:pt modelId="{B964A54D-E000-4FFC-8717-798515F9C62D}" type="sibTrans" cxnId="{FF5790C7-9C5B-458C-8794-A383020E85DE}">
      <dgm:prSet/>
      <dgm:spPr/>
      <dgm:t>
        <a:bodyPr/>
        <a:lstStyle/>
        <a:p>
          <a:endParaRPr lang="en-US"/>
        </a:p>
      </dgm:t>
    </dgm:pt>
    <dgm:pt modelId="{ACE290C6-6061-49FC-9F26-67107CCC23F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Security</a:t>
          </a:r>
          <a:endParaRPr lang="en-US"/>
        </a:p>
      </dgm:t>
    </dgm:pt>
    <dgm:pt modelId="{9F6D29FA-9D03-42F2-8116-29138F667658}" type="parTrans" cxnId="{9B340AB5-D69F-478A-8D16-1E5E8A7029C1}">
      <dgm:prSet/>
      <dgm:spPr/>
      <dgm:t>
        <a:bodyPr/>
        <a:lstStyle/>
        <a:p>
          <a:endParaRPr lang="en-US"/>
        </a:p>
      </dgm:t>
    </dgm:pt>
    <dgm:pt modelId="{F13470D1-8F40-459B-BFA5-A7D7C54F8E11}" type="sibTrans" cxnId="{9B340AB5-D69F-478A-8D16-1E5E8A7029C1}">
      <dgm:prSet/>
      <dgm:spPr/>
      <dgm:t>
        <a:bodyPr/>
        <a:lstStyle/>
        <a:p>
          <a:endParaRPr lang="en-US"/>
        </a:p>
      </dgm:t>
    </dgm:pt>
    <dgm:pt modelId="{DB7ECEE5-B3C0-4614-BC66-74782457653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Authentication</a:t>
          </a:r>
          <a:endParaRPr lang="en-US"/>
        </a:p>
      </dgm:t>
    </dgm:pt>
    <dgm:pt modelId="{4927B2EE-65FA-4A37-BAA8-EF8E25DBB0B9}" type="parTrans" cxnId="{C94018DC-D73E-4239-81D7-4EF2A3F30BB7}">
      <dgm:prSet/>
      <dgm:spPr/>
      <dgm:t>
        <a:bodyPr/>
        <a:lstStyle/>
        <a:p>
          <a:endParaRPr lang="en-US"/>
        </a:p>
      </dgm:t>
    </dgm:pt>
    <dgm:pt modelId="{E2524BAA-1DD3-419D-853E-0804750100C1}" type="sibTrans" cxnId="{C94018DC-D73E-4239-81D7-4EF2A3F30BB7}">
      <dgm:prSet/>
      <dgm:spPr/>
      <dgm:t>
        <a:bodyPr/>
        <a:lstStyle/>
        <a:p>
          <a:endParaRPr lang="en-US"/>
        </a:p>
      </dgm:t>
    </dgm:pt>
    <dgm:pt modelId="{321A0537-45FB-4E4E-908B-E7C969D5CCD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Logging</a:t>
          </a:r>
          <a:endParaRPr lang="en-US"/>
        </a:p>
      </dgm:t>
    </dgm:pt>
    <dgm:pt modelId="{5E3C1835-5DA7-4E74-A557-33D28D866ABA}" type="parTrans" cxnId="{136533C9-9E4D-4C91-A53D-AA01EAEA41EB}">
      <dgm:prSet/>
      <dgm:spPr/>
      <dgm:t>
        <a:bodyPr/>
        <a:lstStyle/>
        <a:p>
          <a:endParaRPr lang="en-US"/>
        </a:p>
      </dgm:t>
    </dgm:pt>
    <dgm:pt modelId="{7B391F4F-2A66-436E-AD2D-DCFAB6D9987F}" type="sibTrans" cxnId="{136533C9-9E4D-4C91-A53D-AA01EAEA41EB}">
      <dgm:prSet/>
      <dgm:spPr/>
      <dgm:t>
        <a:bodyPr/>
        <a:lstStyle/>
        <a:p>
          <a:endParaRPr lang="en-US"/>
        </a:p>
      </dgm:t>
    </dgm:pt>
    <dgm:pt modelId="{F9C89C83-5098-41DE-BC7D-FE76F8941AE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Caching</a:t>
          </a:r>
          <a:endParaRPr lang="en-US"/>
        </a:p>
      </dgm:t>
    </dgm:pt>
    <dgm:pt modelId="{7AC35680-6C93-45FF-A10F-373DEAC49C93}" type="parTrans" cxnId="{355F33A5-B09D-4BB1-9A63-E6943892B793}">
      <dgm:prSet/>
      <dgm:spPr/>
      <dgm:t>
        <a:bodyPr/>
        <a:lstStyle/>
        <a:p>
          <a:endParaRPr lang="en-US"/>
        </a:p>
      </dgm:t>
    </dgm:pt>
    <dgm:pt modelId="{C17525FF-38CD-4517-878D-95EBFCC2EEC5}" type="sibTrans" cxnId="{355F33A5-B09D-4BB1-9A63-E6943892B793}">
      <dgm:prSet/>
      <dgm:spPr/>
      <dgm:t>
        <a:bodyPr/>
        <a:lstStyle/>
        <a:p>
          <a:endParaRPr lang="en-US"/>
        </a:p>
      </dgm:t>
    </dgm:pt>
    <dgm:pt modelId="{431F2DC3-01C8-494C-8A8D-99E7DEB057B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Monitoring</a:t>
          </a:r>
          <a:endParaRPr lang="en-US"/>
        </a:p>
      </dgm:t>
    </dgm:pt>
    <dgm:pt modelId="{406987E0-4915-4E06-8235-11FE3186486E}" type="parTrans" cxnId="{369FC30A-55C3-404B-BB32-F2BED3F5E563}">
      <dgm:prSet/>
      <dgm:spPr/>
      <dgm:t>
        <a:bodyPr/>
        <a:lstStyle/>
        <a:p>
          <a:endParaRPr lang="en-US"/>
        </a:p>
      </dgm:t>
    </dgm:pt>
    <dgm:pt modelId="{96626F41-64DE-4593-BBC8-A5E9FCBF7B84}" type="sibTrans" cxnId="{369FC30A-55C3-404B-BB32-F2BED3F5E563}">
      <dgm:prSet/>
      <dgm:spPr/>
      <dgm:t>
        <a:bodyPr/>
        <a:lstStyle/>
        <a:p>
          <a:endParaRPr lang="en-US"/>
        </a:p>
      </dgm:t>
    </dgm:pt>
    <dgm:pt modelId="{C1612987-E0AD-4E62-9E46-6A379991187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Load-Balancing</a:t>
          </a:r>
          <a:endParaRPr lang="en-US"/>
        </a:p>
      </dgm:t>
    </dgm:pt>
    <dgm:pt modelId="{53137BFB-6437-4E53-B3BA-76579344BE27}" type="parTrans" cxnId="{A6578DFC-70D5-407C-B6B4-64434BD8C837}">
      <dgm:prSet/>
      <dgm:spPr/>
      <dgm:t>
        <a:bodyPr/>
        <a:lstStyle/>
        <a:p>
          <a:endParaRPr lang="en-US"/>
        </a:p>
      </dgm:t>
    </dgm:pt>
    <dgm:pt modelId="{6E1BF9A6-FDF8-456B-A1BF-05FCEFE19E63}" type="sibTrans" cxnId="{A6578DFC-70D5-407C-B6B4-64434BD8C837}">
      <dgm:prSet/>
      <dgm:spPr/>
      <dgm:t>
        <a:bodyPr/>
        <a:lstStyle/>
        <a:p>
          <a:endParaRPr lang="en-US"/>
        </a:p>
      </dgm:t>
    </dgm:pt>
    <dgm:pt modelId="{D1252ADD-CE53-4265-ADB5-80D828ED5F76}" type="pres">
      <dgm:prSet presAssocID="{74682ED4-841A-49E8-9D41-0664AD773D1B}" presName="root" presStyleCnt="0">
        <dgm:presLayoutVars>
          <dgm:dir/>
          <dgm:resizeHandles val="exact"/>
        </dgm:presLayoutVars>
      </dgm:prSet>
      <dgm:spPr/>
    </dgm:pt>
    <dgm:pt modelId="{A6F1C50E-34E1-4E1E-B007-5FB7DF5BF650}" type="pres">
      <dgm:prSet presAssocID="{26458600-151C-41A8-8349-FC5AFCBAD121}" presName="compNode" presStyleCnt="0"/>
      <dgm:spPr/>
    </dgm:pt>
    <dgm:pt modelId="{BB7832DF-7112-4FB0-834C-9E4F9992477A}" type="pres">
      <dgm:prSet presAssocID="{26458600-151C-41A8-8349-FC5AFCBAD121}" presName="iconBgRect" presStyleLbl="bgShp" presStyleIdx="0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FA5175AE-8C8F-4CD2-B776-6BDDDD251202}" type="pres">
      <dgm:prSet presAssocID="{26458600-151C-41A8-8349-FC5AFCBAD121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FE3D890-C0C5-413B-90D8-BD344AE807AC}" type="pres">
      <dgm:prSet presAssocID="{26458600-151C-41A8-8349-FC5AFCBAD121}" presName="spaceRect" presStyleCnt="0"/>
      <dgm:spPr/>
    </dgm:pt>
    <dgm:pt modelId="{E343DA08-5A7B-46B3-A607-F167EFC89864}" type="pres">
      <dgm:prSet presAssocID="{26458600-151C-41A8-8349-FC5AFCBAD121}" presName="textRect" presStyleLbl="revTx" presStyleIdx="0" presStyleCnt="7">
        <dgm:presLayoutVars>
          <dgm:chMax val="1"/>
          <dgm:chPref val="1"/>
        </dgm:presLayoutVars>
      </dgm:prSet>
      <dgm:spPr/>
    </dgm:pt>
    <dgm:pt modelId="{B2A3892E-0947-4795-AAA9-87C9522709BC}" type="pres">
      <dgm:prSet presAssocID="{B964A54D-E000-4FFC-8717-798515F9C62D}" presName="sibTrans" presStyleCnt="0"/>
      <dgm:spPr/>
    </dgm:pt>
    <dgm:pt modelId="{C8D14578-C6C3-41F9-90A9-D68FB5FE7ACF}" type="pres">
      <dgm:prSet presAssocID="{ACE290C6-6061-49FC-9F26-67107CCC23F1}" presName="compNode" presStyleCnt="0"/>
      <dgm:spPr/>
    </dgm:pt>
    <dgm:pt modelId="{D1E51594-DDC3-4607-9F37-94663E36E1F6}" type="pres">
      <dgm:prSet presAssocID="{ACE290C6-6061-49FC-9F26-67107CCC23F1}" presName="iconBgRect" presStyleLbl="bgShp" presStyleIdx="1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A283AFDC-2E7A-4037-A0B0-A03C924DE425}" type="pres">
      <dgm:prSet presAssocID="{ACE290C6-6061-49FC-9F26-67107CCC23F1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BB5D9942-524C-4CDF-89B0-0EDF1EBDB88C}" type="pres">
      <dgm:prSet presAssocID="{ACE290C6-6061-49FC-9F26-67107CCC23F1}" presName="spaceRect" presStyleCnt="0"/>
      <dgm:spPr/>
    </dgm:pt>
    <dgm:pt modelId="{EAC31319-A54E-405F-8DBF-6C06376B1F16}" type="pres">
      <dgm:prSet presAssocID="{ACE290C6-6061-49FC-9F26-67107CCC23F1}" presName="textRect" presStyleLbl="revTx" presStyleIdx="1" presStyleCnt="7">
        <dgm:presLayoutVars>
          <dgm:chMax val="1"/>
          <dgm:chPref val="1"/>
        </dgm:presLayoutVars>
      </dgm:prSet>
      <dgm:spPr/>
    </dgm:pt>
    <dgm:pt modelId="{CC29087D-1ECF-4246-9A6D-CDAE17BA5609}" type="pres">
      <dgm:prSet presAssocID="{F13470D1-8F40-459B-BFA5-A7D7C54F8E11}" presName="sibTrans" presStyleCnt="0"/>
      <dgm:spPr/>
    </dgm:pt>
    <dgm:pt modelId="{2D03AA0A-182D-4269-91DD-9C6F3A30FD66}" type="pres">
      <dgm:prSet presAssocID="{DB7ECEE5-B3C0-4614-BC66-747824576534}" presName="compNode" presStyleCnt="0"/>
      <dgm:spPr/>
    </dgm:pt>
    <dgm:pt modelId="{13D46036-4564-4C4E-B0F9-D7328A176EF4}" type="pres">
      <dgm:prSet presAssocID="{DB7ECEE5-B3C0-4614-BC66-747824576534}" presName="iconBgRect" presStyleLbl="bgShp" presStyleIdx="2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0DC6383E-699D-46BC-B01D-89FA110C5AFD}" type="pres">
      <dgm:prSet presAssocID="{DB7ECEE5-B3C0-4614-BC66-747824576534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A4D15C3A-5800-4706-80AC-BDAAD4776871}" type="pres">
      <dgm:prSet presAssocID="{DB7ECEE5-B3C0-4614-BC66-747824576534}" presName="spaceRect" presStyleCnt="0"/>
      <dgm:spPr/>
    </dgm:pt>
    <dgm:pt modelId="{83D23016-92CD-4E9B-B2EB-B879A6E00708}" type="pres">
      <dgm:prSet presAssocID="{DB7ECEE5-B3C0-4614-BC66-747824576534}" presName="textRect" presStyleLbl="revTx" presStyleIdx="2" presStyleCnt="7">
        <dgm:presLayoutVars>
          <dgm:chMax val="1"/>
          <dgm:chPref val="1"/>
        </dgm:presLayoutVars>
      </dgm:prSet>
      <dgm:spPr/>
    </dgm:pt>
    <dgm:pt modelId="{B5AC68B2-02FE-4769-B4D5-E6BAAB3464E4}" type="pres">
      <dgm:prSet presAssocID="{E2524BAA-1DD3-419D-853E-0804750100C1}" presName="sibTrans" presStyleCnt="0"/>
      <dgm:spPr/>
    </dgm:pt>
    <dgm:pt modelId="{1B56374D-611B-4815-B8EE-CD6E6CB91D2A}" type="pres">
      <dgm:prSet presAssocID="{321A0537-45FB-4E4E-908B-E7C969D5CCD1}" presName="compNode" presStyleCnt="0"/>
      <dgm:spPr/>
    </dgm:pt>
    <dgm:pt modelId="{5A4ECE18-9EAF-4AE1-8CA3-3DB0A874E77C}" type="pres">
      <dgm:prSet presAssocID="{321A0537-45FB-4E4E-908B-E7C969D5CCD1}" presName="iconBgRect" presStyleLbl="bgShp" presStyleIdx="3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2293CE58-BE50-4BCB-8B72-18908985CF10}" type="pres">
      <dgm:prSet presAssocID="{321A0537-45FB-4E4E-908B-E7C969D5CCD1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DFB75EAC-8DD4-4A8A-B771-51B5323A24E0}" type="pres">
      <dgm:prSet presAssocID="{321A0537-45FB-4E4E-908B-E7C969D5CCD1}" presName="spaceRect" presStyleCnt="0"/>
      <dgm:spPr/>
    </dgm:pt>
    <dgm:pt modelId="{26EEFDA5-7FAD-41BA-BB6B-095F7D9CEB36}" type="pres">
      <dgm:prSet presAssocID="{321A0537-45FB-4E4E-908B-E7C969D5CCD1}" presName="textRect" presStyleLbl="revTx" presStyleIdx="3" presStyleCnt="7">
        <dgm:presLayoutVars>
          <dgm:chMax val="1"/>
          <dgm:chPref val="1"/>
        </dgm:presLayoutVars>
      </dgm:prSet>
      <dgm:spPr/>
    </dgm:pt>
    <dgm:pt modelId="{53FA655A-0AC3-441D-A759-BC7AFE089866}" type="pres">
      <dgm:prSet presAssocID="{7B391F4F-2A66-436E-AD2D-DCFAB6D9987F}" presName="sibTrans" presStyleCnt="0"/>
      <dgm:spPr/>
    </dgm:pt>
    <dgm:pt modelId="{9D459998-5ED0-45F2-A1FA-CB325AD21AB2}" type="pres">
      <dgm:prSet presAssocID="{F9C89C83-5098-41DE-BC7D-FE76F8941AE8}" presName="compNode" presStyleCnt="0"/>
      <dgm:spPr/>
    </dgm:pt>
    <dgm:pt modelId="{5E86D3D8-AB2D-4274-B09F-770CA27F1F12}" type="pres">
      <dgm:prSet presAssocID="{F9C89C83-5098-41DE-BC7D-FE76F8941AE8}" presName="iconBgRect" presStyleLbl="bgShp" presStyleIdx="4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96D57C80-F0B9-42E8-95EE-5CA5C3B9AC58}" type="pres">
      <dgm:prSet presAssocID="{F9C89C83-5098-41DE-BC7D-FE76F8941AE8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00ECBB7D-D49F-45E3-BCEA-522AD514B1B6}" type="pres">
      <dgm:prSet presAssocID="{F9C89C83-5098-41DE-BC7D-FE76F8941AE8}" presName="spaceRect" presStyleCnt="0"/>
      <dgm:spPr/>
    </dgm:pt>
    <dgm:pt modelId="{29D1B8F4-C06C-4E13-8B30-D86CC2F76B87}" type="pres">
      <dgm:prSet presAssocID="{F9C89C83-5098-41DE-BC7D-FE76F8941AE8}" presName="textRect" presStyleLbl="revTx" presStyleIdx="4" presStyleCnt="7">
        <dgm:presLayoutVars>
          <dgm:chMax val="1"/>
          <dgm:chPref val="1"/>
        </dgm:presLayoutVars>
      </dgm:prSet>
      <dgm:spPr/>
    </dgm:pt>
    <dgm:pt modelId="{39D1C85A-88C3-4BD5-8101-36F81A1EE8F0}" type="pres">
      <dgm:prSet presAssocID="{C17525FF-38CD-4517-878D-95EBFCC2EEC5}" presName="sibTrans" presStyleCnt="0"/>
      <dgm:spPr/>
    </dgm:pt>
    <dgm:pt modelId="{A334E6A3-8378-436F-BD3D-D66664AA16EC}" type="pres">
      <dgm:prSet presAssocID="{431F2DC3-01C8-494C-8A8D-99E7DEB057B9}" presName="compNode" presStyleCnt="0"/>
      <dgm:spPr/>
    </dgm:pt>
    <dgm:pt modelId="{44D2CB5E-9490-48B2-BDD8-B9A360E2CA40}" type="pres">
      <dgm:prSet presAssocID="{431F2DC3-01C8-494C-8A8D-99E7DEB057B9}" presName="iconBgRect" presStyleLbl="bgShp" presStyleIdx="5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1064BCF2-9655-4587-A41D-9000F718D91B}" type="pres">
      <dgm:prSet presAssocID="{431F2DC3-01C8-494C-8A8D-99E7DEB057B9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ssgerät"/>
        </a:ext>
      </dgm:extLst>
    </dgm:pt>
    <dgm:pt modelId="{CD46F5A0-6B35-4D6C-A9C6-9BEB6F0BB8C7}" type="pres">
      <dgm:prSet presAssocID="{431F2DC3-01C8-494C-8A8D-99E7DEB057B9}" presName="spaceRect" presStyleCnt="0"/>
      <dgm:spPr/>
    </dgm:pt>
    <dgm:pt modelId="{4528028B-D070-4D4C-94B4-1E4DD065C553}" type="pres">
      <dgm:prSet presAssocID="{431F2DC3-01C8-494C-8A8D-99E7DEB057B9}" presName="textRect" presStyleLbl="revTx" presStyleIdx="5" presStyleCnt="7">
        <dgm:presLayoutVars>
          <dgm:chMax val="1"/>
          <dgm:chPref val="1"/>
        </dgm:presLayoutVars>
      </dgm:prSet>
      <dgm:spPr/>
    </dgm:pt>
    <dgm:pt modelId="{F7AFAF52-BFF6-4D13-B96C-81F888E6EB53}" type="pres">
      <dgm:prSet presAssocID="{96626F41-64DE-4593-BBC8-A5E9FCBF7B84}" presName="sibTrans" presStyleCnt="0"/>
      <dgm:spPr/>
    </dgm:pt>
    <dgm:pt modelId="{CEC93EA6-5C50-467A-906D-EDEBC63CA2DD}" type="pres">
      <dgm:prSet presAssocID="{C1612987-E0AD-4E62-9E46-6A379991187F}" presName="compNode" presStyleCnt="0"/>
      <dgm:spPr/>
    </dgm:pt>
    <dgm:pt modelId="{1159B1EC-635D-4D77-A17B-E35728788706}" type="pres">
      <dgm:prSet presAssocID="{C1612987-E0AD-4E62-9E46-6A379991187F}" presName="iconBgRect" presStyleLbl="bgShp" presStyleIdx="6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A907E148-FF43-43ED-BFB0-D76B78356676}" type="pres">
      <dgm:prSet presAssocID="{C1612987-E0AD-4E62-9E46-6A379991187F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697D724D-09A3-4E38-80A9-DAE8771E30C5}" type="pres">
      <dgm:prSet presAssocID="{C1612987-E0AD-4E62-9E46-6A379991187F}" presName="spaceRect" presStyleCnt="0"/>
      <dgm:spPr/>
    </dgm:pt>
    <dgm:pt modelId="{6E09C5DF-8DA0-4D48-B2D5-2D4703DF839A}" type="pres">
      <dgm:prSet presAssocID="{C1612987-E0AD-4E62-9E46-6A379991187F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369FC30A-55C3-404B-BB32-F2BED3F5E563}" srcId="{74682ED4-841A-49E8-9D41-0664AD773D1B}" destId="{431F2DC3-01C8-494C-8A8D-99E7DEB057B9}" srcOrd="5" destOrd="0" parTransId="{406987E0-4915-4E06-8235-11FE3186486E}" sibTransId="{96626F41-64DE-4593-BBC8-A5E9FCBF7B84}"/>
    <dgm:cxn modelId="{33354530-F97B-5842-B2C6-717096C4D0B9}" type="presOf" srcId="{321A0537-45FB-4E4E-908B-E7C969D5CCD1}" destId="{26EEFDA5-7FAD-41BA-BB6B-095F7D9CEB36}" srcOrd="0" destOrd="0" presId="urn:microsoft.com/office/officeart/2018/5/layout/IconLeafLabelList"/>
    <dgm:cxn modelId="{8B3E2F35-06DE-7F45-BF71-05A8E287269A}" type="presOf" srcId="{431F2DC3-01C8-494C-8A8D-99E7DEB057B9}" destId="{4528028B-D070-4D4C-94B4-1E4DD065C553}" srcOrd="0" destOrd="0" presId="urn:microsoft.com/office/officeart/2018/5/layout/IconLeafLabelList"/>
    <dgm:cxn modelId="{7199385B-1AC3-3A48-9E11-81C5CC26CA02}" type="presOf" srcId="{26458600-151C-41A8-8349-FC5AFCBAD121}" destId="{E343DA08-5A7B-46B3-A607-F167EFC89864}" srcOrd="0" destOrd="0" presId="urn:microsoft.com/office/officeart/2018/5/layout/IconLeafLabelList"/>
    <dgm:cxn modelId="{6F178174-C9B2-4D4E-9FB1-5C766E73F3E4}" type="presOf" srcId="{F9C89C83-5098-41DE-BC7D-FE76F8941AE8}" destId="{29D1B8F4-C06C-4E13-8B30-D86CC2F76B87}" srcOrd="0" destOrd="0" presId="urn:microsoft.com/office/officeart/2018/5/layout/IconLeafLabelList"/>
    <dgm:cxn modelId="{F906B490-E353-3A46-9338-D97277AAA70F}" type="presOf" srcId="{74682ED4-841A-49E8-9D41-0664AD773D1B}" destId="{D1252ADD-CE53-4265-ADB5-80D828ED5F76}" srcOrd="0" destOrd="0" presId="urn:microsoft.com/office/officeart/2018/5/layout/IconLeafLabelList"/>
    <dgm:cxn modelId="{355F33A5-B09D-4BB1-9A63-E6943892B793}" srcId="{74682ED4-841A-49E8-9D41-0664AD773D1B}" destId="{F9C89C83-5098-41DE-BC7D-FE76F8941AE8}" srcOrd="4" destOrd="0" parTransId="{7AC35680-6C93-45FF-A10F-373DEAC49C93}" sibTransId="{C17525FF-38CD-4517-878D-95EBFCC2EEC5}"/>
    <dgm:cxn modelId="{B7DB5CA9-E028-1F48-B190-AFFCD330A36F}" type="presOf" srcId="{ACE290C6-6061-49FC-9F26-67107CCC23F1}" destId="{EAC31319-A54E-405F-8DBF-6C06376B1F16}" srcOrd="0" destOrd="0" presId="urn:microsoft.com/office/officeart/2018/5/layout/IconLeafLabelList"/>
    <dgm:cxn modelId="{AD05D3B2-3071-1348-B397-5D79B273D7EF}" type="presOf" srcId="{DB7ECEE5-B3C0-4614-BC66-747824576534}" destId="{83D23016-92CD-4E9B-B2EB-B879A6E00708}" srcOrd="0" destOrd="0" presId="urn:microsoft.com/office/officeart/2018/5/layout/IconLeafLabelList"/>
    <dgm:cxn modelId="{358B31B3-889D-684D-9490-0528E8EFF6AB}" type="presOf" srcId="{C1612987-E0AD-4E62-9E46-6A379991187F}" destId="{6E09C5DF-8DA0-4D48-B2D5-2D4703DF839A}" srcOrd="0" destOrd="0" presId="urn:microsoft.com/office/officeart/2018/5/layout/IconLeafLabelList"/>
    <dgm:cxn modelId="{9B340AB5-D69F-478A-8D16-1E5E8A7029C1}" srcId="{74682ED4-841A-49E8-9D41-0664AD773D1B}" destId="{ACE290C6-6061-49FC-9F26-67107CCC23F1}" srcOrd="1" destOrd="0" parTransId="{9F6D29FA-9D03-42F2-8116-29138F667658}" sibTransId="{F13470D1-8F40-459B-BFA5-A7D7C54F8E11}"/>
    <dgm:cxn modelId="{FF5790C7-9C5B-458C-8794-A383020E85DE}" srcId="{74682ED4-841A-49E8-9D41-0664AD773D1B}" destId="{26458600-151C-41A8-8349-FC5AFCBAD121}" srcOrd="0" destOrd="0" parTransId="{50D3E4EA-0A14-4FDE-A0AB-FA129669D9A2}" sibTransId="{B964A54D-E000-4FFC-8717-798515F9C62D}"/>
    <dgm:cxn modelId="{136533C9-9E4D-4C91-A53D-AA01EAEA41EB}" srcId="{74682ED4-841A-49E8-9D41-0664AD773D1B}" destId="{321A0537-45FB-4E4E-908B-E7C969D5CCD1}" srcOrd="3" destOrd="0" parTransId="{5E3C1835-5DA7-4E74-A557-33D28D866ABA}" sibTransId="{7B391F4F-2A66-436E-AD2D-DCFAB6D9987F}"/>
    <dgm:cxn modelId="{C94018DC-D73E-4239-81D7-4EF2A3F30BB7}" srcId="{74682ED4-841A-49E8-9D41-0664AD773D1B}" destId="{DB7ECEE5-B3C0-4614-BC66-747824576534}" srcOrd="2" destOrd="0" parTransId="{4927B2EE-65FA-4A37-BAA8-EF8E25DBB0B9}" sibTransId="{E2524BAA-1DD3-419D-853E-0804750100C1}"/>
    <dgm:cxn modelId="{A6578DFC-70D5-407C-B6B4-64434BD8C837}" srcId="{74682ED4-841A-49E8-9D41-0664AD773D1B}" destId="{C1612987-E0AD-4E62-9E46-6A379991187F}" srcOrd="6" destOrd="0" parTransId="{53137BFB-6437-4E53-B3BA-76579344BE27}" sibTransId="{6E1BF9A6-FDF8-456B-A1BF-05FCEFE19E63}"/>
    <dgm:cxn modelId="{F892E01E-5538-3043-B884-36A8CA1D1F3A}" type="presParOf" srcId="{D1252ADD-CE53-4265-ADB5-80D828ED5F76}" destId="{A6F1C50E-34E1-4E1E-B007-5FB7DF5BF650}" srcOrd="0" destOrd="0" presId="urn:microsoft.com/office/officeart/2018/5/layout/IconLeafLabelList"/>
    <dgm:cxn modelId="{80C7849E-CD42-2141-8AFA-AE986E7DD6CA}" type="presParOf" srcId="{A6F1C50E-34E1-4E1E-B007-5FB7DF5BF650}" destId="{BB7832DF-7112-4FB0-834C-9E4F9992477A}" srcOrd="0" destOrd="0" presId="urn:microsoft.com/office/officeart/2018/5/layout/IconLeafLabelList"/>
    <dgm:cxn modelId="{94F5E3AC-1A93-6B49-93A8-257103D8E8F7}" type="presParOf" srcId="{A6F1C50E-34E1-4E1E-B007-5FB7DF5BF650}" destId="{FA5175AE-8C8F-4CD2-B776-6BDDDD251202}" srcOrd="1" destOrd="0" presId="urn:microsoft.com/office/officeart/2018/5/layout/IconLeafLabelList"/>
    <dgm:cxn modelId="{335A5658-121C-DE4F-9229-A840142136F4}" type="presParOf" srcId="{A6F1C50E-34E1-4E1E-B007-5FB7DF5BF650}" destId="{AFE3D890-C0C5-413B-90D8-BD344AE807AC}" srcOrd="2" destOrd="0" presId="urn:microsoft.com/office/officeart/2018/5/layout/IconLeafLabelList"/>
    <dgm:cxn modelId="{6C5BDC61-6C64-B64C-9A31-B6028B6F19B9}" type="presParOf" srcId="{A6F1C50E-34E1-4E1E-B007-5FB7DF5BF650}" destId="{E343DA08-5A7B-46B3-A607-F167EFC89864}" srcOrd="3" destOrd="0" presId="urn:microsoft.com/office/officeart/2018/5/layout/IconLeafLabelList"/>
    <dgm:cxn modelId="{F6D74C29-37BF-F846-8333-B60A24075AB8}" type="presParOf" srcId="{D1252ADD-CE53-4265-ADB5-80D828ED5F76}" destId="{B2A3892E-0947-4795-AAA9-87C9522709BC}" srcOrd="1" destOrd="0" presId="urn:microsoft.com/office/officeart/2018/5/layout/IconLeafLabelList"/>
    <dgm:cxn modelId="{7EC15E3E-A441-9749-91E1-7E0FA5BFF240}" type="presParOf" srcId="{D1252ADD-CE53-4265-ADB5-80D828ED5F76}" destId="{C8D14578-C6C3-41F9-90A9-D68FB5FE7ACF}" srcOrd="2" destOrd="0" presId="urn:microsoft.com/office/officeart/2018/5/layout/IconLeafLabelList"/>
    <dgm:cxn modelId="{2AC17AD5-FBB6-2B42-800F-54C92FB5AD33}" type="presParOf" srcId="{C8D14578-C6C3-41F9-90A9-D68FB5FE7ACF}" destId="{D1E51594-DDC3-4607-9F37-94663E36E1F6}" srcOrd="0" destOrd="0" presId="urn:microsoft.com/office/officeart/2018/5/layout/IconLeafLabelList"/>
    <dgm:cxn modelId="{265AC46D-377E-D64A-94B8-67BB685E5518}" type="presParOf" srcId="{C8D14578-C6C3-41F9-90A9-D68FB5FE7ACF}" destId="{A283AFDC-2E7A-4037-A0B0-A03C924DE425}" srcOrd="1" destOrd="0" presId="urn:microsoft.com/office/officeart/2018/5/layout/IconLeafLabelList"/>
    <dgm:cxn modelId="{BEDE481A-D5FD-8B46-8D92-FA4BDB676759}" type="presParOf" srcId="{C8D14578-C6C3-41F9-90A9-D68FB5FE7ACF}" destId="{BB5D9942-524C-4CDF-89B0-0EDF1EBDB88C}" srcOrd="2" destOrd="0" presId="urn:microsoft.com/office/officeart/2018/5/layout/IconLeafLabelList"/>
    <dgm:cxn modelId="{B96A9C53-B4A3-3841-AF61-0185325DA365}" type="presParOf" srcId="{C8D14578-C6C3-41F9-90A9-D68FB5FE7ACF}" destId="{EAC31319-A54E-405F-8DBF-6C06376B1F16}" srcOrd="3" destOrd="0" presId="urn:microsoft.com/office/officeart/2018/5/layout/IconLeafLabelList"/>
    <dgm:cxn modelId="{EDC12F66-6EA6-A945-B8C5-F8B106E3E025}" type="presParOf" srcId="{D1252ADD-CE53-4265-ADB5-80D828ED5F76}" destId="{CC29087D-1ECF-4246-9A6D-CDAE17BA5609}" srcOrd="3" destOrd="0" presId="urn:microsoft.com/office/officeart/2018/5/layout/IconLeafLabelList"/>
    <dgm:cxn modelId="{019572F0-289D-3E40-92EB-7E9210D995F4}" type="presParOf" srcId="{D1252ADD-CE53-4265-ADB5-80D828ED5F76}" destId="{2D03AA0A-182D-4269-91DD-9C6F3A30FD66}" srcOrd="4" destOrd="0" presId="urn:microsoft.com/office/officeart/2018/5/layout/IconLeafLabelList"/>
    <dgm:cxn modelId="{A2FE9FB7-41EA-0B4F-92CB-6D5054758BC1}" type="presParOf" srcId="{2D03AA0A-182D-4269-91DD-9C6F3A30FD66}" destId="{13D46036-4564-4C4E-B0F9-D7328A176EF4}" srcOrd="0" destOrd="0" presId="urn:microsoft.com/office/officeart/2018/5/layout/IconLeafLabelList"/>
    <dgm:cxn modelId="{8E84D7C1-AAB7-7947-9C3E-1751C42DD689}" type="presParOf" srcId="{2D03AA0A-182D-4269-91DD-9C6F3A30FD66}" destId="{0DC6383E-699D-46BC-B01D-89FA110C5AFD}" srcOrd="1" destOrd="0" presId="urn:microsoft.com/office/officeart/2018/5/layout/IconLeafLabelList"/>
    <dgm:cxn modelId="{D35E6BC4-2FDF-C941-B702-F5B6C5D78E97}" type="presParOf" srcId="{2D03AA0A-182D-4269-91DD-9C6F3A30FD66}" destId="{A4D15C3A-5800-4706-80AC-BDAAD4776871}" srcOrd="2" destOrd="0" presId="urn:microsoft.com/office/officeart/2018/5/layout/IconLeafLabelList"/>
    <dgm:cxn modelId="{E98E6CDF-8AD8-3149-8A9E-DA20D199F527}" type="presParOf" srcId="{2D03AA0A-182D-4269-91DD-9C6F3A30FD66}" destId="{83D23016-92CD-4E9B-B2EB-B879A6E00708}" srcOrd="3" destOrd="0" presId="urn:microsoft.com/office/officeart/2018/5/layout/IconLeafLabelList"/>
    <dgm:cxn modelId="{BE17C10B-F61C-914A-92DC-5FBD1336AB92}" type="presParOf" srcId="{D1252ADD-CE53-4265-ADB5-80D828ED5F76}" destId="{B5AC68B2-02FE-4769-B4D5-E6BAAB3464E4}" srcOrd="5" destOrd="0" presId="urn:microsoft.com/office/officeart/2018/5/layout/IconLeafLabelList"/>
    <dgm:cxn modelId="{C6685B87-6912-854A-8358-16D91AD471B8}" type="presParOf" srcId="{D1252ADD-CE53-4265-ADB5-80D828ED5F76}" destId="{1B56374D-611B-4815-B8EE-CD6E6CB91D2A}" srcOrd="6" destOrd="0" presId="urn:microsoft.com/office/officeart/2018/5/layout/IconLeafLabelList"/>
    <dgm:cxn modelId="{E81E4521-11B0-3C4C-B83B-7044822CDE2D}" type="presParOf" srcId="{1B56374D-611B-4815-B8EE-CD6E6CB91D2A}" destId="{5A4ECE18-9EAF-4AE1-8CA3-3DB0A874E77C}" srcOrd="0" destOrd="0" presId="urn:microsoft.com/office/officeart/2018/5/layout/IconLeafLabelList"/>
    <dgm:cxn modelId="{53ED8D6D-D64C-BC43-ABAF-14CE56194E07}" type="presParOf" srcId="{1B56374D-611B-4815-B8EE-CD6E6CB91D2A}" destId="{2293CE58-BE50-4BCB-8B72-18908985CF10}" srcOrd="1" destOrd="0" presId="urn:microsoft.com/office/officeart/2018/5/layout/IconLeafLabelList"/>
    <dgm:cxn modelId="{0F27100B-DB88-2645-8A70-7D2F892EA9E7}" type="presParOf" srcId="{1B56374D-611B-4815-B8EE-CD6E6CB91D2A}" destId="{DFB75EAC-8DD4-4A8A-B771-51B5323A24E0}" srcOrd="2" destOrd="0" presId="urn:microsoft.com/office/officeart/2018/5/layout/IconLeafLabelList"/>
    <dgm:cxn modelId="{19097321-1CA0-614B-BD1F-AA5739382100}" type="presParOf" srcId="{1B56374D-611B-4815-B8EE-CD6E6CB91D2A}" destId="{26EEFDA5-7FAD-41BA-BB6B-095F7D9CEB36}" srcOrd="3" destOrd="0" presId="urn:microsoft.com/office/officeart/2018/5/layout/IconLeafLabelList"/>
    <dgm:cxn modelId="{3F791919-D113-9B40-833F-C8AC8E006EB1}" type="presParOf" srcId="{D1252ADD-CE53-4265-ADB5-80D828ED5F76}" destId="{53FA655A-0AC3-441D-A759-BC7AFE089866}" srcOrd="7" destOrd="0" presId="urn:microsoft.com/office/officeart/2018/5/layout/IconLeafLabelList"/>
    <dgm:cxn modelId="{03222CF6-5BC2-584D-9F60-9A2DDE985C69}" type="presParOf" srcId="{D1252ADD-CE53-4265-ADB5-80D828ED5F76}" destId="{9D459998-5ED0-45F2-A1FA-CB325AD21AB2}" srcOrd="8" destOrd="0" presId="urn:microsoft.com/office/officeart/2018/5/layout/IconLeafLabelList"/>
    <dgm:cxn modelId="{96BE5294-CBFE-1C47-9037-35B3D1EF0EC1}" type="presParOf" srcId="{9D459998-5ED0-45F2-A1FA-CB325AD21AB2}" destId="{5E86D3D8-AB2D-4274-B09F-770CA27F1F12}" srcOrd="0" destOrd="0" presId="urn:microsoft.com/office/officeart/2018/5/layout/IconLeafLabelList"/>
    <dgm:cxn modelId="{91FA4BD2-6A58-554C-88D0-6B315BDD67AD}" type="presParOf" srcId="{9D459998-5ED0-45F2-A1FA-CB325AD21AB2}" destId="{96D57C80-F0B9-42E8-95EE-5CA5C3B9AC58}" srcOrd="1" destOrd="0" presId="urn:microsoft.com/office/officeart/2018/5/layout/IconLeafLabelList"/>
    <dgm:cxn modelId="{BA1A3168-AAFB-FA44-ABEA-96ACD9064AB6}" type="presParOf" srcId="{9D459998-5ED0-45F2-A1FA-CB325AD21AB2}" destId="{00ECBB7D-D49F-45E3-BCEA-522AD514B1B6}" srcOrd="2" destOrd="0" presId="urn:microsoft.com/office/officeart/2018/5/layout/IconLeafLabelList"/>
    <dgm:cxn modelId="{7D00EE7F-7FFA-E141-B490-79C10A49CB06}" type="presParOf" srcId="{9D459998-5ED0-45F2-A1FA-CB325AD21AB2}" destId="{29D1B8F4-C06C-4E13-8B30-D86CC2F76B87}" srcOrd="3" destOrd="0" presId="urn:microsoft.com/office/officeart/2018/5/layout/IconLeafLabelList"/>
    <dgm:cxn modelId="{4EBD1F1F-9BFF-B840-9A00-563B61AFE507}" type="presParOf" srcId="{D1252ADD-CE53-4265-ADB5-80D828ED5F76}" destId="{39D1C85A-88C3-4BD5-8101-36F81A1EE8F0}" srcOrd="9" destOrd="0" presId="urn:microsoft.com/office/officeart/2018/5/layout/IconLeafLabelList"/>
    <dgm:cxn modelId="{635E2731-E409-094B-80C5-9FDA3EF272BB}" type="presParOf" srcId="{D1252ADD-CE53-4265-ADB5-80D828ED5F76}" destId="{A334E6A3-8378-436F-BD3D-D66664AA16EC}" srcOrd="10" destOrd="0" presId="urn:microsoft.com/office/officeart/2018/5/layout/IconLeafLabelList"/>
    <dgm:cxn modelId="{70C6CC46-385F-0041-8A53-487B01993C80}" type="presParOf" srcId="{A334E6A3-8378-436F-BD3D-D66664AA16EC}" destId="{44D2CB5E-9490-48B2-BDD8-B9A360E2CA40}" srcOrd="0" destOrd="0" presId="urn:microsoft.com/office/officeart/2018/5/layout/IconLeafLabelList"/>
    <dgm:cxn modelId="{4BD368AC-D122-5340-8979-3A0EC17638D7}" type="presParOf" srcId="{A334E6A3-8378-436F-BD3D-D66664AA16EC}" destId="{1064BCF2-9655-4587-A41D-9000F718D91B}" srcOrd="1" destOrd="0" presId="urn:microsoft.com/office/officeart/2018/5/layout/IconLeafLabelList"/>
    <dgm:cxn modelId="{C8670143-0364-4E47-A70B-4BB4AB8C5D7F}" type="presParOf" srcId="{A334E6A3-8378-436F-BD3D-D66664AA16EC}" destId="{CD46F5A0-6B35-4D6C-A9C6-9BEB6F0BB8C7}" srcOrd="2" destOrd="0" presId="urn:microsoft.com/office/officeart/2018/5/layout/IconLeafLabelList"/>
    <dgm:cxn modelId="{6B0000FC-9D03-B648-8126-AF67ED8C41AB}" type="presParOf" srcId="{A334E6A3-8378-436F-BD3D-D66664AA16EC}" destId="{4528028B-D070-4D4C-94B4-1E4DD065C553}" srcOrd="3" destOrd="0" presId="urn:microsoft.com/office/officeart/2018/5/layout/IconLeafLabelList"/>
    <dgm:cxn modelId="{8F871862-16D5-F443-804C-09413F08ADBE}" type="presParOf" srcId="{D1252ADD-CE53-4265-ADB5-80D828ED5F76}" destId="{F7AFAF52-BFF6-4D13-B96C-81F888E6EB53}" srcOrd="11" destOrd="0" presId="urn:microsoft.com/office/officeart/2018/5/layout/IconLeafLabelList"/>
    <dgm:cxn modelId="{269893AF-A267-A040-91FF-14AF7FEC7D49}" type="presParOf" srcId="{D1252ADD-CE53-4265-ADB5-80D828ED5F76}" destId="{CEC93EA6-5C50-467A-906D-EDEBC63CA2DD}" srcOrd="12" destOrd="0" presId="urn:microsoft.com/office/officeart/2018/5/layout/IconLeafLabelList"/>
    <dgm:cxn modelId="{24DD9E9D-2738-4844-8AF9-B1FA1460DFE4}" type="presParOf" srcId="{CEC93EA6-5C50-467A-906D-EDEBC63CA2DD}" destId="{1159B1EC-635D-4D77-A17B-E35728788706}" srcOrd="0" destOrd="0" presId="urn:microsoft.com/office/officeart/2018/5/layout/IconLeafLabelList"/>
    <dgm:cxn modelId="{58201B5D-F73D-204A-B8BC-A70F0D7BF119}" type="presParOf" srcId="{CEC93EA6-5C50-467A-906D-EDEBC63CA2DD}" destId="{A907E148-FF43-43ED-BFB0-D76B78356676}" srcOrd="1" destOrd="0" presId="urn:microsoft.com/office/officeart/2018/5/layout/IconLeafLabelList"/>
    <dgm:cxn modelId="{22DC1A24-CF58-B74A-BBCE-739241275635}" type="presParOf" srcId="{CEC93EA6-5C50-467A-906D-EDEBC63CA2DD}" destId="{697D724D-09A3-4E38-80A9-DAE8771E30C5}" srcOrd="2" destOrd="0" presId="urn:microsoft.com/office/officeart/2018/5/layout/IconLeafLabelList"/>
    <dgm:cxn modelId="{631560D1-260A-1B44-8A87-9A7D151268FC}" type="presParOf" srcId="{CEC93EA6-5C50-467A-906D-EDEBC63CA2DD}" destId="{6E09C5DF-8DA0-4D48-B2D5-2D4703DF839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2BBDD2-3E9E-2C49-8FA0-147B610C6816}">
      <dsp:nvSpPr>
        <dsp:cNvPr id="0" name=""/>
        <dsp:cNvSpPr/>
      </dsp:nvSpPr>
      <dsp:spPr>
        <a:xfrm>
          <a:off x="3286" y="1170145"/>
          <a:ext cx="3203971" cy="9130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Lose Kopplung</a:t>
          </a:r>
          <a:endParaRPr lang="en-US" sz="2500" kern="1200"/>
        </a:p>
      </dsp:txBody>
      <dsp:txXfrm>
        <a:off x="3286" y="1170145"/>
        <a:ext cx="3203971" cy="913046"/>
      </dsp:txXfrm>
    </dsp:sp>
    <dsp:sp modelId="{FA011B1B-2EE7-7A48-93A6-ECB8179F6D71}">
      <dsp:nvSpPr>
        <dsp:cNvPr id="0" name=""/>
        <dsp:cNvSpPr/>
      </dsp:nvSpPr>
      <dsp:spPr>
        <a:xfrm>
          <a:off x="3286" y="2083192"/>
          <a:ext cx="3203971" cy="10980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 dirty="0"/>
            <a:t>Wenig Abhängigkeiten</a:t>
          </a:r>
        </a:p>
      </dsp:txBody>
      <dsp:txXfrm>
        <a:off x="3286" y="2083192"/>
        <a:ext cx="3203971" cy="1098000"/>
      </dsp:txXfrm>
    </dsp:sp>
    <dsp:sp modelId="{AEC68923-74B0-FC4C-8C6D-77D833B21D0A}">
      <dsp:nvSpPr>
        <dsp:cNvPr id="0" name=""/>
        <dsp:cNvSpPr/>
      </dsp:nvSpPr>
      <dsp:spPr>
        <a:xfrm>
          <a:off x="3655814" y="1170145"/>
          <a:ext cx="3203971" cy="913046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Leichtere Mitarbeiter-Koordination</a:t>
          </a:r>
          <a:endParaRPr lang="en-US" sz="2500" kern="1200" dirty="0"/>
        </a:p>
      </dsp:txBody>
      <dsp:txXfrm>
        <a:off x="3655814" y="1170145"/>
        <a:ext cx="3203971" cy="913046"/>
      </dsp:txXfrm>
    </dsp:sp>
    <dsp:sp modelId="{EA86D64D-22B4-2D41-BE0C-CABE81EF9A78}">
      <dsp:nvSpPr>
        <dsp:cNvPr id="0" name=""/>
        <dsp:cNvSpPr/>
      </dsp:nvSpPr>
      <dsp:spPr>
        <a:xfrm>
          <a:off x="3655814" y="2083192"/>
          <a:ext cx="3203971" cy="1098000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 dirty="0"/>
            <a:t>Zuständigkeit festgelegt</a:t>
          </a:r>
        </a:p>
      </dsp:txBody>
      <dsp:txXfrm>
        <a:off x="3655814" y="2083192"/>
        <a:ext cx="3203971" cy="1098000"/>
      </dsp:txXfrm>
    </dsp:sp>
    <dsp:sp modelId="{00F81A8B-679F-C845-A0F1-81406A972459}">
      <dsp:nvSpPr>
        <dsp:cNvPr id="0" name=""/>
        <dsp:cNvSpPr/>
      </dsp:nvSpPr>
      <dsp:spPr>
        <a:xfrm>
          <a:off x="7308342" y="1170145"/>
          <a:ext cx="3203971" cy="913046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Bei kommerziellen Vertrieb:</a:t>
          </a:r>
          <a:endParaRPr lang="en-US" sz="2500" kern="1200" dirty="0"/>
        </a:p>
      </dsp:txBody>
      <dsp:txXfrm>
        <a:off x="7308342" y="1170145"/>
        <a:ext cx="3203971" cy="913046"/>
      </dsp:txXfrm>
    </dsp:sp>
    <dsp:sp modelId="{40F5F43A-E6C6-A04C-9F88-8C87A14F57B1}">
      <dsp:nvSpPr>
        <dsp:cNvPr id="0" name=""/>
        <dsp:cNvSpPr/>
      </dsp:nvSpPr>
      <dsp:spPr>
        <a:xfrm>
          <a:off x="7308342" y="2083192"/>
          <a:ext cx="3203971" cy="109800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 dirty="0"/>
            <a:t>Abrechnung nach Modulnutzung</a:t>
          </a:r>
          <a:endParaRPr lang="en-US" sz="2500" kern="1200" dirty="0"/>
        </a:p>
      </dsp:txBody>
      <dsp:txXfrm>
        <a:off x="7308342" y="2083192"/>
        <a:ext cx="3203971" cy="1098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832DF-7112-4FB0-834C-9E4F9992477A}">
      <dsp:nvSpPr>
        <dsp:cNvPr id="0" name=""/>
        <dsp:cNvSpPr/>
      </dsp:nvSpPr>
      <dsp:spPr>
        <a:xfrm>
          <a:off x="699404" y="1317"/>
          <a:ext cx="820283" cy="820283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5175AE-8C8F-4CD2-B776-6BDDDD251202}">
      <dsp:nvSpPr>
        <dsp:cNvPr id="0" name=""/>
        <dsp:cNvSpPr/>
      </dsp:nvSpPr>
      <dsp:spPr>
        <a:xfrm>
          <a:off x="874218" y="176131"/>
          <a:ext cx="470654" cy="470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43DA08-5A7B-46B3-A607-F167EFC89864}">
      <dsp:nvSpPr>
        <dsp:cNvPr id="0" name=""/>
        <dsp:cNvSpPr/>
      </dsp:nvSpPr>
      <dsp:spPr>
        <a:xfrm>
          <a:off x="437182" y="1077098"/>
          <a:ext cx="1344726" cy="53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400" kern="1200"/>
            <a:t>Client hat eine Quell-URL</a:t>
          </a:r>
          <a:endParaRPr lang="en-US" sz="1400" kern="1200"/>
        </a:p>
      </dsp:txBody>
      <dsp:txXfrm>
        <a:off x="437182" y="1077098"/>
        <a:ext cx="1344726" cy="537890"/>
      </dsp:txXfrm>
    </dsp:sp>
    <dsp:sp modelId="{D1E51594-DDC3-4607-9F37-94663E36E1F6}">
      <dsp:nvSpPr>
        <dsp:cNvPr id="0" name=""/>
        <dsp:cNvSpPr/>
      </dsp:nvSpPr>
      <dsp:spPr>
        <a:xfrm>
          <a:off x="2279457" y="1317"/>
          <a:ext cx="820283" cy="820283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3AFDC-2E7A-4037-A0B0-A03C924DE425}">
      <dsp:nvSpPr>
        <dsp:cNvPr id="0" name=""/>
        <dsp:cNvSpPr/>
      </dsp:nvSpPr>
      <dsp:spPr>
        <a:xfrm>
          <a:off x="2454272" y="176131"/>
          <a:ext cx="470654" cy="470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31319-A54E-405F-8DBF-6C06376B1F16}">
      <dsp:nvSpPr>
        <dsp:cNvPr id="0" name=""/>
        <dsp:cNvSpPr/>
      </dsp:nvSpPr>
      <dsp:spPr>
        <a:xfrm>
          <a:off x="2017236" y="1077098"/>
          <a:ext cx="1344726" cy="53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400" kern="1200"/>
            <a:t>Security</a:t>
          </a:r>
          <a:endParaRPr lang="en-US" sz="1400" kern="1200"/>
        </a:p>
      </dsp:txBody>
      <dsp:txXfrm>
        <a:off x="2017236" y="1077098"/>
        <a:ext cx="1344726" cy="537890"/>
      </dsp:txXfrm>
    </dsp:sp>
    <dsp:sp modelId="{13D46036-4564-4C4E-B0F9-D7328A176EF4}">
      <dsp:nvSpPr>
        <dsp:cNvPr id="0" name=""/>
        <dsp:cNvSpPr/>
      </dsp:nvSpPr>
      <dsp:spPr>
        <a:xfrm>
          <a:off x="3859511" y="1317"/>
          <a:ext cx="820283" cy="820283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C6383E-699D-46BC-B01D-89FA110C5AFD}">
      <dsp:nvSpPr>
        <dsp:cNvPr id="0" name=""/>
        <dsp:cNvSpPr/>
      </dsp:nvSpPr>
      <dsp:spPr>
        <a:xfrm>
          <a:off x="4034325" y="176131"/>
          <a:ext cx="470654" cy="470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23016-92CD-4E9B-B2EB-B879A6E00708}">
      <dsp:nvSpPr>
        <dsp:cNvPr id="0" name=""/>
        <dsp:cNvSpPr/>
      </dsp:nvSpPr>
      <dsp:spPr>
        <a:xfrm>
          <a:off x="3597289" y="1077098"/>
          <a:ext cx="1344726" cy="53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400" kern="1200"/>
            <a:t>Authentication</a:t>
          </a:r>
          <a:endParaRPr lang="en-US" sz="1400" kern="1200"/>
        </a:p>
      </dsp:txBody>
      <dsp:txXfrm>
        <a:off x="3597289" y="1077098"/>
        <a:ext cx="1344726" cy="537890"/>
      </dsp:txXfrm>
    </dsp:sp>
    <dsp:sp modelId="{5A4ECE18-9EAF-4AE1-8CA3-3DB0A874E77C}">
      <dsp:nvSpPr>
        <dsp:cNvPr id="0" name=""/>
        <dsp:cNvSpPr/>
      </dsp:nvSpPr>
      <dsp:spPr>
        <a:xfrm>
          <a:off x="5439565" y="1317"/>
          <a:ext cx="820283" cy="820283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93CE58-BE50-4BCB-8B72-18908985CF10}">
      <dsp:nvSpPr>
        <dsp:cNvPr id="0" name=""/>
        <dsp:cNvSpPr/>
      </dsp:nvSpPr>
      <dsp:spPr>
        <a:xfrm>
          <a:off x="5614379" y="176131"/>
          <a:ext cx="470654" cy="470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EEFDA5-7FAD-41BA-BB6B-095F7D9CEB36}">
      <dsp:nvSpPr>
        <dsp:cNvPr id="0" name=""/>
        <dsp:cNvSpPr/>
      </dsp:nvSpPr>
      <dsp:spPr>
        <a:xfrm>
          <a:off x="5177343" y="1077098"/>
          <a:ext cx="1344726" cy="53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400" kern="1200"/>
            <a:t>Logging</a:t>
          </a:r>
          <a:endParaRPr lang="en-US" sz="1400" kern="1200"/>
        </a:p>
      </dsp:txBody>
      <dsp:txXfrm>
        <a:off x="5177343" y="1077098"/>
        <a:ext cx="1344726" cy="537890"/>
      </dsp:txXfrm>
    </dsp:sp>
    <dsp:sp modelId="{5E86D3D8-AB2D-4274-B09F-770CA27F1F12}">
      <dsp:nvSpPr>
        <dsp:cNvPr id="0" name=""/>
        <dsp:cNvSpPr/>
      </dsp:nvSpPr>
      <dsp:spPr>
        <a:xfrm>
          <a:off x="7019618" y="1317"/>
          <a:ext cx="820283" cy="820283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57C80-F0B9-42E8-95EE-5CA5C3B9AC58}">
      <dsp:nvSpPr>
        <dsp:cNvPr id="0" name=""/>
        <dsp:cNvSpPr/>
      </dsp:nvSpPr>
      <dsp:spPr>
        <a:xfrm>
          <a:off x="7194433" y="176131"/>
          <a:ext cx="470654" cy="470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D1B8F4-C06C-4E13-8B30-D86CC2F76B87}">
      <dsp:nvSpPr>
        <dsp:cNvPr id="0" name=""/>
        <dsp:cNvSpPr/>
      </dsp:nvSpPr>
      <dsp:spPr>
        <a:xfrm>
          <a:off x="6757397" y="1077098"/>
          <a:ext cx="1344726" cy="53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400" kern="1200"/>
            <a:t>Caching</a:t>
          </a:r>
          <a:endParaRPr lang="en-US" sz="1400" kern="1200"/>
        </a:p>
      </dsp:txBody>
      <dsp:txXfrm>
        <a:off x="6757397" y="1077098"/>
        <a:ext cx="1344726" cy="537890"/>
      </dsp:txXfrm>
    </dsp:sp>
    <dsp:sp modelId="{44D2CB5E-9490-48B2-BDD8-B9A360E2CA40}">
      <dsp:nvSpPr>
        <dsp:cNvPr id="0" name=""/>
        <dsp:cNvSpPr/>
      </dsp:nvSpPr>
      <dsp:spPr>
        <a:xfrm>
          <a:off x="8599672" y="1317"/>
          <a:ext cx="820283" cy="820283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64BCF2-9655-4587-A41D-9000F718D91B}">
      <dsp:nvSpPr>
        <dsp:cNvPr id="0" name=""/>
        <dsp:cNvSpPr/>
      </dsp:nvSpPr>
      <dsp:spPr>
        <a:xfrm>
          <a:off x="8774487" y="176131"/>
          <a:ext cx="470654" cy="47065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28028B-D070-4D4C-94B4-1E4DD065C553}">
      <dsp:nvSpPr>
        <dsp:cNvPr id="0" name=""/>
        <dsp:cNvSpPr/>
      </dsp:nvSpPr>
      <dsp:spPr>
        <a:xfrm>
          <a:off x="8337450" y="1077098"/>
          <a:ext cx="1344726" cy="53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400" kern="1200"/>
            <a:t>Monitoring</a:t>
          </a:r>
          <a:endParaRPr lang="en-US" sz="1400" kern="1200"/>
        </a:p>
      </dsp:txBody>
      <dsp:txXfrm>
        <a:off x="8337450" y="1077098"/>
        <a:ext cx="1344726" cy="537890"/>
      </dsp:txXfrm>
    </dsp:sp>
    <dsp:sp modelId="{1159B1EC-635D-4D77-A17B-E35728788706}">
      <dsp:nvSpPr>
        <dsp:cNvPr id="0" name=""/>
        <dsp:cNvSpPr/>
      </dsp:nvSpPr>
      <dsp:spPr>
        <a:xfrm>
          <a:off x="4649538" y="1951170"/>
          <a:ext cx="820283" cy="820283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7E148-FF43-43ED-BFB0-D76B78356676}">
      <dsp:nvSpPr>
        <dsp:cNvPr id="0" name=""/>
        <dsp:cNvSpPr/>
      </dsp:nvSpPr>
      <dsp:spPr>
        <a:xfrm>
          <a:off x="4824352" y="2125985"/>
          <a:ext cx="470654" cy="47065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09C5DF-8DA0-4D48-B2D5-2D4703DF839A}">
      <dsp:nvSpPr>
        <dsp:cNvPr id="0" name=""/>
        <dsp:cNvSpPr/>
      </dsp:nvSpPr>
      <dsp:spPr>
        <a:xfrm>
          <a:off x="4387316" y="3026952"/>
          <a:ext cx="1344726" cy="53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400" kern="1200"/>
            <a:t>Load-Balancing</a:t>
          </a:r>
          <a:endParaRPr lang="en-US" sz="1400" kern="1200"/>
        </a:p>
      </dsp:txBody>
      <dsp:txXfrm>
        <a:off x="4387316" y="3026952"/>
        <a:ext cx="1344726" cy="537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FFC240-CA68-A543-95C3-48C41DDB448C}" type="datetimeFigureOut">
              <a:rPr lang="de-DE" smtClean="0"/>
              <a:t>07.03.23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807B1-782B-1C47-95D6-8918CEC62D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374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807B1-782B-1C47-95D6-8918CEC62D6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503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807B1-782B-1C47-95D6-8918CEC62D6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990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A1529-8FFB-B955-382E-DA9B30F6F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5F6297-CDA7-F158-44AE-ACBA51797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5F42EA-BE97-07F8-D623-7C417AEA3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AEBA-3960-F342-8F12-C7140C560BF1}" type="datetime1">
              <a:rPr lang="de-DE" smtClean="0"/>
              <a:t>07.03.23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F6C762-F5A4-E2C6-912D-E5131BD0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6D9275-3E9E-45AE-D67A-64F863D0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5CAD-CFC4-7F4A-8B4C-2E9D0FCE7A38}" type="slidenum">
              <a:rPr lang="de-DE" smtClean="0"/>
              <a:pPr/>
              <a:t>‹Nr.›</a:t>
            </a:fld>
            <a:r>
              <a:rPr lang="de-DE" dirty="0"/>
              <a:t> von 15</a:t>
            </a:r>
          </a:p>
        </p:txBody>
      </p:sp>
    </p:spTree>
    <p:extLst>
      <p:ext uri="{BB962C8B-B14F-4D97-AF65-F5344CB8AC3E}">
        <p14:creationId xmlns:p14="http://schemas.microsoft.com/office/powerpoint/2010/main" val="4263656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F822D-15C3-64C8-0D42-FF7919ADE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460A1E-E259-A6FD-97A7-6D0B19C62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C8BED2-8F71-407F-5113-5BC10E27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2D40-C484-904A-8418-BCE6F86AC127}" type="datetime1">
              <a:rPr lang="de-DE" smtClean="0"/>
              <a:t>07.03.23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9C8B70-5CC0-6232-2D9D-C840F809D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15D6EB-F1E4-F59C-C46D-92854D5F0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5CAD-CFC4-7F4A-8B4C-2E9D0FCE7A38}" type="slidenum">
              <a:rPr lang="de-DE" smtClean="0"/>
              <a:pPr/>
              <a:t>‹Nr.›</a:t>
            </a:fld>
            <a:r>
              <a:rPr lang="de-DE" dirty="0"/>
              <a:t> von 15</a:t>
            </a:r>
          </a:p>
        </p:txBody>
      </p:sp>
    </p:spTree>
    <p:extLst>
      <p:ext uri="{BB962C8B-B14F-4D97-AF65-F5344CB8AC3E}">
        <p14:creationId xmlns:p14="http://schemas.microsoft.com/office/powerpoint/2010/main" val="204518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B7D8B09-4F21-BA3D-E669-6783448CE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BA6FFF-1E91-9BEB-3200-7DDB07E78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C20E99-C2DD-17D9-F38F-B8F582B93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E3599-A343-6248-896A-784AFCC7C313}" type="datetime1">
              <a:rPr lang="de-DE" smtClean="0"/>
              <a:t>07.03.23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BBA482-C084-AF63-9EDA-3999CCE3D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46CCF7-F557-012E-BE3C-E30F71D4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5CAD-CFC4-7F4A-8B4C-2E9D0FCE7A38}" type="slidenum">
              <a:rPr lang="de-DE" smtClean="0"/>
              <a:pPr/>
              <a:t>‹Nr.›</a:t>
            </a:fld>
            <a:r>
              <a:rPr lang="de-DE" dirty="0"/>
              <a:t> von 15</a:t>
            </a:r>
          </a:p>
        </p:txBody>
      </p:sp>
    </p:spTree>
    <p:extLst>
      <p:ext uri="{BB962C8B-B14F-4D97-AF65-F5344CB8AC3E}">
        <p14:creationId xmlns:p14="http://schemas.microsoft.com/office/powerpoint/2010/main" val="337912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CBA038-DB1D-3D98-5CC4-52FD36F7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32AC55-6B2D-C53E-13C5-FC3AC84EA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EADCE3-6F04-0CB2-F39E-AD90BE3A1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AEBE-D389-5B49-BA77-CEE87D8D224A}" type="datetime1">
              <a:rPr lang="de-DE" smtClean="0"/>
              <a:t>07.03.23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1BDBF2-75B0-8070-3C2B-8B45E336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9188F7-94B9-D0DF-CD39-2E817E4D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5CAD-CFC4-7F4A-8B4C-2E9D0FCE7A38}" type="slidenum">
              <a:rPr lang="de-DE" smtClean="0"/>
              <a:pPr/>
              <a:t>‹Nr.›</a:t>
            </a:fld>
            <a:r>
              <a:rPr lang="de-DE" dirty="0"/>
              <a:t> von 15</a:t>
            </a:r>
          </a:p>
        </p:txBody>
      </p:sp>
    </p:spTree>
    <p:extLst>
      <p:ext uri="{BB962C8B-B14F-4D97-AF65-F5344CB8AC3E}">
        <p14:creationId xmlns:p14="http://schemas.microsoft.com/office/powerpoint/2010/main" val="80217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CF713-426F-C38B-170C-538A72917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DF8CED-B928-9F4B-415C-80AEA65D2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3C9D9C-1982-89FB-D541-14B67EA12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322B-9924-1641-8233-C7CE6FBF26B8}" type="datetime1">
              <a:rPr lang="de-DE" smtClean="0"/>
              <a:t>07.03.23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3F1FBF-FBD1-4F4F-718E-DEB6CA3F7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F3D9F6-D10B-7082-203C-AD169003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5CAD-CFC4-7F4A-8B4C-2E9D0FCE7A38}" type="slidenum">
              <a:rPr lang="de-DE" smtClean="0"/>
              <a:pPr/>
              <a:t>‹Nr.›</a:t>
            </a:fld>
            <a:r>
              <a:rPr lang="de-DE" dirty="0"/>
              <a:t> von 15</a:t>
            </a:r>
          </a:p>
        </p:txBody>
      </p:sp>
    </p:spTree>
    <p:extLst>
      <p:ext uri="{BB962C8B-B14F-4D97-AF65-F5344CB8AC3E}">
        <p14:creationId xmlns:p14="http://schemas.microsoft.com/office/powerpoint/2010/main" val="346913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8B75E-3AD1-A69D-822F-B70233EA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ADD62E-DA0B-006C-9DE0-CC8C88848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F25241-1F6C-7157-4F18-84A6E828B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750F03-91FB-F4F2-D8C7-03EB3B71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4B9C-7BF7-3040-87A9-388500BEB099}" type="datetime1">
              <a:rPr lang="de-DE" smtClean="0"/>
              <a:t>07.03.23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20E735-0165-774B-824B-9CFD80B3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F9A0C4-3ABE-7AB4-1B56-0063FDE8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5CAD-CFC4-7F4A-8B4C-2E9D0FCE7A38}" type="slidenum">
              <a:rPr lang="de-DE" smtClean="0"/>
              <a:pPr/>
              <a:t>‹Nr.›</a:t>
            </a:fld>
            <a:r>
              <a:rPr lang="de-DE" dirty="0"/>
              <a:t> von 15</a:t>
            </a:r>
          </a:p>
        </p:txBody>
      </p:sp>
    </p:spTree>
    <p:extLst>
      <p:ext uri="{BB962C8B-B14F-4D97-AF65-F5344CB8AC3E}">
        <p14:creationId xmlns:p14="http://schemas.microsoft.com/office/powerpoint/2010/main" val="423594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0BC2F0-B281-34FB-A657-BA1E37E53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6E98FA-9B21-6B0D-F26D-179E208E3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6045FB-58D8-7CC9-281A-AF2F619D1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BFAC08B-B220-AFF5-E032-E893FCA42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0B2C27E-1F9C-40E8-3B17-417F4B3B3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F7D8A9-B2DD-258C-9C91-0B909BD1D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6A-414C-254B-9788-1FF6F7E724AC}" type="datetime1">
              <a:rPr lang="de-DE" smtClean="0"/>
              <a:t>07.03.23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B77EC24-6DFB-0024-F1F9-E6C000B8D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373B014-EDB2-D865-3181-5F3FEC1C0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5CAD-CFC4-7F4A-8B4C-2E9D0FCE7A38}" type="slidenum">
              <a:rPr lang="de-DE" smtClean="0"/>
              <a:pPr/>
              <a:t>‹Nr.›</a:t>
            </a:fld>
            <a:r>
              <a:rPr lang="de-DE" dirty="0"/>
              <a:t> von 15</a:t>
            </a:r>
          </a:p>
        </p:txBody>
      </p:sp>
    </p:spTree>
    <p:extLst>
      <p:ext uri="{BB962C8B-B14F-4D97-AF65-F5344CB8AC3E}">
        <p14:creationId xmlns:p14="http://schemas.microsoft.com/office/powerpoint/2010/main" val="296078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9F855E-2D93-0D1F-B96A-97AA59875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BA8EE6-BC3D-1EFD-DE28-B4574ED65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F5F9-0294-5046-B3BE-1D510F2E0F14}" type="datetime1">
              <a:rPr lang="de-DE" smtClean="0"/>
              <a:t>07.03.23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69F2DA-C711-7C31-D12E-ED9C016D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325C05-1608-71D1-ABF6-9C036CDC3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5CAD-CFC4-7F4A-8B4C-2E9D0FCE7A38}" type="slidenum">
              <a:rPr lang="de-DE" smtClean="0"/>
              <a:pPr/>
              <a:t>‹Nr.›</a:t>
            </a:fld>
            <a:r>
              <a:rPr lang="de-DE" dirty="0"/>
              <a:t> von 15</a:t>
            </a:r>
          </a:p>
        </p:txBody>
      </p:sp>
    </p:spTree>
    <p:extLst>
      <p:ext uri="{BB962C8B-B14F-4D97-AF65-F5344CB8AC3E}">
        <p14:creationId xmlns:p14="http://schemas.microsoft.com/office/powerpoint/2010/main" val="182040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ECEEFBF-6838-93F9-022A-5EDD2889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07EAD-2BC8-5C45-9753-2C791F8E0C71}" type="datetime1">
              <a:rPr lang="de-DE" smtClean="0"/>
              <a:t>07.03.23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2902031-407E-0ADA-E5BA-9923E5AA8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FDB92F-EBC2-A13A-B496-85BBD822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5CAD-CFC4-7F4A-8B4C-2E9D0FCE7A38}" type="slidenum">
              <a:rPr lang="de-DE" smtClean="0"/>
              <a:pPr/>
              <a:t>‹Nr.›</a:t>
            </a:fld>
            <a:r>
              <a:rPr lang="de-DE" dirty="0"/>
              <a:t> von 15</a:t>
            </a:r>
          </a:p>
        </p:txBody>
      </p:sp>
    </p:spTree>
    <p:extLst>
      <p:ext uri="{BB962C8B-B14F-4D97-AF65-F5344CB8AC3E}">
        <p14:creationId xmlns:p14="http://schemas.microsoft.com/office/powerpoint/2010/main" val="163982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17E0CD-B313-0302-B99D-F53294614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5E9A43-04D0-94F5-34AE-2CCEA1026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14CFD1-D54A-B692-82E7-B7E193909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1BA4A5-C387-BB76-519E-D8ECC7B71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BDDC-2216-2B4C-92AC-E1C5629AD85E}" type="datetime1">
              <a:rPr lang="de-DE" smtClean="0"/>
              <a:t>07.03.23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D72A41-CF8A-46D0-4C27-D9E696EB4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FEA044-42B0-B16B-6537-1357CFCE9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5CAD-CFC4-7F4A-8B4C-2E9D0FCE7A38}" type="slidenum">
              <a:rPr lang="de-DE" smtClean="0"/>
              <a:pPr/>
              <a:t>‹Nr.›</a:t>
            </a:fld>
            <a:r>
              <a:rPr lang="de-DE" dirty="0"/>
              <a:t> von 15</a:t>
            </a:r>
          </a:p>
        </p:txBody>
      </p:sp>
    </p:spTree>
    <p:extLst>
      <p:ext uri="{BB962C8B-B14F-4D97-AF65-F5344CB8AC3E}">
        <p14:creationId xmlns:p14="http://schemas.microsoft.com/office/powerpoint/2010/main" val="134283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6012E6-C29A-DF29-F4EA-289E79D11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CE25F1E-1D27-15A3-A328-95EB1D2878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37F805-9897-86D0-54B9-3125A7B05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BF419E-BD3F-6CA5-B168-C2EC472E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E0A7-95D8-714A-BE83-5005AF798D65}" type="datetime1">
              <a:rPr lang="de-DE" smtClean="0"/>
              <a:t>07.03.23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1B7966-1AFD-0E26-67EE-EA645B9D8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66556B-757E-EB05-C0E7-478CA5A9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5CAD-CFC4-7F4A-8B4C-2E9D0FCE7A38}" type="slidenum">
              <a:rPr lang="de-DE" smtClean="0"/>
              <a:pPr/>
              <a:t>‹Nr.›</a:t>
            </a:fld>
            <a:r>
              <a:rPr lang="de-DE" dirty="0"/>
              <a:t> von 15</a:t>
            </a:r>
          </a:p>
        </p:txBody>
      </p:sp>
    </p:spTree>
    <p:extLst>
      <p:ext uri="{BB962C8B-B14F-4D97-AF65-F5344CB8AC3E}">
        <p14:creationId xmlns:p14="http://schemas.microsoft.com/office/powerpoint/2010/main" val="233143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B723311-D595-E92D-E0F3-0E463E54D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88A004-14B6-82B6-7E6C-ED7CBF297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C4D490-7A31-02AE-E37B-A545931A0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8946E-3A3E-2B4A-A216-EB72D0B8589A}" type="datetime1">
              <a:rPr lang="de-DE" smtClean="0"/>
              <a:t>07.03.23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2E9054-745C-922A-93FE-F03900EF1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BD1D21-192F-825C-0672-9603CA339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35CAD-CFC4-7F4A-8B4C-2E9D0FCE7A38}" type="slidenum">
              <a:rPr lang="de-DE" smtClean="0"/>
              <a:t>‹Nr.›</a:t>
            </a:fld>
            <a:r>
              <a:rPr lang="de-DE" dirty="0"/>
              <a:t> von 15</a:t>
            </a:r>
          </a:p>
        </p:txBody>
      </p:sp>
    </p:spTree>
    <p:extLst>
      <p:ext uri="{BB962C8B-B14F-4D97-AF65-F5344CB8AC3E}">
        <p14:creationId xmlns:p14="http://schemas.microsoft.com/office/powerpoint/2010/main" val="199232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konghq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993835-0F4C-D45D-4BBE-E9F89899C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3"/>
            <a:ext cx="9144000" cy="2521594"/>
          </a:xfrm>
        </p:spPr>
        <p:txBody>
          <a:bodyPr>
            <a:normAutofit/>
          </a:bodyPr>
          <a:lstStyle/>
          <a:p>
            <a:r>
              <a:rPr lang="de-DE" sz="7000"/>
              <a:t>Firmenverwaltung Services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070B40-1BEF-150E-2BC1-D620ABF9A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7728"/>
            <a:ext cx="9144000" cy="944339"/>
          </a:xfrm>
        </p:spPr>
        <p:txBody>
          <a:bodyPr>
            <a:normAutofit/>
          </a:bodyPr>
          <a:lstStyle/>
          <a:p>
            <a:r>
              <a:rPr lang="de-DE"/>
              <a:t>Präsentation von Christoph Englisch</a:t>
            </a:r>
            <a:endParaRPr lang="de-DE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4479276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384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E7714C-EA04-A0E8-D658-FC094A93B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333066"/>
          </a:xfrm>
        </p:spPr>
        <p:txBody>
          <a:bodyPr>
            <a:normAutofit/>
          </a:bodyPr>
          <a:lstStyle/>
          <a:p>
            <a:r>
              <a:rPr lang="de-DE"/>
              <a:t>Backend</a:t>
            </a:r>
            <a:endParaRPr lang="de-DE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C0742B-6FAB-4F71-A9CB-E140A40C8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62454" y="2620980"/>
            <a:ext cx="950976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23804D-5A9E-1CE4-3824-B3BCEA26E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>
            <a:normAutofit/>
          </a:bodyPr>
          <a:lstStyle/>
          <a:p>
            <a:r>
              <a:rPr lang="de-DE" sz="2500" dirty="0"/>
              <a:t>Spring</a:t>
            </a:r>
          </a:p>
          <a:p>
            <a:r>
              <a:rPr lang="de-DE" sz="2500" dirty="0"/>
              <a:t>Cloud Stream - Unabhängigkeit von Message-Broker</a:t>
            </a:r>
          </a:p>
          <a:p>
            <a:r>
              <a:rPr lang="de-DE" sz="2500" dirty="0"/>
              <a:t>Hibernate - ORM Framework</a:t>
            </a:r>
          </a:p>
          <a:p>
            <a:r>
              <a:rPr lang="de-DE" sz="2500" dirty="0"/>
              <a:t>Maria DB Datenbank</a:t>
            </a:r>
          </a:p>
          <a:p>
            <a:r>
              <a:rPr lang="de-DE" sz="2500" dirty="0" err="1"/>
              <a:t>Tesseract</a:t>
            </a:r>
            <a:r>
              <a:rPr lang="de-DE" sz="2500" dirty="0"/>
              <a:t> – OCR Erkennung</a:t>
            </a:r>
          </a:p>
          <a:p>
            <a:endParaRPr lang="de-DE" sz="2500" dirty="0"/>
          </a:p>
          <a:p>
            <a:endParaRPr lang="de-DE" sz="2500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7349ABEB-C7BE-990B-3954-BF3D206A1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5CAD-CFC4-7F4A-8B4C-2E9D0FCE7A38}" type="slidenum">
              <a:rPr lang="de-DE" smtClean="0"/>
              <a:t>10</a:t>
            </a:fld>
            <a:r>
              <a:rPr lang="de-DE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133267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15F009-404F-399D-DE24-6CAF80EF9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333066"/>
          </a:xfrm>
        </p:spPr>
        <p:txBody>
          <a:bodyPr>
            <a:normAutofit/>
          </a:bodyPr>
          <a:lstStyle/>
          <a:p>
            <a:r>
              <a:rPr lang="de-DE"/>
              <a:t>Architektur des Backends</a:t>
            </a:r>
            <a:endParaRPr lang="de-DE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C0742B-6FAB-4F71-A9CB-E140A40C8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62454" y="2620980"/>
            <a:ext cx="950976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A0ABD9-3457-C62B-8C92-222686A9B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>
            <a:normAutofit/>
          </a:bodyPr>
          <a:lstStyle/>
          <a:p>
            <a:r>
              <a:rPr lang="de-DE" sz="2500" dirty="0"/>
              <a:t>DDD</a:t>
            </a:r>
          </a:p>
          <a:p>
            <a:pPr lvl="1"/>
            <a:r>
              <a:rPr lang="de-DE" sz="2500" dirty="0" err="1"/>
              <a:t>Commands</a:t>
            </a:r>
            <a:endParaRPr lang="de-DE" sz="2500" dirty="0"/>
          </a:p>
          <a:p>
            <a:pPr lvl="1"/>
            <a:r>
              <a:rPr lang="de-DE" sz="2500" dirty="0"/>
              <a:t>Events</a:t>
            </a:r>
          </a:p>
          <a:p>
            <a:r>
              <a:rPr lang="de-DE" sz="2500" dirty="0"/>
              <a:t>Hexagonale Architektur</a:t>
            </a:r>
          </a:p>
          <a:p>
            <a:pPr lvl="1"/>
            <a:r>
              <a:rPr lang="de-DE" sz="2500" dirty="0"/>
              <a:t>Innerhalb der Domäne (Fachlichkeit), keine Businesslogik</a:t>
            </a:r>
          </a:p>
          <a:p>
            <a:pPr lvl="1"/>
            <a:r>
              <a:rPr lang="de-DE" sz="2500" dirty="0"/>
              <a:t>Leichter Austausch von Frameworks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4B4101-9140-0DDD-D764-2D2A9ABEC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5CAD-CFC4-7F4A-8B4C-2E9D0FCE7A38}" type="slidenum">
              <a:rPr lang="de-DE" smtClean="0"/>
              <a:t>11</a:t>
            </a:fld>
            <a:r>
              <a:rPr lang="de-DE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2494706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FACE35-7F31-17EB-908C-79B882C7A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chemeClr val="tx2"/>
                </a:solidFill>
              </a:rPr>
              <a:t>Infrastructure - API Gateway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F6B232-A525-9CB0-91B5-2EF6BCF71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9835CAD-CFC4-7F4A-8B4C-2E9D0FCE7A38}" type="slidenum">
              <a:rPr lang="de-DE" smtClean="0"/>
              <a:pPr>
                <a:spcAft>
                  <a:spcPts val="600"/>
                </a:spcAft>
              </a:pPr>
              <a:t>12</a:t>
            </a:fld>
            <a:r>
              <a:rPr lang="de-DE"/>
              <a:t>/15</a:t>
            </a:r>
          </a:p>
        </p:txBody>
      </p:sp>
      <p:graphicFrame>
        <p:nvGraphicFramePr>
          <p:cNvPr id="18" name="Inhaltsplatzhalter 2">
            <a:extLst>
              <a:ext uri="{FF2B5EF4-FFF2-40B4-BE49-F238E27FC236}">
                <a16:creationId xmlns:a16="http://schemas.microsoft.com/office/drawing/2014/main" id="{32175E9C-DA3D-D414-5510-B32B52E860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892042"/>
              </p:ext>
            </p:extLst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9142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0C22B-E071-6CB2-B6DB-286597A26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Infrastructure - Single </a:t>
            </a:r>
            <a:r>
              <a:rPr lang="de-DE" dirty="0" err="1"/>
              <a:t>Sign</a:t>
            </a:r>
            <a:r>
              <a:rPr lang="de-DE" dirty="0"/>
              <a:t> On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F63EAE-6771-F1E1-C919-7EEAE3D58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500" dirty="0"/>
              <a:t>Fertige SSO Lösung </a:t>
            </a:r>
            <a:r>
              <a:rPr lang="de-DE" sz="2500" dirty="0" err="1"/>
              <a:t>Keycloak</a:t>
            </a:r>
            <a:endParaRPr lang="de-DE" sz="2500" dirty="0"/>
          </a:p>
          <a:p>
            <a:r>
              <a:rPr lang="de-DE" sz="2500" dirty="0"/>
              <a:t>Benutzerverwaltung</a:t>
            </a:r>
          </a:p>
          <a:p>
            <a:r>
              <a:rPr lang="de-DE" sz="2500" dirty="0"/>
              <a:t>Durch API Gateway unabhängig zu Services</a:t>
            </a:r>
          </a:p>
          <a:p>
            <a:pPr marL="0" indent="0">
              <a:buNone/>
            </a:pPr>
            <a:endParaRPr lang="de-DE" sz="2500" dirty="0"/>
          </a:p>
          <a:p>
            <a:endParaRPr lang="de-DE" sz="2500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5093DDA9-7A6A-AFB3-6E34-7C84695EB0AD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Infrastructure – Message Broker</a:t>
            </a:r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485675BE-09E1-CFEB-0E37-1B2A351136EA}"/>
              </a:ext>
            </a:extLst>
          </p:cNvPr>
          <p:cNvSpPr txBox="1">
            <a:spLocks/>
          </p:cNvSpPr>
          <p:nvPr/>
        </p:nvSpPr>
        <p:spPr>
          <a:xfrm>
            <a:off x="838200" y="48895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500" dirty="0"/>
              <a:t>Interne Kommunikation über Queue</a:t>
            </a:r>
          </a:p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CAB0C5-3BD4-AD48-E076-62FE06AA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5CAD-CFC4-7F4A-8B4C-2E9D0FCE7A38}" type="slidenum">
              <a:rPr lang="de-DE" smtClean="0"/>
              <a:t>13</a:t>
            </a:fld>
            <a:r>
              <a:rPr lang="de-DE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419956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9A87B5-402B-E029-3AF1-FB7424538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FF3074-6EE1-128C-4840-943F208CD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Einfindung in Frameworks und Systeme</a:t>
            </a:r>
          </a:p>
          <a:p>
            <a:r>
              <a:rPr lang="de-DE" dirty="0"/>
              <a:t>Wenig Entwicklung von Code</a:t>
            </a:r>
          </a:p>
          <a:p>
            <a:r>
              <a:rPr lang="de-DE" dirty="0"/>
              <a:t>Für große Teams geeignet</a:t>
            </a:r>
          </a:p>
          <a:p>
            <a:r>
              <a:rPr lang="de-DE" dirty="0"/>
              <a:t>Zu umfangreich</a:t>
            </a:r>
          </a:p>
          <a:p>
            <a:r>
              <a:rPr lang="de-DE" dirty="0"/>
              <a:t>Monolith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13AA3B-3CAD-9FDE-5908-CCF7A64CD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5CAD-CFC4-7F4A-8B4C-2E9D0FCE7A38}" type="slidenum">
              <a:rPr lang="de-DE" smtClean="0"/>
              <a:t>14</a:t>
            </a:fld>
            <a:r>
              <a:rPr lang="de-DE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1535315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E94EC3A-B103-EDDA-31C5-8C0F4B0D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430696"/>
          </a:xfrm>
        </p:spPr>
        <p:txBody>
          <a:bodyPr>
            <a:normAutofit/>
          </a:bodyPr>
          <a:lstStyle/>
          <a:p>
            <a:r>
              <a:rPr lang="de-DE"/>
              <a:t>Quellen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98B7C2-8702-ACC8-CCC4-AA67489D1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>
            <a:normAutofit/>
          </a:bodyPr>
          <a:lstStyle/>
          <a:p>
            <a:r>
              <a:rPr lang="de-DE" sz="2000">
                <a:hlinkClick r:id="rId2"/>
              </a:rPr>
              <a:t>https://docs.konghq.com</a:t>
            </a:r>
            <a:endParaRPr lang="de-DE" sz="2000"/>
          </a:p>
          <a:p>
            <a:endParaRPr lang="de-DE" sz="200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8929CB-BC56-2238-A651-1F2D886D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9835CAD-CFC4-7F4A-8B4C-2E9D0FCE7A38}" type="slidenum">
              <a:rPr lang="de-DE" smtClean="0"/>
              <a:pPr>
                <a:spcAft>
                  <a:spcPts val="600"/>
                </a:spcAft>
              </a:pPr>
              <a:t>15</a:t>
            </a:fld>
            <a:r>
              <a:rPr lang="de-DE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158886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A07BDE-9479-C3ED-572C-EB75EAE5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333066"/>
          </a:xfrm>
        </p:spPr>
        <p:txBody>
          <a:bodyPr>
            <a:normAutofit/>
          </a:bodyPr>
          <a:lstStyle/>
          <a:p>
            <a:r>
              <a:rPr lang="de-DE" dirty="0"/>
              <a:t>Agenda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C0742B-6FAB-4F71-A9CB-E140A40C8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62454" y="2620980"/>
            <a:ext cx="950976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ED8C82-0074-F666-31BC-76DAB14CB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853879"/>
            <a:ext cx="3429593" cy="2714771"/>
          </a:xfrm>
        </p:spPr>
        <p:txBody>
          <a:bodyPr>
            <a:normAutofit/>
          </a:bodyPr>
          <a:lstStyle/>
          <a:p>
            <a:r>
              <a:rPr lang="de-DE" sz="2500" dirty="0"/>
              <a:t>Projektidee</a:t>
            </a:r>
          </a:p>
          <a:p>
            <a:r>
              <a:rPr lang="de-DE" sz="2500" dirty="0"/>
              <a:t>Module</a:t>
            </a:r>
          </a:p>
          <a:p>
            <a:r>
              <a:rPr lang="de-DE" sz="2500" dirty="0"/>
              <a:t>Tech-Stack</a:t>
            </a:r>
          </a:p>
          <a:p>
            <a:r>
              <a:rPr lang="de-DE" sz="2500" dirty="0"/>
              <a:t>Vorteile von Services</a:t>
            </a:r>
          </a:p>
          <a:p>
            <a:endParaRPr lang="de-DE" sz="2500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6E2C38BA-2EB2-2EDE-7621-023E31C70BC1}"/>
              </a:ext>
            </a:extLst>
          </p:cNvPr>
          <p:cNvSpPr txBox="1">
            <a:spLocks/>
          </p:cNvSpPr>
          <p:nvPr/>
        </p:nvSpPr>
        <p:spPr>
          <a:xfrm>
            <a:off x="6413911" y="2917684"/>
            <a:ext cx="3895342" cy="2714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500" dirty="0"/>
              <a:t>Frontend Sneak Peak</a:t>
            </a:r>
          </a:p>
          <a:p>
            <a:r>
              <a:rPr lang="de-DE" sz="2500" dirty="0"/>
              <a:t>Backend</a:t>
            </a:r>
          </a:p>
          <a:p>
            <a:r>
              <a:rPr lang="de-DE" sz="2500" dirty="0"/>
              <a:t>Architektur des </a:t>
            </a:r>
            <a:r>
              <a:rPr lang="de-DE" sz="2500" dirty="0" err="1"/>
              <a:t>Backends</a:t>
            </a:r>
            <a:endParaRPr lang="de-DE" sz="2500" dirty="0"/>
          </a:p>
          <a:p>
            <a:r>
              <a:rPr lang="de-DE" sz="2500" dirty="0"/>
              <a:t>Infrastruktur</a:t>
            </a:r>
          </a:p>
        </p:txBody>
      </p:sp>
    </p:spTree>
    <p:extLst>
      <p:ext uri="{BB962C8B-B14F-4D97-AF65-F5344CB8AC3E}">
        <p14:creationId xmlns:p14="http://schemas.microsoft.com/office/powerpoint/2010/main" val="311479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0BF628-DF3A-5F33-727A-7668C058E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430696"/>
          </a:xfrm>
        </p:spPr>
        <p:txBody>
          <a:bodyPr>
            <a:normAutofit/>
          </a:bodyPr>
          <a:lstStyle/>
          <a:p>
            <a:r>
              <a:rPr lang="de-DE"/>
              <a:t>Projektidee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13A59087-1A4E-22C9-ACC7-C83CBAED7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>
            <a:normAutofit/>
          </a:bodyPr>
          <a:lstStyle/>
          <a:p>
            <a:r>
              <a:rPr lang="de-DE" sz="2500" dirty="0"/>
              <a:t>Kriterien</a:t>
            </a:r>
            <a:r>
              <a:rPr lang="de-DE" sz="2400" dirty="0"/>
              <a:t>:</a:t>
            </a:r>
          </a:p>
          <a:p>
            <a:pPr lvl="1"/>
            <a:r>
              <a:rPr lang="de-DE" dirty="0"/>
              <a:t>Leichtes fachliches Projekt</a:t>
            </a:r>
          </a:p>
          <a:p>
            <a:pPr lvl="1"/>
            <a:r>
              <a:rPr lang="de-DE" dirty="0"/>
              <a:t>Keine Expertise notwendig</a:t>
            </a:r>
          </a:p>
          <a:p>
            <a:pPr lvl="1"/>
            <a:r>
              <a:rPr lang="de-DE" dirty="0"/>
              <a:t>Unterteilbar in kleinere Services</a:t>
            </a:r>
          </a:p>
          <a:p>
            <a:endParaRPr lang="de-DE" dirty="0"/>
          </a:p>
          <a:p>
            <a:endParaRPr lang="de-DE" sz="2400" dirty="0"/>
          </a:p>
          <a:p>
            <a:endParaRPr lang="de-DE" sz="24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900BBDA-08FB-8F5E-7E8A-91FF908C7F74}"/>
              </a:ext>
            </a:extLst>
          </p:cNvPr>
          <p:cNvSpPr txBox="1"/>
          <p:nvPr/>
        </p:nvSpPr>
        <p:spPr>
          <a:xfrm>
            <a:off x="564281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488AC8-0D09-B81E-E626-B29AB022E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5CAD-CFC4-7F4A-8B4C-2E9D0FCE7A38}" type="slidenum">
              <a:rPr lang="de-DE" smtClean="0"/>
              <a:t>3</a:t>
            </a:fld>
            <a:r>
              <a:rPr lang="de-DE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4197431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8AA2E4-3D3A-78F3-161E-2C352A3DC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5F3EA8-9A5F-C54E-3277-E0F41F39C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963B81D-FE5C-9CC6-19D6-4D4212E7BA6D}"/>
              </a:ext>
            </a:extLst>
          </p:cNvPr>
          <p:cNvSpPr/>
          <p:nvPr/>
        </p:nvSpPr>
        <p:spPr>
          <a:xfrm>
            <a:off x="1313481" y="2109142"/>
            <a:ext cx="9721312" cy="36484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Mitarbeiterverwaltung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9382390-1617-87CB-F006-D1AB0E7B0F95}"/>
              </a:ext>
            </a:extLst>
          </p:cNvPr>
          <p:cNvSpPr/>
          <p:nvPr/>
        </p:nvSpPr>
        <p:spPr>
          <a:xfrm>
            <a:off x="1813302" y="3933373"/>
            <a:ext cx="2599840" cy="729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Bewerbungsverfahren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A6259CA-EB9E-00A6-6324-F74767648442}"/>
              </a:ext>
            </a:extLst>
          </p:cNvPr>
          <p:cNvSpPr/>
          <p:nvPr/>
        </p:nvSpPr>
        <p:spPr>
          <a:xfrm>
            <a:off x="238660" y="6041123"/>
            <a:ext cx="1719021" cy="6250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CORE-DOMAIN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B225D7F-471A-6B8F-B0D0-A076887A5B79}"/>
              </a:ext>
            </a:extLst>
          </p:cNvPr>
          <p:cNvSpPr/>
          <p:nvPr/>
        </p:nvSpPr>
        <p:spPr>
          <a:xfrm>
            <a:off x="2146243" y="6041122"/>
            <a:ext cx="1719021" cy="62508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MODULE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743730E-6F0A-F308-BEC6-6E00BCCB3BB6}"/>
              </a:ext>
            </a:extLst>
          </p:cNvPr>
          <p:cNvSpPr/>
          <p:nvPr/>
        </p:nvSpPr>
        <p:spPr>
          <a:xfrm>
            <a:off x="2367367" y="2419809"/>
            <a:ext cx="2138766" cy="83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Terminkalender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1732C28-7794-85EF-89A7-B9BF0BAADEC8}"/>
              </a:ext>
            </a:extLst>
          </p:cNvPr>
          <p:cNvSpPr/>
          <p:nvPr/>
        </p:nvSpPr>
        <p:spPr>
          <a:xfrm>
            <a:off x="4055117" y="6041121"/>
            <a:ext cx="1719021" cy="62508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Schulprojekt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BFAA9AD-2D12-EB6C-5FB0-E5CCC31AB702}"/>
              </a:ext>
            </a:extLst>
          </p:cNvPr>
          <p:cNvSpPr/>
          <p:nvPr/>
        </p:nvSpPr>
        <p:spPr>
          <a:xfrm>
            <a:off x="4282699" y="4822758"/>
            <a:ext cx="2599840" cy="7291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Dokumentenerkennung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74F3877-C3C8-B34C-304C-6146E0F84452}"/>
              </a:ext>
            </a:extLst>
          </p:cNvPr>
          <p:cNvSpPr/>
          <p:nvPr/>
        </p:nvSpPr>
        <p:spPr>
          <a:xfrm>
            <a:off x="5309462" y="2419809"/>
            <a:ext cx="2599840" cy="729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Gehalt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E02ABB0-296F-FE3B-B570-7D32D11759E7}"/>
              </a:ext>
            </a:extLst>
          </p:cNvPr>
          <p:cNvSpPr/>
          <p:nvPr/>
        </p:nvSpPr>
        <p:spPr>
          <a:xfrm>
            <a:off x="8212809" y="3289793"/>
            <a:ext cx="2599840" cy="729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Arbeitszeiten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4F875EE-18D7-7F33-4C8C-DC8D1883A136}"/>
              </a:ext>
            </a:extLst>
          </p:cNvPr>
          <p:cNvSpPr/>
          <p:nvPr/>
        </p:nvSpPr>
        <p:spPr>
          <a:xfrm>
            <a:off x="7357820" y="4523698"/>
            <a:ext cx="2599840" cy="729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Urlaubsverwaltung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910D4932-037C-46BE-0907-FEFD5DC1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5CAD-CFC4-7F4A-8B4C-2E9D0FCE7A38}" type="slidenum">
              <a:rPr lang="de-DE" smtClean="0"/>
              <a:t>4</a:t>
            </a:fld>
            <a:r>
              <a:rPr lang="de-DE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1151346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C817911-4EE6-1FD1-F08E-1B6240417C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144"/>
            <a:ext cx="12196624" cy="643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7F3CA38-3322-3282-4A1D-19133BA8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953" y="209144"/>
            <a:ext cx="10515600" cy="1325563"/>
          </a:xfrm>
        </p:spPr>
        <p:txBody>
          <a:bodyPr/>
          <a:lstStyle/>
          <a:p>
            <a:r>
              <a:rPr lang="de-DE" dirty="0"/>
              <a:t>Systemarchitektur - Übersicht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22C299-B78B-CB72-D0AF-6BAB793F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5CAD-CFC4-7F4A-8B4C-2E9D0FCE7A38}" type="slidenum">
              <a:rPr lang="de-DE" smtClean="0"/>
              <a:t>5</a:t>
            </a:fld>
            <a:r>
              <a:rPr lang="de-DE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3249795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2ED340-9281-5AD0-8114-BF2A826C28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2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880E24-3F46-8D21-F78F-02D0B0907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Vorteile an kleinen Services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E284F457-7E5F-871C-CA78-930503E917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7905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E55F33-26D9-6D77-56F9-3C9AAF57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5CAD-CFC4-7F4A-8B4C-2E9D0FCE7A38}" type="slidenum">
              <a:rPr lang="de-DE" smtClean="0"/>
              <a:t>6</a:t>
            </a:fld>
            <a:r>
              <a:rPr lang="de-DE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347012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F4AEDA4C-4158-F814-1AA8-9CA76AF05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48207"/>
            <a:ext cx="10905066" cy="5561584"/>
          </a:xfrm>
          <a:prstGeom prst="rect">
            <a:avLst/>
          </a:prstGeom>
        </p:spPr>
      </p:pic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8D68B2E-C696-077F-E1C0-A41CA8B89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5CAD-CFC4-7F4A-8B4C-2E9D0FCE7A38}" type="slidenum">
              <a:rPr lang="de-DE" smtClean="0"/>
              <a:t>7</a:t>
            </a:fld>
            <a:r>
              <a:rPr lang="de-DE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294994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3D5C253A-8570-07D7-EFCA-93FC6EC60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95" r="2112" b="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B46039-D931-5C53-6132-939A3CAA2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5CAD-CFC4-7F4A-8B4C-2E9D0FCE7A38}" type="slidenum">
              <a:rPr lang="de-DE" smtClean="0">
                <a:solidFill>
                  <a:schemeClr val="bg1"/>
                </a:solidFill>
              </a:rPr>
              <a:t>8</a:t>
            </a:fld>
            <a:r>
              <a:rPr lang="de-DE" dirty="0">
                <a:solidFill>
                  <a:schemeClr val="bg1"/>
                </a:solidFill>
              </a:rPr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3628320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3E6B868-901C-405C-40A7-02ADFAB24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59" y="1371599"/>
            <a:ext cx="3382449" cy="2453205"/>
          </a:xfrm>
        </p:spPr>
        <p:txBody>
          <a:bodyPr anchor="b">
            <a:normAutofit/>
          </a:bodyPr>
          <a:lstStyle/>
          <a:p>
            <a:pPr algn="r"/>
            <a:r>
              <a:rPr lang="de-DE" dirty="0"/>
              <a:t>Frontend</a:t>
            </a:r>
            <a:endParaRPr lang="de-DE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92F8DF-EE34-4FC5-9FFE-76EB2E3B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3340208" y="3429000"/>
            <a:ext cx="3200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A9715F-9720-2F28-7ECE-EB915F5DB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100" y="1371600"/>
            <a:ext cx="5701842" cy="4114800"/>
          </a:xfrm>
        </p:spPr>
        <p:txBody>
          <a:bodyPr anchor="ctr">
            <a:normAutofit/>
          </a:bodyPr>
          <a:lstStyle/>
          <a:p>
            <a:r>
              <a:rPr lang="de-DE" sz="2500" dirty="0"/>
              <a:t>Vue</a:t>
            </a:r>
          </a:p>
          <a:p>
            <a:r>
              <a:rPr lang="de-DE" sz="2500" dirty="0" err="1"/>
              <a:t>Vuetify</a:t>
            </a:r>
            <a:r>
              <a:rPr lang="de-DE" sz="2500" dirty="0"/>
              <a:t> als </a:t>
            </a:r>
            <a:r>
              <a:rPr lang="de-DE" sz="2500" dirty="0" err="1"/>
              <a:t>Kompontenten</a:t>
            </a:r>
            <a:r>
              <a:rPr lang="de-DE" sz="2500" dirty="0"/>
              <a:t> Framework</a:t>
            </a:r>
          </a:p>
          <a:p>
            <a:r>
              <a:rPr lang="de-DE" sz="2500" dirty="0" err="1"/>
              <a:t>Microfrontends</a:t>
            </a:r>
            <a:endParaRPr lang="de-DE" sz="2500" dirty="0"/>
          </a:p>
          <a:p>
            <a:r>
              <a:rPr lang="de-DE" sz="2500" dirty="0" err="1"/>
              <a:t>Kompontentenkommunikation</a:t>
            </a:r>
            <a:r>
              <a:rPr lang="de-DE" sz="2500" dirty="0"/>
              <a:t> über Store</a:t>
            </a:r>
          </a:p>
          <a:p>
            <a:endParaRPr lang="de-DE" sz="2500" dirty="0"/>
          </a:p>
          <a:p>
            <a:pPr marL="0" indent="0">
              <a:buNone/>
            </a:pPr>
            <a:r>
              <a:rPr lang="de-DE" sz="2500" dirty="0"/>
              <a:t>	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275D70-AC2F-62CD-664B-B83637DA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5CAD-CFC4-7F4A-8B4C-2E9D0FCE7A38}" type="slidenum">
              <a:rPr lang="de-DE" smtClean="0"/>
              <a:t>9</a:t>
            </a:fld>
            <a:r>
              <a:rPr lang="de-DE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3931051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Macintosh PowerPoint</Application>
  <PresentationFormat>Breitbild</PresentationFormat>
  <Paragraphs>93</Paragraphs>
  <Slides>15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Firmenverwaltung Services</vt:lpstr>
      <vt:lpstr>Agenda</vt:lpstr>
      <vt:lpstr>Projektidee</vt:lpstr>
      <vt:lpstr>Module</vt:lpstr>
      <vt:lpstr>Systemarchitektur - Übersicht</vt:lpstr>
      <vt:lpstr>Vorteile an kleinen Services</vt:lpstr>
      <vt:lpstr>PowerPoint-Präsentation</vt:lpstr>
      <vt:lpstr>PowerPoint-Präsentation</vt:lpstr>
      <vt:lpstr>Frontend</vt:lpstr>
      <vt:lpstr>Backend</vt:lpstr>
      <vt:lpstr>Architektur des Backends</vt:lpstr>
      <vt:lpstr>Infrastructure - API Gateway</vt:lpstr>
      <vt:lpstr>Infrastructure - Single Sign On </vt:lpstr>
      <vt:lpstr>Fazit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Firmenverwaltung Services</dc:title>
  <dc:creator>Englisch, Christoph (ChriEngl01)</dc:creator>
  <cp:lastModifiedBy>Englisch, Christoph (ChriEngl01)</cp:lastModifiedBy>
  <cp:revision>6</cp:revision>
  <dcterms:created xsi:type="dcterms:W3CDTF">2023-02-22T11:34:46Z</dcterms:created>
  <dcterms:modified xsi:type="dcterms:W3CDTF">2023-03-07T10:41:13Z</dcterms:modified>
</cp:coreProperties>
</file>