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sldIdLst>
    <p:sldId id="260" r:id="rId2"/>
    <p:sldId id="261" r:id="rId3"/>
    <p:sldId id="265" r:id="rId4"/>
    <p:sldId id="271" r:id="rId5"/>
    <p:sldId id="277" r:id="rId6"/>
    <p:sldId id="272" r:id="rId7"/>
    <p:sldId id="273" r:id="rId8"/>
    <p:sldId id="274" r:id="rId9"/>
    <p:sldId id="275" r:id="rId10"/>
    <p:sldId id="276" r:id="rId11"/>
    <p:sldId id="280" r:id="rId12"/>
    <p:sldId id="278" r:id="rId13"/>
    <p:sldId id="266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BAD"/>
    <a:srgbClr val="CE73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1652" autoAdjust="0"/>
  </p:normalViewPr>
  <p:slideViewPr>
    <p:cSldViewPr>
      <p:cViewPr varScale="1">
        <p:scale>
          <a:sx n="78" d="100"/>
          <a:sy n="78" d="100"/>
        </p:scale>
        <p:origin x="1589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C2D2EBA-805A-47A3-B081-814FD150CB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2519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900DB22-9D87-4F92-81AB-3E54D7968C22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49506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BA62A623-BB41-41DA-8EA3-A1A1423BF4A2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15814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8243FAA0-6E98-45DD-81C2-95E81B6DCFF1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69911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8243FAA0-6E98-45DD-81C2-95E81B6DCFF1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92879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8243FAA0-6E98-45DD-81C2-95E81B6DCFF1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63402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33358" flipH="1">
            <a:off x="4265613" y="4238625"/>
            <a:ext cx="2386012" cy="285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549979">
            <a:off x="6480175" y="4011613"/>
            <a:ext cx="2381250" cy="284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259446" flipH="1">
            <a:off x="684213" y="0"/>
            <a:ext cx="2381250" cy="284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9897" flipH="1" flipV="1">
            <a:off x="3024188" y="0"/>
            <a:ext cx="2425700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92375"/>
            <a:ext cx="7772400" cy="14414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658813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3B433D-4A4C-4ED3-B652-6A2F5E69BB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7071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B1F5A-A381-4013-9C88-33BB63B23B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302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45138" y="152400"/>
            <a:ext cx="1619250" cy="59404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4706938" cy="59404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68FD7-1E37-49E3-A625-798AFDAE8B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6147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478588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550988"/>
            <a:ext cx="6478588" cy="4541837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58937-A1CB-48B4-A334-68289D82FA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620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478588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50988"/>
            <a:ext cx="3162300" cy="4541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0500" y="1550988"/>
            <a:ext cx="3163888" cy="4541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D3213-7E10-4F76-8884-5729EE0BCF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74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300B8-03D7-4B96-9152-72CAB78740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100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B04DB-E8AC-46FC-AB82-10480401D6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968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50988"/>
            <a:ext cx="3162300" cy="4541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0500" y="1550988"/>
            <a:ext cx="3163888" cy="4541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22976-1AA9-47EB-9E25-F6EF9A5ECE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27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2CEF2-A06F-4CAA-A0A3-C07A2B15B7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604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FA952-1EAC-4048-A2ED-5FB8127A4E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874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E26F1-167E-48DA-8762-4032803CD1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654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37AE4-FA9E-4AE6-98BC-8B170C3466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168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A206C-0E4F-4E27-B739-3FC61CFB19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512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41229" flipH="1">
            <a:off x="7446963" y="123825"/>
            <a:ext cx="1357312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9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930" flipH="1" flipV="1">
            <a:off x="7524750" y="1762125"/>
            <a:ext cx="1358900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7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87156" flipH="1">
            <a:off x="7351713" y="3562350"/>
            <a:ext cx="1357312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0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8225800">
            <a:off x="7502525" y="5157788"/>
            <a:ext cx="14144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64785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78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50988"/>
            <a:ext cx="6478588" cy="454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5800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EA0EE1F1-779C-4164-85F2-6D7E3A4518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512" y="2960948"/>
            <a:ext cx="7772400" cy="1120775"/>
          </a:xfrm>
        </p:spPr>
        <p:txBody>
          <a:bodyPr/>
          <a:lstStyle/>
          <a:p>
            <a:pPr eaLnBrk="1" hangingPunct="1"/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行動網路裝置系統與應用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__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拉霸機</a:t>
            </a:r>
            <a:endParaRPr lang="en-US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B4863B7-A7DB-4C51-ADC5-37B856047A35}"/>
              </a:ext>
            </a:extLst>
          </p:cNvPr>
          <p:cNvSpPr txBox="1"/>
          <p:nvPr/>
        </p:nvSpPr>
        <p:spPr>
          <a:xfrm>
            <a:off x="685800" y="5157192"/>
            <a:ext cx="3708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S08352025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數創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3 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楊景鴻</a:t>
            </a:r>
            <a:endParaRPr lang="en-US" altLang="zh-TW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S08210026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數創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3 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許永紳</a:t>
            </a:r>
            <a:endParaRPr lang="en-US" altLang="zh-TW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S08240016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數創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梁致豪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6570C30-77B1-420A-9DCC-6BA251BA5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664" y="849406"/>
            <a:ext cx="2011854" cy="5159187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33D2DF4-D89D-41EC-9814-C919E9585878}"/>
              </a:ext>
            </a:extLst>
          </p:cNvPr>
          <p:cNvSpPr txBox="1"/>
          <p:nvPr/>
        </p:nvSpPr>
        <p:spPr>
          <a:xfrm>
            <a:off x="1099094" y="2995819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5">
                    <a:lumMod val="10000"/>
                  </a:schemeClr>
                </a:solidFill>
              </a:rPr>
              <a:t>集滿</a:t>
            </a:r>
            <a:r>
              <a:rPr lang="en-US" altLang="zh-TW" dirty="0">
                <a:solidFill>
                  <a:schemeClr val="accent5">
                    <a:lumMod val="10000"/>
                  </a:schemeClr>
                </a:solidFill>
              </a:rPr>
              <a:t>3</a:t>
            </a:r>
            <a:r>
              <a:rPr lang="zh-TW" altLang="en-US" dirty="0">
                <a:solidFill>
                  <a:schemeClr val="accent5">
                    <a:lumMod val="10000"/>
                  </a:schemeClr>
                </a:solidFill>
              </a:rPr>
              <a:t>隻動物點數，可兌換終極寶藏，金錢翻倍。</a:t>
            </a:r>
          </a:p>
        </p:txBody>
      </p:sp>
    </p:spTree>
    <p:extLst>
      <p:ext uri="{BB962C8B-B14F-4D97-AF65-F5344CB8AC3E}">
        <p14:creationId xmlns:p14="http://schemas.microsoft.com/office/powerpoint/2010/main" val="2030518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5E2784B-C765-4BE1-9B7C-7FAFC6A6C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332656"/>
            <a:ext cx="2952328" cy="596936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2DA89DE-273A-48BE-982C-591C38B820BA}"/>
              </a:ext>
            </a:extLst>
          </p:cNvPr>
          <p:cNvSpPr txBox="1"/>
          <p:nvPr/>
        </p:nvSpPr>
        <p:spPr>
          <a:xfrm>
            <a:off x="673696" y="2528900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5">
                    <a:lumMod val="10000"/>
                  </a:schemeClr>
                </a:solidFill>
              </a:rPr>
              <a:t>如果兌換點數不夠，跳出點數不夠的對話方框</a:t>
            </a:r>
          </a:p>
        </p:txBody>
      </p:sp>
    </p:spTree>
    <p:extLst>
      <p:ext uri="{BB962C8B-B14F-4D97-AF65-F5344CB8AC3E}">
        <p14:creationId xmlns:p14="http://schemas.microsoft.com/office/powerpoint/2010/main" val="1449505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75F905-C259-4D80-B8A3-80C6282D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5">
                    <a:lumMod val="10000"/>
                  </a:schemeClr>
                </a:solidFill>
              </a:rPr>
              <a:t>記錄</a:t>
            </a:r>
            <a:r>
              <a:rPr lang="en-US" altLang="zh-TW" dirty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accent5">
                    <a:lumMod val="10000"/>
                  </a:schemeClr>
                </a:solidFill>
              </a:rPr>
              <a:t>歷史</a:t>
            </a:r>
            <a:r>
              <a:rPr lang="en-US" altLang="zh-TW" dirty="0">
                <a:solidFill>
                  <a:schemeClr val="accent5">
                    <a:lumMod val="10000"/>
                  </a:schemeClr>
                </a:solidFill>
              </a:rPr>
              <a:t>)</a:t>
            </a:r>
            <a:r>
              <a:rPr lang="zh-TW" altLang="en-US" dirty="0">
                <a:solidFill>
                  <a:schemeClr val="accent5">
                    <a:lumMod val="10000"/>
                  </a:schemeClr>
                </a:solidFill>
              </a:rPr>
              <a:t>各項點數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6F3D122-3EAA-46DF-ACB9-AF13CE162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977" y="1515930"/>
            <a:ext cx="2004234" cy="518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14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5397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791580" y="2857500"/>
            <a:ext cx="6478588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79789459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98964" y="193675"/>
            <a:ext cx="6478588" cy="1143000"/>
          </a:xfrm>
        </p:spPr>
        <p:txBody>
          <a:bodyPr/>
          <a:lstStyle/>
          <a:p>
            <a:pPr eaLnBrk="1" hangingPunct="1"/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目錄</a:t>
            </a:r>
            <a:endParaRPr lang="en-US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 dirty="0">
              <a:solidFill>
                <a:schemeClr val="bg2">
                  <a:lumMod val="50000"/>
                </a:schemeClr>
              </a:solidFill>
            </a:endParaRPr>
          </a:p>
          <a:p>
            <a:pPr eaLnBrk="1" hangingPunct="1"/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應用程式功能</a:t>
            </a:r>
            <a:endParaRPr lang="en-US" altLang="zh-TW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 eaLnBrk="1" hangingPunct="1">
              <a:buNone/>
            </a:pPr>
            <a:endParaRPr lang="en-US" altLang="zh-TW" dirty="0"/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5397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應用程式功能</a:t>
            </a:r>
            <a:endParaRPr lang="en-US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193529C-6D6C-41EC-B931-EC59E45EA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50988"/>
            <a:ext cx="6478588" cy="454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5800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TW" altLang="en-US" sz="2800" dirty="0">
                <a:solidFill>
                  <a:schemeClr val="bg2">
                    <a:lumMod val="50000"/>
                  </a:schemeClr>
                </a:solidFill>
              </a:rPr>
              <a:t>遊戲規則</a:t>
            </a:r>
            <a:endParaRPr lang="en-US" altLang="zh-TW" sz="2800" dirty="0">
              <a:solidFill>
                <a:schemeClr val="bg2">
                  <a:lumMod val="50000"/>
                </a:schemeClr>
              </a:solidFill>
            </a:endParaRPr>
          </a:p>
          <a:p>
            <a:pPr eaLnBrk="1" hangingPunct="1"/>
            <a:r>
              <a:rPr lang="zh-TW" altLang="en-US" sz="2800" dirty="0">
                <a:solidFill>
                  <a:schemeClr val="bg2">
                    <a:lumMod val="50000"/>
                  </a:schemeClr>
                </a:solidFill>
              </a:rPr>
              <a:t>開始遊戲</a:t>
            </a:r>
            <a:endParaRPr lang="en-US" altLang="zh-TW" sz="2800" dirty="0">
              <a:solidFill>
                <a:schemeClr val="bg2">
                  <a:lumMod val="50000"/>
                </a:schemeClr>
              </a:solidFill>
            </a:endParaRPr>
          </a:p>
          <a:p>
            <a:pPr eaLnBrk="1" hangingPunct="1"/>
            <a:r>
              <a:rPr lang="zh-TW" altLang="en-US" sz="2800" dirty="0">
                <a:solidFill>
                  <a:schemeClr val="bg2">
                    <a:lumMod val="50000"/>
                  </a:schemeClr>
                </a:solidFill>
              </a:rPr>
              <a:t>玩家擁有金額</a:t>
            </a:r>
            <a:endParaRPr lang="en-US" altLang="zh-TW" sz="2800" dirty="0">
              <a:solidFill>
                <a:schemeClr val="bg2">
                  <a:lumMod val="50000"/>
                </a:schemeClr>
              </a:solidFill>
            </a:endParaRPr>
          </a:p>
          <a:p>
            <a:pPr eaLnBrk="1" hangingPunct="1"/>
            <a:r>
              <a:rPr lang="en-US" altLang="zh-TW" sz="28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zh-TW" altLang="en-US" sz="2800" dirty="0">
                <a:solidFill>
                  <a:schemeClr val="bg2">
                    <a:lumMod val="50000"/>
                  </a:schemeClr>
                </a:solidFill>
              </a:rPr>
              <a:t>張</a:t>
            </a:r>
            <a:r>
              <a:rPr lang="en-US" altLang="zh-TW" sz="2800" dirty="0">
                <a:solidFill>
                  <a:schemeClr val="bg2">
                    <a:lumMod val="50000"/>
                  </a:schemeClr>
                </a:solidFill>
              </a:rPr>
              <a:t>/3</a:t>
            </a:r>
            <a:r>
              <a:rPr lang="zh-TW" altLang="en-US" sz="2800" dirty="0">
                <a:solidFill>
                  <a:schemeClr val="bg2">
                    <a:lumMod val="50000"/>
                  </a:schemeClr>
                </a:solidFill>
              </a:rPr>
              <a:t>張圖片中獎</a:t>
            </a:r>
            <a:endParaRPr lang="en-US" altLang="zh-TW" sz="2800" dirty="0">
              <a:solidFill>
                <a:schemeClr val="bg2">
                  <a:lumMod val="50000"/>
                </a:schemeClr>
              </a:solidFill>
            </a:endParaRPr>
          </a:p>
          <a:p>
            <a:pPr eaLnBrk="1" hangingPunct="1"/>
            <a:r>
              <a:rPr lang="zh-TW" altLang="en-US" sz="2800" dirty="0">
                <a:solidFill>
                  <a:schemeClr val="bg2">
                    <a:lumMod val="50000"/>
                  </a:schemeClr>
                </a:solidFill>
              </a:rPr>
              <a:t>下注功能</a:t>
            </a:r>
            <a:endParaRPr lang="en-US" altLang="zh-TW" sz="2800" dirty="0">
              <a:solidFill>
                <a:schemeClr val="bg2">
                  <a:lumMod val="50000"/>
                </a:schemeClr>
              </a:solidFill>
            </a:endParaRPr>
          </a:p>
          <a:p>
            <a:pPr eaLnBrk="1" hangingPunct="1"/>
            <a:r>
              <a:rPr lang="zh-TW" altLang="en-US" sz="2800" dirty="0">
                <a:solidFill>
                  <a:schemeClr val="bg2">
                    <a:lumMod val="50000"/>
                  </a:schemeClr>
                </a:solidFill>
              </a:rPr>
              <a:t>查詢寶藏</a:t>
            </a:r>
            <a:r>
              <a:rPr lang="en-US" altLang="zh-TW" sz="28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zh-TW" altLang="en-US" sz="2800" dirty="0">
                <a:solidFill>
                  <a:schemeClr val="bg2">
                    <a:lumMod val="50000"/>
                  </a:schemeClr>
                </a:solidFill>
              </a:rPr>
              <a:t>金錢</a:t>
            </a:r>
            <a:endParaRPr lang="en-US" altLang="zh-TW" sz="2800" dirty="0">
              <a:solidFill>
                <a:schemeClr val="bg2">
                  <a:lumMod val="50000"/>
                </a:schemeClr>
              </a:solidFill>
            </a:endParaRPr>
          </a:p>
          <a:p>
            <a:pPr eaLnBrk="1" hangingPunct="1"/>
            <a:r>
              <a:rPr lang="zh-TW" altLang="en-US" sz="2800" dirty="0">
                <a:solidFill>
                  <a:schemeClr val="bg2">
                    <a:lumMod val="50000"/>
                  </a:schemeClr>
                </a:solidFill>
              </a:rPr>
              <a:t>註冊</a:t>
            </a:r>
            <a:endParaRPr lang="en-US" altLang="zh-TW" sz="2800" dirty="0">
              <a:solidFill>
                <a:schemeClr val="bg2">
                  <a:lumMod val="50000"/>
                </a:schemeClr>
              </a:solidFill>
            </a:endParaRPr>
          </a:p>
          <a:p>
            <a:pPr eaLnBrk="1" hangingPunct="1"/>
            <a:r>
              <a:rPr lang="zh-TW" altLang="en-US" sz="2800" dirty="0">
                <a:solidFill>
                  <a:schemeClr val="bg2">
                    <a:lumMod val="50000"/>
                  </a:schemeClr>
                </a:solidFill>
              </a:rPr>
              <a:t>查看自己的資訊</a:t>
            </a:r>
            <a:endParaRPr lang="en-US" altLang="zh-TW" sz="2800" dirty="0">
              <a:solidFill>
                <a:schemeClr val="bg2">
                  <a:lumMod val="50000"/>
                </a:schemeClr>
              </a:solidFill>
            </a:endParaRPr>
          </a:p>
          <a:p>
            <a:pPr eaLnBrk="1" hangingPunct="1"/>
            <a:endParaRPr lang="en-US" altLang="zh-TW" sz="2800" dirty="0"/>
          </a:p>
          <a:p>
            <a:pPr eaLnBrk="1" hangingPunct="1"/>
            <a:endParaRPr lang="en-US" altLang="en-US" sz="28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5397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>
                <a:solidFill>
                  <a:schemeClr val="accent5">
                    <a:lumMod val="10000"/>
                  </a:schemeClr>
                </a:solidFill>
              </a:rPr>
              <a:t>遊戲規則</a:t>
            </a:r>
            <a:endParaRPr lang="en-US" alt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150938" y="1295401"/>
            <a:ext cx="60134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indent="0" eaLnBrk="1" hangingPunct="1"/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2DBD5F20-2EEB-4A64-A716-984069C8B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2" y="1452727"/>
            <a:ext cx="647858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單筆花費</a:t>
            </a:r>
            <a:r>
              <a:rPr lang="en-US" altLang="zh-TW" sz="3200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$50</a:t>
            </a:r>
            <a:r>
              <a:rPr lang="en-US" altLang="zh-TW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TW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可調整賭注倍率</a:t>
            </a:r>
            <a:r>
              <a:rPr lang="en-US" altLang="zh-TW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兩個圖片相同中獎</a:t>
            </a:r>
            <a:r>
              <a:rPr lang="en-US" altLang="zh-TW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TW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獲得錢</a:t>
            </a:r>
            <a:r>
              <a:rPr lang="en-US" altLang="zh-TW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三個圖片相同中獎</a:t>
            </a:r>
            <a:r>
              <a:rPr lang="en-US" altLang="zh-TW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TW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獲得錢跟蘋果</a:t>
            </a:r>
            <a:r>
              <a:rPr lang="en-US" altLang="zh-TW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蘋果集滿</a:t>
            </a:r>
            <a:r>
              <a:rPr lang="en-US" altLang="zh-TW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TW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可換取寶藏</a:t>
            </a:r>
            <a:r>
              <a:rPr lang="en-US" altLang="zh-TW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三個寶藏集滿可換取終極寶藏</a:t>
            </a:r>
            <a:endParaRPr lang="en-US" altLang="zh-TW" sz="3200" dirty="0">
              <a:solidFill>
                <a:schemeClr val="accent5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accent5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終極寶藏會有效果</a:t>
            </a:r>
            <a:r>
              <a:rPr lang="en-US" altLang="zh-TW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TW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獲得較高金錢</a:t>
            </a:r>
            <a:r>
              <a:rPr lang="en-US" altLang="zh-TW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schemeClr val="accent5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50180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68955E9-F73B-44BA-B790-2C10F2F7C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662700"/>
            <a:ext cx="2857748" cy="553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290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663CD9-4394-424C-AF96-8AED8DC9B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76672"/>
            <a:ext cx="6478588" cy="1143000"/>
          </a:xfrm>
        </p:spPr>
        <p:txBody>
          <a:bodyPr/>
          <a:lstStyle/>
          <a:p>
            <a:r>
              <a:rPr lang="zh-TW" altLang="en-US" sz="3600" dirty="0">
                <a:solidFill>
                  <a:schemeClr val="bg2">
                    <a:lumMod val="50000"/>
                  </a:schemeClr>
                </a:solidFill>
              </a:rPr>
              <a:t>開始遊戲</a:t>
            </a:r>
            <a:b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</a:br>
            <a:endParaRPr lang="zh-TW" altLang="en-US" dirty="0"/>
          </a:p>
        </p:txBody>
      </p:sp>
      <p:graphicFrame>
        <p:nvGraphicFramePr>
          <p:cNvPr id="7" name="物件 6">
            <a:extLst>
              <a:ext uri="{FF2B5EF4-FFF2-40B4-BE49-F238E27FC236}">
                <a16:creationId xmlns:a16="http://schemas.microsoft.com/office/drawing/2014/main" id="{108958FC-8C97-4F19-9ACB-200D976138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394807"/>
              </p:ext>
            </p:extLst>
          </p:nvPr>
        </p:nvGraphicFramePr>
        <p:xfrm>
          <a:off x="2807804" y="1142672"/>
          <a:ext cx="2520280" cy="5233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點陣圖影像" r:id="rId3" imgW="3086280" imgH="6408360" progId="Paint.Picture">
                  <p:embed/>
                </p:oleObj>
              </mc:Choice>
              <mc:Fallback>
                <p:oleObj name="點陣圖影像" r:id="rId3" imgW="3086280" imgH="64083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7804" y="1142672"/>
                        <a:ext cx="2520280" cy="5233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6914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A1709A-266A-4160-ABD2-0864FEDF5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512676"/>
            <a:ext cx="6478588" cy="1143000"/>
          </a:xfrm>
        </p:spPr>
        <p:txBody>
          <a:bodyPr/>
          <a:lstStyle/>
          <a:p>
            <a:r>
              <a:rPr lang="zh-TW" altLang="en-US" sz="3600" dirty="0">
                <a:solidFill>
                  <a:schemeClr val="bg2">
                    <a:lumMod val="50000"/>
                  </a:schemeClr>
                </a:solidFill>
              </a:rPr>
              <a:t>玩家擁有金額</a:t>
            </a:r>
            <a:b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</a:b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63B96B1F-C096-4EC4-8CC0-1CC9A26A6DEF}"/>
              </a:ext>
            </a:extLst>
          </p:cNvPr>
          <p:cNvSpPr/>
          <p:nvPr/>
        </p:nvSpPr>
        <p:spPr bwMode="auto">
          <a:xfrm>
            <a:off x="1365512" y="2168860"/>
            <a:ext cx="5580620" cy="293309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en-US" sz="24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anose="02020603050405020304" pitchFamily="18" charset="0"/>
              </a:rPr>
              <a:t>按下拉下的</a:t>
            </a:r>
            <a:r>
              <a:rPr kumimoji="0" lang="en-US" altLang="zh-TW" sz="24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anose="02020603050405020304" pitchFamily="18" charset="0"/>
              </a:rPr>
              <a:t>button</a:t>
            </a:r>
            <a:r>
              <a:rPr kumimoji="0" lang="zh-TW" altLang="en-US" sz="24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anose="02020603050405020304" pitchFamily="18" charset="0"/>
              </a:rPr>
              <a:t>花費</a:t>
            </a:r>
            <a:r>
              <a:rPr kumimoji="0" lang="en-US" altLang="zh-TW" sz="24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anose="02020603050405020304" pitchFamily="18" charset="0"/>
              </a:rPr>
              <a:t>$50</a:t>
            </a:r>
          </a:p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旁邊的乘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2/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除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，會使賭注金額調整，也就是倍率。</a:t>
            </a:r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en-US" sz="24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anose="02020603050405020304" pitchFamily="18" charset="0"/>
              </a:rPr>
              <a:t>上方圖片，</a:t>
            </a:r>
            <a:r>
              <a:rPr kumimoji="0" lang="en-US" altLang="zh-TW" sz="24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anose="02020603050405020304" pitchFamily="18" charset="0"/>
              </a:rPr>
              <a:t>2</a:t>
            </a:r>
            <a:r>
              <a:rPr kumimoji="0" lang="zh-TW" altLang="en-US" sz="24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anose="02020603050405020304" pitchFamily="18" charset="0"/>
              </a:rPr>
              <a:t>張相同是得到錢，</a:t>
            </a:r>
            <a:r>
              <a:rPr kumimoji="0" lang="en-US" altLang="zh-TW" sz="24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anose="02020603050405020304" pitchFamily="18" charset="0"/>
              </a:rPr>
              <a:t>3</a:t>
            </a:r>
            <a:r>
              <a:rPr kumimoji="0" lang="zh-TW" altLang="en-US" sz="24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anose="02020603050405020304" pitchFamily="18" charset="0"/>
              </a:rPr>
              <a:t>張相同則是得到錢和蘋果。</a:t>
            </a:r>
          </a:p>
        </p:txBody>
      </p:sp>
    </p:spTree>
    <p:extLst>
      <p:ext uri="{BB962C8B-B14F-4D97-AF65-F5344CB8AC3E}">
        <p14:creationId xmlns:p14="http://schemas.microsoft.com/office/powerpoint/2010/main" val="340919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4CAC57A-3DC4-4D67-9D32-4A2B50FAD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647459"/>
            <a:ext cx="2903472" cy="5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8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A69FBFF-E1EF-4C8F-BA8A-17474D35C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784" y="1088740"/>
            <a:ext cx="3117604" cy="468052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94B4CD9-5AA6-4EED-932B-D5DEC13EDD5B}"/>
              </a:ext>
            </a:extLst>
          </p:cNvPr>
          <p:cNvSpPr txBox="1"/>
          <p:nvPr/>
        </p:nvSpPr>
        <p:spPr>
          <a:xfrm>
            <a:off x="359532" y="2828835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5">
                    <a:lumMod val="10000"/>
                  </a:schemeClr>
                </a:solidFill>
              </a:rPr>
              <a:t>點數</a:t>
            </a:r>
            <a:r>
              <a:rPr lang="en-US" altLang="zh-TW" dirty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accent5">
                    <a:lumMod val="10000"/>
                  </a:schemeClr>
                </a:solidFill>
              </a:rPr>
              <a:t>蘋果</a:t>
            </a:r>
            <a:r>
              <a:rPr lang="en-US" altLang="zh-TW" dirty="0">
                <a:solidFill>
                  <a:schemeClr val="accent5">
                    <a:lumMod val="10000"/>
                  </a:schemeClr>
                </a:solidFill>
              </a:rPr>
              <a:t>)</a:t>
            </a:r>
            <a:r>
              <a:rPr lang="zh-TW" altLang="en-US" dirty="0">
                <a:solidFill>
                  <a:schemeClr val="accent5">
                    <a:lumMod val="10000"/>
                  </a:schemeClr>
                </a:solidFill>
              </a:rPr>
              <a:t>兌換，</a:t>
            </a:r>
            <a:r>
              <a:rPr lang="en-US" altLang="zh-TW" dirty="0">
                <a:solidFill>
                  <a:schemeClr val="accent5">
                    <a:lumMod val="10000"/>
                  </a:schemeClr>
                </a:solidFill>
              </a:rPr>
              <a:t>3</a:t>
            </a:r>
            <a:r>
              <a:rPr lang="zh-TW" altLang="en-US" dirty="0">
                <a:solidFill>
                  <a:schemeClr val="accent5">
                    <a:lumMod val="10000"/>
                  </a:schemeClr>
                </a:solidFill>
              </a:rPr>
              <a:t>個蘋果</a:t>
            </a:r>
            <a:r>
              <a:rPr lang="en-US" altLang="zh-TW" dirty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accent5">
                    <a:lumMod val="10000"/>
                  </a:schemeClr>
                </a:solidFill>
              </a:rPr>
              <a:t>可兌換浣熊</a:t>
            </a:r>
            <a:r>
              <a:rPr lang="en-US" altLang="zh-TW" dirty="0">
                <a:solidFill>
                  <a:schemeClr val="accent5">
                    <a:lumMod val="10000"/>
                  </a:schemeClr>
                </a:solidFill>
              </a:rPr>
              <a:t>/</a:t>
            </a:r>
            <a:r>
              <a:rPr lang="zh-TW" altLang="en-US" dirty="0">
                <a:solidFill>
                  <a:schemeClr val="accent5">
                    <a:lumMod val="10000"/>
                  </a:schemeClr>
                </a:solidFill>
              </a:rPr>
              <a:t>熊貓</a:t>
            </a:r>
            <a:r>
              <a:rPr lang="en-US" altLang="zh-TW" dirty="0">
                <a:solidFill>
                  <a:schemeClr val="accent5">
                    <a:lumMod val="10000"/>
                  </a:schemeClr>
                </a:solidFill>
              </a:rPr>
              <a:t>/</a:t>
            </a:r>
            <a:r>
              <a:rPr lang="zh-TW" altLang="en-US" dirty="0">
                <a:solidFill>
                  <a:schemeClr val="accent5">
                    <a:lumMod val="10000"/>
                  </a:schemeClr>
                </a:solidFill>
              </a:rPr>
              <a:t>草尼瑪</a:t>
            </a:r>
            <a:r>
              <a:rPr lang="en-US" altLang="zh-TW" dirty="0">
                <a:solidFill>
                  <a:schemeClr val="accent5">
                    <a:lumMod val="1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649514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6">
      <a:dk1>
        <a:srgbClr val="3300CC"/>
      </a:dk1>
      <a:lt1>
        <a:srgbClr val="FFFFFF"/>
      </a:lt1>
      <a:dk2>
        <a:srgbClr val="3300CD"/>
      </a:dk2>
      <a:lt2>
        <a:srgbClr val="808080"/>
      </a:lt2>
      <a:accent1>
        <a:srgbClr val="FFDE4B"/>
      </a:accent1>
      <a:accent2>
        <a:srgbClr val="CE739C"/>
      </a:accent2>
      <a:accent3>
        <a:srgbClr val="FFFFFF"/>
      </a:accent3>
      <a:accent4>
        <a:srgbClr val="2A00AE"/>
      </a:accent4>
      <a:accent5>
        <a:srgbClr val="FFECB1"/>
      </a:accent5>
      <a:accent6>
        <a:srgbClr val="BA688D"/>
      </a:accent6>
      <a:hlink>
        <a:srgbClr val="F77352"/>
      </a:hlink>
      <a:folHlink>
        <a:srgbClr val="7A7ABC"/>
      </a:folHlink>
    </a:clrScheme>
    <a:fontScheme name="Blank Presentat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3300CC"/>
        </a:dk1>
        <a:lt1>
          <a:srgbClr val="FFFFFF"/>
        </a:lt1>
        <a:dk2>
          <a:srgbClr val="3300CD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2A00AE"/>
        </a:accent4>
        <a:accent5>
          <a:srgbClr val="DAEDEF"/>
        </a:accent5>
        <a:accent6>
          <a:srgbClr val="2D2D8A"/>
        </a:accent6>
        <a:hlink>
          <a:srgbClr val="333366"/>
        </a:hlink>
        <a:folHlink>
          <a:srgbClr val="99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4">
        <a:dk1>
          <a:srgbClr val="3300CC"/>
        </a:dk1>
        <a:lt1>
          <a:srgbClr val="FFFFFF"/>
        </a:lt1>
        <a:dk2>
          <a:srgbClr val="3300CD"/>
        </a:dk2>
        <a:lt2>
          <a:srgbClr val="808080"/>
        </a:lt2>
        <a:accent1>
          <a:srgbClr val="BBE0E3"/>
        </a:accent1>
        <a:accent2>
          <a:srgbClr val="CE739C"/>
        </a:accent2>
        <a:accent3>
          <a:srgbClr val="FFFFFF"/>
        </a:accent3>
        <a:accent4>
          <a:srgbClr val="2A00AE"/>
        </a:accent4>
        <a:accent5>
          <a:srgbClr val="DAEDEF"/>
        </a:accent5>
        <a:accent6>
          <a:srgbClr val="BA688D"/>
        </a:accent6>
        <a:hlink>
          <a:srgbClr val="F77352"/>
        </a:hlink>
        <a:folHlink>
          <a:srgbClr val="99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5">
        <a:dk1>
          <a:srgbClr val="3300CC"/>
        </a:dk1>
        <a:lt1>
          <a:srgbClr val="FFFFFF"/>
        </a:lt1>
        <a:dk2>
          <a:srgbClr val="3300CD"/>
        </a:dk2>
        <a:lt2>
          <a:srgbClr val="808080"/>
        </a:lt2>
        <a:accent1>
          <a:srgbClr val="BBE0E3"/>
        </a:accent1>
        <a:accent2>
          <a:srgbClr val="CE739C"/>
        </a:accent2>
        <a:accent3>
          <a:srgbClr val="FFFFFF"/>
        </a:accent3>
        <a:accent4>
          <a:srgbClr val="2A00AE"/>
        </a:accent4>
        <a:accent5>
          <a:srgbClr val="DAEDEF"/>
        </a:accent5>
        <a:accent6>
          <a:srgbClr val="BA688D"/>
        </a:accent6>
        <a:hlink>
          <a:srgbClr val="F77352"/>
        </a:hlink>
        <a:folHlink>
          <a:srgbClr val="7A7A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6">
        <a:dk1>
          <a:srgbClr val="3300CC"/>
        </a:dk1>
        <a:lt1>
          <a:srgbClr val="FFFFFF"/>
        </a:lt1>
        <a:dk2>
          <a:srgbClr val="3300CD"/>
        </a:dk2>
        <a:lt2>
          <a:srgbClr val="808080"/>
        </a:lt2>
        <a:accent1>
          <a:srgbClr val="FFDE4B"/>
        </a:accent1>
        <a:accent2>
          <a:srgbClr val="CE739C"/>
        </a:accent2>
        <a:accent3>
          <a:srgbClr val="FFFFFF"/>
        </a:accent3>
        <a:accent4>
          <a:srgbClr val="2A00AE"/>
        </a:accent4>
        <a:accent5>
          <a:srgbClr val="FFECB1"/>
        </a:accent5>
        <a:accent6>
          <a:srgbClr val="BA688D"/>
        </a:accent6>
        <a:hlink>
          <a:srgbClr val="F77352"/>
        </a:hlink>
        <a:folHlink>
          <a:srgbClr val="7A7A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8260</TotalTime>
  <Words>236</Words>
  <Application>Microsoft Office PowerPoint</Application>
  <PresentationFormat>如螢幕大小 (4:3)</PresentationFormat>
  <Paragraphs>39</Paragraphs>
  <Slides>13</Slides>
  <Notes>5</Notes>
  <HiddenSlides>0</HiddenSlides>
  <MMClips>0</MMClips>
  <ScaleCrop>false</ScaleCrop>
  <HeadingPairs>
    <vt:vector size="8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Arial</vt:lpstr>
      <vt:lpstr>Tahoma</vt:lpstr>
      <vt:lpstr>Times</vt:lpstr>
      <vt:lpstr>Blank Presentation</vt:lpstr>
      <vt:lpstr>調色盤圖片</vt:lpstr>
      <vt:lpstr>行動網路裝置系統與應用 __ 拉霸機</vt:lpstr>
      <vt:lpstr>目錄</vt:lpstr>
      <vt:lpstr>應用程式功能</vt:lpstr>
      <vt:lpstr>遊戲規則</vt:lpstr>
      <vt:lpstr>PowerPoint 簡報</vt:lpstr>
      <vt:lpstr>開始遊戲 </vt:lpstr>
      <vt:lpstr>玩家擁有金額 </vt:lpstr>
      <vt:lpstr>PowerPoint 簡報</vt:lpstr>
      <vt:lpstr>PowerPoint 簡報</vt:lpstr>
      <vt:lpstr>PowerPoint 簡報</vt:lpstr>
      <vt:lpstr>PowerPoint 簡報</vt:lpstr>
      <vt:lpstr>記錄(歷史)各項點數</vt:lpstr>
      <vt:lpstr>THANKS!</vt:lpstr>
    </vt:vector>
  </TitlesOfParts>
  <Company>Presentation Magazine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 Template</dc:title>
  <dc:creator>Presentation Magazine</dc:creator>
  <cp:lastModifiedBy>許永紳(s08210026)</cp:lastModifiedBy>
  <cp:revision>37</cp:revision>
  <dcterms:created xsi:type="dcterms:W3CDTF">2006-02-12T12:45:36Z</dcterms:created>
  <dcterms:modified xsi:type="dcterms:W3CDTF">2021-12-29T06:42:22Z</dcterms:modified>
</cp:coreProperties>
</file>