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41" r:id="rId1"/>
  </p:sldMasterIdLst>
  <p:notesMasterIdLst>
    <p:notesMasterId r:id="rId19"/>
  </p:notesMasterIdLst>
  <p:sldIdLst>
    <p:sldId id="1019" r:id="rId2"/>
    <p:sldId id="1020" r:id="rId3"/>
    <p:sldId id="1021" r:id="rId4"/>
    <p:sldId id="1022" r:id="rId5"/>
    <p:sldId id="1023" r:id="rId6"/>
    <p:sldId id="1024" r:id="rId7"/>
    <p:sldId id="1025" r:id="rId8"/>
    <p:sldId id="1026" r:id="rId9"/>
    <p:sldId id="1027" r:id="rId10"/>
    <p:sldId id="1028" r:id="rId11"/>
    <p:sldId id="1029" r:id="rId12"/>
    <p:sldId id="1035" r:id="rId13"/>
    <p:sldId id="1030" r:id="rId14"/>
    <p:sldId id="1031" r:id="rId15"/>
    <p:sldId id="1032" r:id="rId16"/>
    <p:sldId id="1033" r:id="rId17"/>
    <p:sldId id="1034" r:id="rId18"/>
  </p:sldIdLst>
  <p:sldSz cx="24387175" cy="13716000"/>
  <p:notesSz cx="6858000" cy="9144000"/>
  <p:defaultTextStyle>
    <a:defPPr>
      <a:defRPr lang="en-US"/>
    </a:defPPr>
    <a:lvl1pPr marL="0" algn="l" defTabSz="1828736" rtl="0" eaLnBrk="1" latinLnBrk="0" hangingPunct="1">
      <a:defRPr sz="3600" kern="1200">
        <a:solidFill>
          <a:schemeClr val="tx1"/>
        </a:solidFill>
        <a:latin typeface="+mn-lt"/>
        <a:ea typeface="+mn-ea"/>
        <a:cs typeface="+mn-cs"/>
      </a:defRPr>
    </a:lvl1pPr>
    <a:lvl2pPr marL="914368" algn="l" defTabSz="1828736" rtl="0" eaLnBrk="1" latinLnBrk="0" hangingPunct="1">
      <a:defRPr sz="3600" kern="1200">
        <a:solidFill>
          <a:schemeClr val="tx1"/>
        </a:solidFill>
        <a:latin typeface="+mn-lt"/>
        <a:ea typeface="+mn-ea"/>
        <a:cs typeface="+mn-cs"/>
      </a:defRPr>
    </a:lvl2pPr>
    <a:lvl3pPr marL="1828736" algn="l" defTabSz="1828736" rtl="0" eaLnBrk="1" latinLnBrk="0" hangingPunct="1">
      <a:defRPr sz="3600" kern="1200">
        <a:solidFill>
          <a:schemeClr val="tx1"/>
        </a:solidFill>
        <a:latin typeface="+mn-lt"/>
        <a:ea typeface="+mn-ea"/>
        <a:cs typeface="+mn-cs"/>
      </a:defRPr>
    </a:lvl3pPr>
    <a:lvl4pPr marL="2743104" algn="l" defTabSz="1828736" rtl="0" eaLnBrk="1" latinLnBrk="0" hangingPunct="1">
      <a:defRPr sz="3600" kern="1200">
        <a:solidFill>
          <a:schemeClr val="tx1"/>
        </a:solidFill>
        <a:latin typeface="+mn-lt"/>
        <a:ea typeface="+mn-ea"/>
        <a:cs typeface="+mn-cs"/>
      </a:defRPr>
    </a:lvl4pPr>
    <a:lvl5pPr marL="3657472" algn="l" defTabSz="1828736" rtl="0" eaLnBrk="1" latinLnBrk="0" hangingPunct="1">
      <a:defRPr sz="3600" kern="1200">
        <a:solidFill>
          <a:schemeClr val="tx1"/>
        </a:solidFill>
        <a:latin typeface="+mn-lt"/>
        <a:ea typeface="+mn-ea"/>
        <a:cs typeface="+mn-cs"/>
      </a:defRPr>
    </a:lvl5pPr>
    <a:lvl6pPr marL="4571840" algn="l" defTabSz="1828736" rtl="0" eaLnBrk="1" latinLnBrk="0" hangingPunct="1">
      <a:defRPr sz="3600" kern="1200">
        <a:solidFill>
          <a:schemeClr val="tx1"/>
        </a:solidFill>
        <a:latin typeface="+mn-lt"/>
        <a:ea typeface="+mn-ea"/>
        <a:cs typeface="+mn-cs"/>
      </a:defRPr>
    </a:lvl6pPr>
    <a:lvl7pPr marL="5486209" algn="l" defTabSz="1828736" rtl="0" eaLnBrk="1" latinLnBrk="0" hangingPunct="1">
      <a:defRPr sz="3600" kern="1200">
        <a:solidFill>
          <a:schemeClr val="tx1"/>
        </a:solidFill>
        <a:latin typeface="+mn-lt"/>
        <a:ea typeface="+mn-ea"/>
        <a:cs typeface="+mn-cs"/>
      </a:defRPr>
    </a:lvl7pPr>
    <a:lvl8pPr marL="6400576" algn="l" defTabSz="1828736" rtl="0" eaLnBrk="1" latinLnBrk="0" hangingPunct="1">
      <a:defRPr sz="3600" kern="1200">
        <a:solidFill>
          <a:schemeClr val="tx1"/>
        </a:solidFill>
        <a:latin typeface="+mn-lt"/>
        <a:ea typeface="+mn-ea"/>
        <a:cs typeface="+mn-cs"/>
      </a:defRPr>
    </a:lvl8pPr>
    <a:lvl9pPr marL="7314945" algn="l" defTabSz="1828736"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68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autoAdjust="0"/>
    <p:restoredTop sz="87106" autoAdjust="0"/>
  </p:normalViewPr>
  <p:slideViewPr>
    <p:cSldViewPr snapToGrid="0" snapToObjects="1" showGuides="1">
      <p:cViewPr varScale="1">
        <p:scale>
          <a:sx n="53" d="100"/>
          <a:sy n="53" d="100"/>
        </p:scale>
        <p:origin x="328" y="200"/>
      </p:cViewPr>
      <p:guideLst>
        <p:guide orient="horz" pos="4296"/>
        <p:guide pos="7681"/>
      </p:guideLst>
    </p:cSldViewPr>
  </p:slideViewPr>
  <p:outlineViewPr>
    <p:cViewPr>
      <p:scale>
        <a:sx n="33" d="100"/>
        <a:sy n="33" d="100"/>
      </p:scale>
      <p:origin x="0" y="-31902"/>
    </p:cViewPr>
  </p:outlineViewPr>
  <p:notesTextViewPr>
    <p:cViewPr>
      <p:scale>
        <a:sx n="3" d="2"/>
        <a:sy n="3" d="2"/>
      </p:scale>
      <p:origin x="0" y="0"/>
    </p:cViewPr>
  </p:notesTextViewPr>
  <p:sorterViewPr>
    <p:cViewPr>
      <p:scale>
        <a:sx n="50" d="100"/>
        <a:sy n="50" d="100"/>
      </p:scale>
      <p:origin x="0" y="-79688"/>
    </p:cViewPr>
  </p:sorterViewPr>
  <p:notesViewPr>
    <p:cSldViewPr snapToGrid="0" snapToObjects="1">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11103-8968-6247-A000-D3722ADDE2DC}" type="datetimeFigureOut">
              <a:rPr lang="en-US" smtClean="0"/>
              <a:t>12/1/19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8E02F-3A38-8D4C-A64D-91AFCA468BB7}" type="slidenum">
              <a:rPr lang="en-US" smtClean="0"/>
              <a:t>‹#›</a:t>
            </a:fld>
            <a:endParaRPr lang="en-US" dirty="0"/>
          </a:p>
        </p:txBody>
      </p:sp>
    </p:spTree>
    <p:extLst>
      <p:ext uri="{BB962C8B-B14F-4D97-AF65-F5344CB8AC3E}">
        <p14:creationId xmlns:p14="http://schemas.microsoft.com/office/powerpoint/2010/main" val="1001598711"/>
      </p:ext>
    </p:extLst>
  </p:cSld>
  <p:clrMap bg1="lt1" tx1="dk1" bg2="lt2" tx2="dk2" accent1="accent1" accent2="accent2" accent3="accent3" accent4="accent4" accent5="accent5" accent6="accent6" hlink="hlink" folHlink="folHlink"/>
  <p:notesStyle>
    <a:lvl1pPr marL="0" algn="l" defTabSz="1828736" rtl="0" eaLnBrk="1" latinLnBrk="0" hangingPunct="1">
      <a:defRPr sz="2400" kern="1200">
        <a:solidFill>
          <a:schemeClr val="tx1"/>
        </a:solidFill>
        <a:latin typeface="+mn-lt"/>
        <a:ea typeface="+mn-ea"/>
        <a:cs typeface="+mn-cs"/>
      </a:defRPr>
    </a:lvl1pPr>
    <a:lvl2pPr marL="914368" algn="l" defTabSz="1828736" rtl="0" eaLnBrk="1" latinLnBrk="0" hangingPunct="1">
      <a:defRPr sz="2400" kern="1200">
        <a:solidFill>
          <a:schemeClr val="tx1"/>
        </a:solidFill>
        <a:latin typeface="+mn-lt"/>
        <a:ea typeface="+mn-ea"/>
        <a:cs typeface="+mn-cs"/>
      </a:defRPr>
    </a:lvl2pPr>
    <a:lvl3pPr marL="1828736" algn="l" defTabSz="1828736" rtl="0" eaLnBrk="1" latinLnBrk="0" hangingPunct="1">
      <a:defRPr sz="2400" kern="1200">
        <a:solidFill>
          <a:schemeClr val="tx1"/>
        </a:solidFill>
        <a:latin typeface="+mn-lt"/>
        <a:ea typeface="+mn-ea"/>
        <a:cs typeface="+mn-cs"/>
      </a:defRPr>
    </a:lvl3pPr>
    <a:lvl4pPr marL="2743104" algn="l" defTabSz="1828736" rtl="0" eaLnBrk="1" latinLnBrk="0" hangingPunct="1">
      <a:defRPr sz="2400" kern="1200">
        <a:solidFill>
          <a:schemeClr val="tx1"/>
        </a:solidFill>
        <a:latin typeface="+mn-lt"/>
        <a:ea typeface="+mn-ea"/>
        <a:cs typeface="+mn-cs"/>
      </a:defRPr>
    </a:lvl4pPr>
    <a:lvl5pPr marL="3657472" algn="l" defTabSz="1828736" rtl="0" eaLnBrk="1" latinLnBrk="0" hangingPunct="1">
      <a:defRPr sz="2400" kern="1200">
        <a:solidFill>
          <a:schemeClr val="tx1"/>
        </a:solidFill>
        <a:latin typeface="+mn-lt"/>
        <a:ea typeface="+mn-ea"/>
        <a:cs typeface="+mn-cs"/>
      </a:defRPr>
    </a:lvl5pPr>
    <a:lvl6pPr marL="4571840" algn="l" defTabSz="1828736" rtl="0" eaLnBrk="1" latinLnBrk="0" hangingPunct="1">
      <a:defRPr sz="2400" kern="1200">
        <a:solidFill>
          <a:schemeClr val="tx1"/>
        </a:solidFill>
        <a:latin typeface="+mn-lt"/>
        <a:ea typeface="+mn-ea"/>
        <a:cs typeface="+mn-cs"/>
      </a:defRPr>
    </a:lvl6pPr>
    <a:lvl7pPr marL="5486209" algn="l" defTabSz="1828736" rtl="0" eaLnBrk="1" latinLnBrk="0" hangingPunct="1">
      <a:defRPr sz="2400" kern="1200">
        <a:solidFill>
          <a:schemeClr val="tx1"/>
        </a:solidFill>
        <a:latin typeface="+mn-lt"/>
        <a:ea typeface="+mn-ea"/>
        <a:cs typeface="+mn-cs"/>
      </a:defRPr>
    </a:lvl7pPr>
    <a:lvl8pPr marL="6400576" algn="l" defTabSz="1828736" rtl="0" eaLnBrk="1" latinLnBrk="0" hangingPunct="1">
      <a:defRPr sz="2400" kern="1200">
        <a:solidFill>
          <a:schemeClr val="tx1"/>
        </a:solidFill>
        <a:latin typeface="+mn-lt"/>
        <a:ea typeface="+mn-ea"/>
        <a:cs typeface="+mn-cs"/>
      </a:defRPr>
    </a:lvl8pPr>
    <a:lvl9pPr marL="7314945" algn="l" defTabSz="1828736"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B8E02F-3A38-8D4C-A64D-91AFCA468BB7}" type="slidenum">
              <a:rPr lang="en-US" smtClean="0"/>
              <a:t>15</a:t>
            </a:fld>
            <a:endParaRPr lang="en-US" dirty="0"/>
          </a:p>
        </p:txBody>
      </p:sp>
    </p:spTree>
    <p:extLst>
      <p:ext uri="{BB962C8B-B14F-4D97-AF65-F5344CB8AC3E}">
        <p14:creationId xmlns:p14="http://schemas.microsoft.com/office/powerpoint/2010/main" val="1939237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06466" y="5342925"/>
            <a:ext cx="14833598" cy="4572000"/>
          </a:xfrm>
        </p:spPr>
        <p:txBody>
          <a:bodyPr anchor="ctr" anchorCtr="0"/>
          <a:lstStyle>
            <a:lvl1pPr algn="l">
              <a:lnSpc>
                <a:spcPct val="100000"/>
              </a:lnSpc>
              <a:defRPr sz="12000" b="1"/>
            </a:lvl1pPr>
          </a:lstStyle>
          <a:p>
            <a:r>
              <a:rPr lang="en-US" dirty="0"/>
              <a:t>Click to edit Master title style</a:t>
            </a:r>
          </a:p>
        </p:txBody>
      </p:sp>
      <p:sp>
        <p:nvSpPr>
          <p:cNvPr id="3" name="Subtitle 2"/>
          <p:cNvSpPr>
            <a:spLocks noGrp="1"/>
          </p:cNvSpPr>
          <p:nvPr>
            <p:ph type="subTitle" idx="1"/>
          </p:nvPr>
        </p:nvSpPr>
        <p:spPr>
          <a:xfrm>
            <a:off x="906465" y="2187240"/>
            <a:ext cx="14833599" cy="1530350"/>
          </a:xfrm>
        </p:spPr>
        <p:txBody>
          <a:bodyPr numCol="1" anchor="b">
            <a:noAutofit/>
          </a:bodyPr>
          <a:lstStyle>
            <a:lvl1pPr marL="0" indent="0" algn="l" fontAlgn="b">
              <a:lnSpc>
                <a:spcPct val="114000"/>
              </a:lnSpc>
              <a:buNone/>
              <a:defRPr sz="7200"/>
            </a:lvl1pPr>
            <a:lvl2pPr marL="680102" indent="0" algn="ctr">
              <a:buNone/>
              <a:defRPr sz="2974"/>
            </a:lvl2pPr>
            <a:lvl3pPr marL="1360203" indent="0" algn="ctr">
              <a:buNone/>
              <a:defRPr sz="2677"/>
            </a:lvl3pPr>
            <a:lvl4pPr marL="2040305" indent="0" algn="ctr">
              <a:buNone/>
              <a:defRPr sz="2381"/>
            </a:lvl4pPr>
            <a:lvl5pPr marL="2720407" indent="0" algn="ctr">
              <a:buNone/>
              <a:defRPr sz="2381"/>
            </a:lvl5pPr>
            <a:lvl6pPr marL="3400509" indent="0" algn="ctr">
              <a:buNone/>
              <a:defRPr sz="2381"/>
            </a:lvl6pPr>
            <a:lvl7pPr marL="4080611" indent="0" algn="ctr">
              <a:buNone/>
              <a:defRPr sz="2381"/>
            </a:lvl7pPr>
            <a:lvl8pPr marL="4760710" indent="0" algn="ctr">
              <a:buNone/>
              <a:defRPr sz="2381"/>
            </a:lvl8pPr>
            <a:lvl9pPr marL="5440812" indent="0" algn="ctr">
              <a:buNone/>
              <a:defRPr sz="2381"/>
            </a:lvl9pPr>
          </a:lstStyle>
          <a:p>
            <a:r>
              <a:rPr lang="en-US" dirty="0"/>
              <a:t>Click to edit Master subtitle style</a:t>
            </a:r>
          </a:p>
        </p:txBody>
      </p:sp>
      <p:cxnSp>
        <p:nvCxnSpPr>
          <p:cNvPr id="6" name="Straight Connector 5"/>
          <p:cNvCxnSpPr/>
          <p:nvPr/>
        </p:nvCxnSpPr>
        <p:spPr>
          <a:xfrm>
            <a:off x="906462" y="10044113"/>
            <a:ext cx="2255678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3454147" y="10969625"/>
            <a:ext cx="10963656" cy="1764792"/>
          </a:xfrm>
        </p:spPr>
        <p:txBody>
          <a:bodyPr numCol="1">
            <a:noAutofit/>
          </a:bodyPr>
          <a:lstStyle>
            <a:lvl1pPr marL="0" indent="0">
              <a:lnSpc>
                <a:spcPct val="114000"/>
              </a:lnSpc>
              <a:spcBef>
                <a:spcPts val="0"/>
              </a:spcBef>
              <a:buFontTx/>
              <a:buNone/>
              <a:defRPr sz="4000"/>
            </a:lvl1pPr>
            <a:lvl2pPr marL="0" indent="0">
              <a:lnSpc>
                <a:spcPts val="4200"/>
              </a:lnSpc>
              <a:spcBef>
                <a:spcPts val="0"/>
              </a:spcBef>
              <a:buFontTx/>
              <a:buNone/>
              <a:defRPr sz="3000"/>
            </a:lvl2pPr>
            <a:lvl3pPr marL="0" indent="0">
              <a:lnSpc>
                <a:spcPts val="4200"/>
              </a:lnSpc>
              <a:spcBef>
                <a:spcPts val="0"/>
              </a:spcBef>
              <a:buFontTx/>
              <a:buNone/>
              <a:defRPr sz="3000"/>
            </a:lvl3pPr>
            <a:lvl4pPr marL="0" indent="0">
              <a:lnSpc>
                <a:spcPts val="4200"/>
              </a:lnSpc>
              <a:spcBef>
                <a:spcPts val="0"/>
              </a:spcBef>
              <a:buFontTx/>
              <a:buNone/>
              <a:defRPr sz="3000"/>
            </a:lvl4pPr>
            <a:lvl5pPr marL="0" indent="0">
              <a:lnSpc>
                <a:spcPts val="4200"/>
              </a:lnSpc>
              <a:spcBef>
                <a:spcPts val="0"/>
              </a:spcBef>
              <a:buFontTx/>
              <a:buNone/>
              <a:defRPr sz="3000"/>
            </a:lvl5pPr>
          </a:lstStyle>
          <a:p>
            <a:pPr lvl="0"/>
            <a:r>
              <a:rPr lang="en-US" dirty="0"/>
              <a:t>Click to edit Master text styles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57" y="11108579"/>
            <a:ext cx="1672575" cy="1471329"/>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57" y="11108579"/>
            <a:ext cx="1672575" cy="1471329"/>
          </a:xfrm>
          <a:prstGeom prst="rect">
            <a:avLst/>
          </a:prstGeom>
        </p:spPr>
      </p:pic>
      <p:pic>
        <p:nvPicPr>
          <p:cNvPr id="12" name="Picture 11">
            <a:extLst>
              <a:ext uri="{FF2B5EF4-FFF2-40B4-BE49-F238E27FC236}">
                <a16:creationId xmlns:a16="http://schemas.microsoft.com/office/drawing/2014/main" id="{2E2FCC35-9BBF-46A1-A54C-987AFED15A4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365086" y="6065355"/>
            <a:ext cx="7117618" cy="6014549"/>
          </a:xfrm>
          <a:prstGeom prst="rect">
            <a:avLst/>
          </a:prstGeom>
        </p:spPr>
      </p:pic>
      <p:pic>
        <p:nvPicPr>
          <p:cNvPr id="13" name="Picture 12">
            <a:extLst>
              <a:ext uri="{FF2B5EF4-FFF2-40B4-BE49-F238E27FC236}">
                <a16:creationId xmlns:a16="http://schemas.microsoft.com/office/drawing/2014/main" id="{04277C68-6DC7-4F56-B6ED-067FE9EA7450}"/>
              </a:ext>
            </a:extLst>
          </p:cNvPr>
          <p:cNvPicPr>
            <a:picLocks noChangeAspect="1"/>
          </p:cNvPicPr>
          <p:nvPr userDrawn="1"/>
        </p:nvPicPr>
        <p:blipFill rotWithShape="1">
          <a:blip r:embed="rId4"/>
          <a:srcRect l="15321" r="14109"/>
          <a:stretch/>
        </p:blipFill>
        <p:spPr>
          <a:xfrm>
            <a:off x="16365086" y="2619911"/>
            <a:ext cx="7098164" cy="3797300"/>
          </a:xfrm>
          <a:prstGeom prst="rect">
            <a:avLst/>
          </a:prstGeom>
        </p:spPr>
      </p:pic>
    </p:spTree>
    <p:extLst>
      <p:ext uri="{BB962C8B-B14F-4D97-AF65-F5344CB8AC3E}">
        <p14:creationId xmlns:p14="http://schemas.microsoft.com/office/powerpoint/2010/main" val="231702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2" name="Straight Connector 11"/>
          <p:cNvCxnSpPr/>
          <p:nvPr/>
        </p:nvCxnSpPr>
        <p:spPr>
          <a:xfrm>
            <a:off x="906462" y="1524000"/>
            <a:ext cx="225567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0"/>
          </p:nvPr>
        </p:nvSpPr>
        <p:spPr/>
        <p:txBody>
          <a:bodyPr/>
          <a:lstStyle>
            <a:lvl1pPr>
              <a:defRPr>
                <a:latin typeface="+mn-lt"/>
              </a:defRPr>
            </a:lvl1p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
        <p:nvSpPr>
          <p:cNvPr id="3" name="Title 2"/>
          <p:cNvSpPr>
            <a:spLocks noGrp="1"/>
          </p:cNvSpPr>
          <p:nvPr>
            <p:ph type="title"/>
          </p:nvPr>
        </p:nvSpPr>
        <p:spPr/>
        <p:txBody>
          <a:bodyPr/>
          <a:lstStyle/>
          <a:p>
            <a:r>
              <a:rPr lang="en-US"/>
              <a:t>Click to edit Master title style</a:t>
            </a:r>
          </a:p>
        </p:txBody>
      </p:sp>
      <p:sp>
        <p:nvSpPr>
          <p:cNvPr id="6" name="Text Placeholder 6"/>
          <p:cNvSpPr>
            <a:spLocks noGrp="1"/>
          </p:cNvSpPr>
          <p:nvPr>
            <p:ph type="body" sz="quarter" idx="12"/>
          </p:nvPr>
        </p:nvSpPr>
        <p:spPr>
          <a:xfrm>
            <a:off x="0" y="12238673"/>
            <a:ext cx="24387175" cy="1477328"/>
          </a:xfrm>
          <a:solidFill>
            <a:schemeClr val="tx1"/>
          </a:solidFill>
        </p:spPr>
        <p:txBody>
          <a:bodyPr lIns="914400" tIns="457200" rIns="914400" bIns="457200" anchor="b" anchorCtr="0">
            <a:spAutoFit/>
          </a:bodyPr>
          <a:lstStyle>
            <a:lvl1pPr marL="0" indent="0" algn="ctr">
              <a:buNone/>
              <a:defRPr sz="3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33059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atin typeface="+mn-lt"/>
              </a:defRPr>
            </a:lvl1p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
        <p:nvSpPr>
          <p:cNvPr id="3" name="Text Placeholder 6"/>
          <p:cNvSpPr>
            <a:spLocks noGrp="1"/>
          </p:cNvSpPr>
          <p:nvPr>
            <p:ph type="body" sz="quarter" idx="12"/>
          </p:nvPr>
        </p:nvSpPr>
        <p:spPr>
          <a:xfrm>
            <a:off x="0" y="12238673"/>
            <a:ext cx="24387175" cy="1477328"/>
          </a:xfrm>
          <a:solidFill>
            <a:schemeClr val="tx1"/>
          </a:solidFill>
        </p:spPr>
        <p:txBody>
          <a:bodyPr lIns="914400" tIns="457200" rIns="914400" bIns="457200" anchor="b" anchorCtr="0">
            <a:spAutoFit/>
          </a:bodyPr>
          <a:lstStyle>
            <a:lvl1pPr marL="0" indent="0" algn="ctr">
              <a:buNone/>
              <a:defRPr sz="3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12034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6462" y="4181422"/>
            <a:ext cx="22556787" cy="5579164"/>
          </a:xfrm>
        </p:spPr>
        <p:txBody>
          <a:bodyPr anchor="b"/>
          <a:lstStyle>
            <a:lvl1pPr>
              <a:lnSpc>
                <a:spcPct val="114000"/>
              </a:lnSpc>
              <a:defRPr sz="7200" b="0"/>
            </a:lvl1pPr>
          </a:lstStyle>
          <a:p>
            <a:r>
              <a:rPr lang="en-US" dirty="0"/>
              <a:t>Click to edit Master title style</a:t>
            </a:r>
          </a:p>
        </p:txBody>
      </p:sp>
      <p:cxnSp>
        <p:nvCxnSpPr>
          <p:cNvPr id="8" name="Straight Connector 7"/>
          <p:cNvCxnSpPr/>
          <p:nvPr/>
        </p:nvCxnSpPr>
        <p:spPr>
          <a:xfrm>
            <a:off x="906462" y="10044113"/>
            <a:ext cx="22556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3801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alf Column Bullets">
    <p:spTree>
      <p:nvGrpSpPr>
        <p:cNvPr id="1" name=""/>
        <p:cNvGrpSpPr/>
        <p:nvPr/>
      </p:nvGrpSpPr>
      <p:grpSpPr>
        <a:xfrm>
          <a:off x="0" y="0"/>
          <a:ext cx="0" cy="0"/>
          <a:chOff x="0" y="0"/>
          <a:chExt cx="0" cy="0"/>
        </a:xfrm>
      </p:grpSpPr>
      <p:cxnSp>
        <p:nvCxnSpPr>
          <p:cNvPr id="15" name="Straight Connector 14"/>
          <p:cNvCxnSpPr/>
          <p:nvPr/>
        </p:nvCxnSpPr>
        <p:spPr>
          <a:xfrm>
            <a:off x="906462" y="1524000"/>
            <a:ext cx="225567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0"/>
          </p:nvPr>
        </p:nvSpPr>
        <p:spPr/>
        <p:txBody>
          <a:bodyPr/>
          <a:lstStyle>
            <a:lvl1pPr>
              <a:defRPr>
                <a:latin typeface="+mn-lt"/>
              </a:defRPr>
            </a:lvl1p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
        <p:nvSpPr>
          <p:cNvPr id="4" name="Text Placeholder 3"/>
          <p:cNvSpPr>
            <a:spLocks noGrp="1"/>
          </p:cNvSpPr>
          <p:nvPr>
            <p:ph type="body" sz="quarter" idx="11"/>
          </p:nvPr>
        </p:nvSpPr>
        <p:spPr>
          <a:xfrm>
            <a:off x="956423" y="2440175"/>
            <a:ext cx="10916490" cy="92835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2"/>
          </p:nvPr>
        </p:nvSpPr>
        <p:spPr>
          <a:xfrm>
            <a:off x="0" y="12238673"/>
            <a:ext cx="24387175" cy="1477328"/>
          </a:xfrm>
          <a:solidFill>
            <a:schemeClr val="tx1"/>
          </a:solidFill>
        </p:spPr>
        <p:txBody>
          <a:bodyPr lIns="914400" tIns="457200" rIns="914400" bIns="457200" anchor="b" anchorCtr="0">
            <a:spAutoFit/>
          </a:bodyPr>
          <a:lstStyle>
            <a:lvl1pPr marL="0" indent="0" algn="ctr">
              <a:buNone/>
              <a:defRPr sz="3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58843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Column Number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
        <p:nvSpPr>
          <p:cNvPr id="4" name="Text Placeholder 3"/>
          <p:cNvSpPr>
            <a:spLocks noGrp="1"/>
          </p:cNvSpPr>
          <p:nvPr>
            <p:ph type="body" sz="quarter" idx="11"/>
          </p:nvPr>
        </p:nvSpPr>
        <p:spPr>
          <a:xfrm>
            <a:off x="956423" y="2440175"/>
            <a:ext cx="10916490" cy="9596250"/>
          </a:xfrm>
        </p:spPr>
        <p:txBody>
          <a:bodyPr/>
          <a:lstStyle>
            <a:lvl1pPr marL="914400" indent="-914400">
              <a:buSzPct val="100000"/>
              <a:buFont typeface="+mj-lt"/>
              <a:buAutoNum type="arabicPeriod"/>
              <a:defRPr/>
            </a:lvl1pPr>
            <a:lvl2pPr marL="1828800" indent="-914400">
              <a:buSzPct val="100000"/>
              <a:buFont typeface="+mj-lt"/>
              <a:buAutoNum type="alphaUcPeriod"/>
              <a:defRPr/>
            </a:lvl2pPr>
            <a:lvl3pPr marL="2743200" indent="-914400">
              <a:buFont typeface="+mj-lt"/>
              <a:buAutoNum type="romanLcPeriod"/>
              <a:defRPr/>
            </a:lvl3pPr>
            <a:lvl4pPr marL="3657600" indent="-914400">
              <a:buSzPct val="100000"/>
              <a:buFont typeface="+mj-lt"/>
              <a:buAutoNum type="arabicPeriod"/>
              <a:defRPr/>
            </a:lvl4pPr>
            <a:lvl5pPr marL="4572000" indent="-914400">
              <a:buSzPct val="100000"/>
              <a:buFont typeface="+mj-lt"/>
              <a:buAutoNum type="alphaL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906462" y="1524000"/>
            <a:ext cx="2255678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p:txBody>
          <a:bodyPr/>
          <a:lstStyle/>
          <a:p>
            <a:r>
              <a:rPr lang="en-US"/>
              <a:t>Click to edit Master title style</a:t>
            </a:r>
          </a:p>
        </p:txBody>
      </p:sp>
      <p:sp>
        <p:nvSpPr>
          <p:cNvPr id="11" name="Text Placeholder 6"/>
          <p:cNvSpPr>
            <a:spLocks noGrp="1"/>
          </p:cNvSpPr>
          <p:nvPr>
            <p:ph type="body" sz="quarter" idx="12"/>
          </p:nvPr>
        </p:nvSpPr>
        <p:spPr>
          <a:xfrm>
            <a:off x="0" y="12238673"/>
            <a:ext cx="24387175" cy="1477328"/>
          </a:xfrm>
          <a:solidFill>
            <a:schemeClr val="tx1"/>
          </a:solidFill>
        </p:spPr>
        <p:txBody>
          <a:bodyPr lIns="914400" tIns="457200" rIns="914400" bIns="457200" anchor="b" anchorCtr="0">
            <a:spAutoFit/>
          </a:bodyPr>
          <a:lstStyle>
            <a:lvl1pPr marL="0" indent="0" algn="ctr">
              <a:buNone/>
              <a:defRPr sz="3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92382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Column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06463" y="1985962"/>
            <a:ext cx="22563661" cy="9723437"/>
          </a:xfrm>
        </p:spPr>
        <p:txBody>
          <a:bodyPr numCol="1">
            <a:noAutofit/>
          </a:bodyPr>
          <a:lstStyle>
            <a:lvl1pPr marL="914400" indent="-914400">
              <a:lnSpc>
                <a:spcPct val="114000"/>
              </a:lnSpc>
              <a:spcBef>
                <a:spcPts val="0"/>
              </a:spcBef>
              <a:buFont typeface="AppleSymbols" charset="0"/>
              <a:buChar char="⦿"/>
              <a:defRPr sz="4400"/>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hoc in </a:t>
            </a:r>
            <a:r>
              <a:rPr lang="en-US" dirty="0" err="1"/>
              <a:t>eo</a:t>
            </a:r>
            <a:r>
              <a:rPr lang="en-US" dirty="0"/>
              <a:t> M. </a:t>
            </a:r>
            <a:r>
              <a:rPr lang="en-US" dirty="0" err="1"/>
              <a:t>Ut</a:t>
            </a:r>
            <a:r>
              <a:rPr lang="en-US" dirty="0"/>
              <a:t> </a:t>
            </a:r>
            <a:r>
              <a:rPr lang="en-US" dirty="0" err="1"/>
              <a:t>pulsi</a:t>
            </a:r>
            <a:r>
              <a:rPr lang="en-US" dirty="0"/>
              <a:t> </a:t>
            </a:r>
            <a:r>
              <a:rPr lang="en-US" dirty="0" err="1"/>
              <a:t>recurrant</a:t>
            </a:r>
            <a:r>
              <a:rPr lang="en-US" dirty="0"/>
              <a:t>? </a:t>
            </a:r>
            <a:r>
              <a:rPr lang="en-US" dirty="0" err="1"/>
              <a:t>Istam</a:t>
            </a:r>
            <a:r>
              <a:rPr lang="en-US" dirty="0"/>
              <a:t> </a:t>
            </a:r>
            <a:r>
              <a:rPr lang="en-US" dirty="0" err="1"/>
              <a:t>voluptatem</a:t>
            </a:r>
            <a:r>
              <a:rPr lang="en-US" dirty="0"/>
              <a:t>, </a:t>
            </a:r>
            <a:r>
              <a:rPr lang="en-US" dirty="0" err="1"/>
              <a:t>inquit</a:t>
            </a:r>
            <a:r>
              <a:rPr lang="en-US" dirty="0"/>
              <a:t>, Epicurus </a:t>
            </a:r>
            <a:r>
              <a:rPr lang="en-US" dirty="0" err="1"/>
              <a:t>ignorat</a:t>
            </a:r>
            <a:r>
              <a:rPr lang="en-US" dirty="0"/>
              <a:t>? An </a:t>
            </a:r>
            <a:r>
              <a:rPr lang="en-US" dirty="0" err="1"/>
              <a:t>eiusdem</a:t>
            </a:r>
            <a:r>
              <a:rPr lang="en-US" dirty="0"/>
              <a:t> </a:t>
            </a:r>
            <a:r>
              <a:rPr lang="en-US" dirty="0" err="1"/>
              <a:t>modi</a:t>
            </a:r>
            <a:r>
              <a:rPr lang="en-US" dirty="0"/>
              <a:t>?</a:t>
            </a:r>
          </a:p>
          <a:p>
            <a:r>
              <a:rPr lang="en-US" dirty="0"/>
              <a:t>Nos </a:t>
            </a:r>
            <a:r>
              <a:rPr lang="en-US" dirty="0" err="1"/>
              <a:t>commodius</a:t>
            </a:r>
            <a:r>
              <a:rPr lang="en-US" dirty="0"/>
              <a:t> </a:t>
            </a:r>
            <a:r>
              <a:rPr lang="en-US" dirty="0" err="1"/>
              <a:t>agimus</a:t>
            </a:r>
            <a:r>
              <a:rPr lang="en-US" dirty="0"/>
              <a:t>. </a:t>
            </a:r>
            <a:r>
              <a:rPr lang="en-US" dirty="0" err="1"/>
              <a:t>Eaedem</a:t>
            </a:r>
            <a:r>
              <a:rPr lang="en-US" dirty="0"/>
              <a:t> res </a:t>
            </a:r>
            <a:r>
              <a:rPr lang="en-US" dirty="0" err="1"/>
              <a:t>maneant</a:t>
            </a:r>
            <a:r>
              <a:rPr lang="en-US" dirty="0"/>
              <a:t> </a:t>
            </a:r>
            <a:r>
              <a:rPr lang="en-US" dirty="0" err="1"/>
              <a:t>alio</a:t>
            </a:r>
            <a:r>
              <a:rPr lang="en-US" dirty="0"/>
              <a:t> </a:t>
            </a:r>
            <a:r>
              <a:rPr lang="en-US" dirty="0" err="1"/>
              <a:t>modo</a:t>
            </a:r>
            <a:r>
              <a:rPr lang="en-US" dirty="0"/>
              <a:t>. </a:t>
            </a:r>
            <a:r>
              <a:rPr lang="en-US" dirty="0" err="1"/>
              <a:t>Avaritiamne</a:t>
            </a:r>
            <a:r>
              <a:rPr lang="en-US" dirty="0"/>
              <a:t> </a:t>
            </a:r>
            <a:r>
              <a:rPr lang="en-US" dirty="0" err="1"/>
              <a:t>minuis</a:t>
            </a:r>
            <a:r>
              <a:rPr lang="en-US" dirty="0"/>
              <a:t>? </a:t>
            </a:r>
            <a:r>
              <a:rPr lang="en-US" dirty="0" err="1"/>
              <a:t>Sed</a:t>
            </a:r>
            <a:r>
              <a:rPr lang="en-US" dirty="0"/>
              <a:t> </a:t>
            </a:r>
            <a:r>
              <a:rPr lang="en-US" dirty="0" err="1"/>
              <a:t>haec</a:t>
            </a:r>
            <a:r>
              <a:rPr lang="en-US" dirty="0"/>
              <a:t> in </a:t>
            </a:r>
            <a:r>
              <a:rPr lang="en-US" dirty="0" err="1"/>
              <a:t>pueris</a:t>
            </a:r>
            <a:r>
              <a:rPr lang="en-US" dirty="0"/>
              <a:t>; </a:t>
            </a:r>
          </a:p>
          <a:p>
            <a:r>
              <a:rPr lang="en-US" dirty="0" err="1"/>
              <a:t>Immo</a:t>
            </a:r>
            <a:r>
              <a:rPr lang="en-US" dirty="0"/>
              <a:t> </a:t>
            </a:r>
            <a:r>
              <a:rPr lang="en-US" dirty="0" err="1"/>
              <a:t>videri</a:t>
            </a:r>
            <a:r>
              <a:rPr lang="en-US" dirty="0"/>
              <a:t> </a:t>
            </a:r>
            <a:r>
              <a:rPr lang="en-US" dirty="0" err="1"/>
              <a:t>fortasse</a:t>
            </a:r>
            <a:r>
              <a:rPr lang="en-US" dirty="0"/>
              <a:t>.</a:t>
            </a:r>
          </a:p>
          <a:p>
            <a:r>
              <a:rPr lang="en-US" dirty="0"/>
              <a:t>Qui </a:t>
            </a:r>
            <a:r>
              <a:rPr lang="en-US" dirty="0" err="1"/>
              <a:t>autem</a:t>
            </a:r>
            <a:r>
              <a:rPr lang="en-US" dirty="0"/>
              <a:t> de </a:t>
            </a:r>
            <a:r>
              <a:rPr lang="en-US" dirty="0" err="1"/>
              <a:t>summo</a:t>
            </a:r>
            <a:r>
              <a:rPr lang="en-US" dirty="0"/>
              <a:t> bono </a:t>
            </a:r>
            <a:r>
              <a:rPr lang="en-US" dirty="0" err="1"/>
              <a:t>dissentit</a:t>
            </a:r>
            <a:r>
              <a:rPr lang="en-US" dirty="0"/>
              <a:t> de </a:t>
            </a:r>
            <a:r>
              <a:rPr lang="en-US" dirty="0" err="1"/>
              <a:t>tota</a:t>
            </a:r>
            <a:r>
              <a:rPr lang="en-US" dirty="0"/>
              <a:t> </a:t>
            </a:r>
            <a:r>
              <a:rPr lang="en-US" dirty="0" err="1"/>
              <a:t>philosophiae</a:t>
            </a:r>
            <a:r>
              <a:rPr lang="en-US" dirty="0"/>
              <a:t> </a:t>
            </a:r>
            <a:r>
              <a:rPr lang="en-US" dirty="0" err="1"/>
              <a:t>ratione</a:t>
            </a:r>
            <a:r>
              <a:rPr lang="en-US" dirty="0"/>
              <a:t> </a:t>
            </a:r>
            <a:r>
              <a:rPr lang="en-US" dirty="0" err="1"/>
              <a:t>dissentit</a:t>
            </a:r>
            <a:r>
              <a:rPr lang="en-US" dirty="0"/>
              <a:t>.</a:t>
            </a:r>
          </a:p>
          <a:p>
            <a:r>
              <a:rPr lang="en-US" dirty="0"/>
              <a:t>An </a:t>
            </a:r>
            <a:r>
              <a:rPr lang="en-US" dirty="0" err="1"/>
              <a:t>est</a:t>
            </a:r>
            <a:r>
              <a:rPr lang="en-US" dirty="0"/>
              <a:t> </a:t>
            </a:r>
            <a:r>
              <a:rPr lang="en-US" dirty="0" err="1"/>
              <a:t>aliquid</a:t>
            </a:r>
            <a:r>
              <a:rPr lang="en-US" dirty="0"/>
              <a:t> per se ipsum </a:t>
            </a:r>
            <a:r>
              <a:rPr lang="en-US" dirty="0" err="1"/>
              <a:t>flagitiosum</a:t>
            </a:r>
            <a:r>
              <a:rPr lang="en-US" dirty="0"/>
              <a:t>, </a:t>
            </a:r>
            <a:r>
              <a:rPr lang="en-US" dirty="0" err="1"/>
              <a:t>etiamsi</a:t>
            </a:r>
            <a:r>
              <a:rPr lang="en-US" dirty="0"/>
              <a:t> </a:t>
            </a:r>
            <a:r>
              <a:rPr lang="en-US" dirty="0" err="1"/>
              <a:t>nulla</a:t>
            </a:r>
            <a:r>
              <a:rPr lang="en-US" dirty="0"/>
              <a:t> </a:t>
            </a:r>
            <a:r>
              <a:rPr lang="en-US" dirty="0" err="1"/>
              <a:t>comitetur</a:t>
            </a:r>
            <a:r>
              <a:rPr lang="en-US" dirty="0"/>
              <a:t> </a:t>
            </a:r>
            <a:r>
              <a:rPr lang="en-US" dirty="0" err="1"/>
              <a:t>infamia</a:t>
            </a:r>
            <a:r>
              <a:rPr lang="en-US" dirty="0"/>
              <a:t>?</a:t>
            </a:r>
          </a:p>
          <a:p>
            <a:r>
              <a:rPr lang="en-US" dirty="0"/>
              <a:t>Cur </a:t>
            </a:r>
            <a:r>
              <a:rPr lang="en-US" dirty="0" err="1"/>
              <a:t>deinde</a:t>
            </a:r>
            <a:r>
              <a:rPr lang="en-US" dirty="0"/>
              <a:t> </a:t>
            </a:r>
            <a:r>
              <a:rPr lang="en-US" dirty="0" err="1"/>
              <a:t>Metrodori</a:t>
            </a:r>
            <a:r>
              <a:rPr lang="en-US" dirty="0"/>
              <a:t> </a:t>
            </a:r>
            <a:r>
              <a:rPr lang="en-US" dirty="0" err="1"/>
              <a:t>liberos</a:t>
            </a:r>
            <a:r>
              <a:rPr lang="en-US" dirty="0"/>
              <a:t> </a:t>
            </a:r>
            <a:r>
              <a:rPr lang="en-US" dirty="0" err="1"/>
              <a:t>commendas</a:t>
            </a:r>
            <a:r>
              <a:rPr lang="en-US" dirty="0"/>
              <a:t>?</a:t>
            </a:r>
          </a:p>
          <a:p>
            <a:r>
              <a:rPr lang="en-US" dirty="0"/>
              <a:t>Quid ergo?</a:t>
            </a:r>
          </a:p>
          <a:p>
            <a:r>
              <a:rPr lang="en-US" dirty="0" err="1"/>
              <a:t>Sed</a:t>
            </a:r>
            <a:r>
              <a:rPr lang="en-US" dirty="0"/>
              <a:t> </a:t>
            </a:r>
            <a:r>
              <a:rPr lang="en-US" dirty="0" err="1"/>
              <a:t>fortuna</a:t>
            </a:r>
            <a:r>
              <a:rPr lang="en-US" dirty="0"/>
              <a:t> </a:t>
            </a:r>
            <a:r>
              <a:rPr lang="en-US" dirty="0" err="1"/>
              <a:t>fortis</a:t>
            </a:r>
            <a:r>
              <a:rPr lang="en-US" dirty="0"/>
              <a:t>; Quid, quod res alia </a:t>
            </a:r>
            <a:r>
              <a:rPr lang="en-US" dirty="0" err="1"/>
              <a:t>tota</a:t>
            </a:r>
            <a:r>
              <a:rPr lang="en-US" dirty="0"/>
              <a:t> </a:t>
            </a:r>
            <a:r>
              <a:rPr lang="en-US" dirty="0" err="1"/>
              <a:t>est</a:t>
            </a:r>
            <a:r>
              <a:rPr lang="en-US" dirty="0"/>
              <a:t>? </a:t>
            </a:r>
            <a:r>
              <a:rPr lang="en-US" dirty="0" err="1"/>
              <a:t>Respondeat</a:t>
            </a:r>
            <a:r>
              <a:rPr lang="en-US" dirty="0"/>
              <a:t> </a:t>
            </a:r>
            <a:r>
              <a:rPr lang="en-US" dirty="0" err="1"/>
              <a:t>totidem</a:t>
            </a:r>
            <a:r>
              <a:rPr lang="en-US" dirty="0"/>
              <a:t> </a:t>
            </a:r>
            <a:r>
              <a:rPr lang="en-US" dirty="0" err="1"/>
              <a:t>verbis</a:t>
            </a:r>
            <a:r>
              <a:rPr lang="en-US" dirty="0"/>
              <a:t>. </a:t>
            </a:r>
            <a:r>
              <a:rPr lang="en-US" dirty="0" err="1"/>
              <a:t>Sed</a:t>
            </a:r>
            <a:r>
              <a:rPr lang="en-US" dirty="0"/>
              <a:t> </a:t>
            </a:r>
            <a:r>
              <a:rPr lang="en-US" dirty="0" err="1"/>
              <a:t>haec</a:t>
            </a:r>
            <a:r>
              <a:rPr lang="en-US" dirty="0"/>
              <a:t> </a:t>
            </a:r>
            <a:r>
              <a:rPr lang="en-US" dirty="0" err="1"/>
              <a:t>omittamus</a:t>
            </a:r>
            <a:r>
              <a:rPr lang="en-US" dirty="0"/>
              <a:t>; Ratio </a:t>
            </a:r>
            <a:r>
              <a:rPr lang="en-US" dirty="0" err="1"/>
              <a:t>quidem</a:t>
            </a:r>
            <a:r>
              <a:rPr lang="en-US" dirty="0"/>
              <a:t> </a:t>
            </a:r>
            <a:r>
              <a:rPr lang="en-US" dirty="0" err="1"/>
              <a:t>vestra</a:t>
            </a:r>
            <a:r>
              <a:rPr lang="en-US" dirty="0"/>
              <a:t> sic </a:t>
            </a:r>
            <a:r>
              <a:rPr lang="en-US" dirty="0" err="1"/>
              <a:t>cogit</a:t>
            </a:r>
            <a:r>
              <a:rPr lang="en-US" dirty="0"/>
              <a:t>. </a:t>
            </a:r>
            <a:r>
              <a:rPr lang="en-US" dirty="0" err="1"/>
              <a:t>Ita</a:t>
            </a:r>
            <a:r>
              <a:rPr lang="en-US" dirty="0"/>
              <a:t> fit cum </a:t>
            </a:r>
            <a:r>
              <a:rPr lang="en-US" dirty="0" err="1"/>
              <a:t>gravior</a:t>
            </a:r>
            <a:r>
              <a:rPr lang="en-US" dirty="0"/>
              <a:t>, tum </a:t>
            </a:r>
            <a:r>
              <a:rPr lang="en-US" dirty="0" err="1"/>
              <a:t>etiam</a:t>
            </a:r>
            <a:r>
              <a:rPr lang="en-US" dirty="0"/>
              <a:t> </a:t>
            </a:r>
            <a:r>
              <a:rPr lang="en-US" dirty="0" err="1"/>
              <a:t>splendidior</a:t>
            </a:r>
            <a:r>
              <a:rPr lang="en-US" dirty="0"/>
              <a:t>.</a:t>
            </a:r>
          </a:p>
        </p:txBody>
      </p:sp>
      <p:cxnSp>
        <p:nvCxnSpPr>
          <p:cNvPr id="16" name="Straight Connector 15"/>
          <p:cNvCxnSpPr/>
          <p:nvPr/>
        </p:nvCxnSpPr>
        <p:spPr>
          <a:xfrm>
            <a:off x="906462" y="1524000"/>
            <a:ext cx="225567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0"/>
          </p:nvPr>
        </p:nvSpPr>
        <p:spPr/>
        <p:txBody>
          <a:bodyPr/>
          <a:lstStyle>
            <a:lvl1pPr>
              <a:defRPr>
                <a:latin typeface="+mn-lt"/>
              </a:defRPr>
            </a:lvl1p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
        <p:nvSpPr>
          <p:cNvPr id="4" name="Title 3"/>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2"/>
          </p:nvPr>
        </p:nvSpPr>
        <p:spPr>
          <a:xfrm>
            <a:off x="0" y="12238673"/>
            <a:ext cx="24387175" cy="1477328"/>
          </a:xfrm>
          <a:solidFill>
            <a:schemeClr val="tx1"/>
          </a:solidFill>
        </p:spPr>
        <p:txBody>
          <a:bodyPr lIns="914400" tIns="457200" rIns="914400" bIns="457200" anchor="b" anchorCtr="0">
            <a:spAutoFit/>
          </a:bodyPr>
          <a:lstStyle>
            <a:lvl1pPr marL="0" indent="0" algn="ctr">
              <a:buNone/>
              <a:defRPr sz="3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78264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Column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
        <p:nvSpPr>
          <p:cNvPr id="4" name="Text Placeholder 3"/>
          <p:cNvSpPr>
            <a:spLocks noGrp="1"/>
          </p:cNvSpPr>
          <p:nvPr>
            <p:ph type="body" sz="quarter" idx="11"/>
          </p:nvPr>
        </p:nvSpPr>
        <p:spPr>
          <a:xfrm>
            <a:off x="956423" y="2440175"/>
            <a:ext cx="22503652" cy="9596250"/>
          </a:xfrm>
        </p:spPr>
        <p:txBody>
          <a:bodyPr/>
          <a:lstStyle>
            <a:lvl1pPr marL="914400" indent="-914400">
              <a:buSzPct val="100000"/>
              <a:buFont typeface="+mj-lt"/>
              <a:buAutoNum type="arabicPeriod"/>
              <a:defRPr/>
            </a:lvl1pPr>
            <a:lvl2pPr marL="1828800" indent="-914400">
              <a:buSzPct val="100000"/>
              <a:buFont typeface="+mj-lt"/>
              <a:buAutoNum type="alphaUcPeriod"/>
              <a:defRPr/>
            </a:lvl2pPr>
            <a:lvl3pPr marL="2743200" indent="-914400">
              <a:buFont typeface="+mj-lt"/>
              <a:buAutoNum type="romanLcPeriod"/>
              <a:defRPr/>
            </a:lvl3pPr>
            <a:lvl4pPr marL="3657600" indent="-914400">
              <a:buSzPct val="100000"/>
              <a:buFont typeface="+mj-lt"/>
              <a:buAutoNum type="arabicPeriod"/>
              <a:defRPr/>
            </a:lvl4pPr>
            <a:lvl5pPr marL="4572000" indent="-914400">
              <a:buSzPct val="100000"/>
              <a:buFont typeface="+mj-lt"/>
              <a:buAutoNum type="alphaL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p:nvPr>
        </p:nvSpPr>
        <p:spPr>
          <a:xfrm>
            <a:off x="0" y="12238673"/>
            <a:ext cx="24387175" cy="1477328"/>
          </a:xfrm>
          <a:solidFill>
            <a:schemeClr val="tx1"/>
          </a:solidFill>
        </p:spPr>
        <p:txBody>
          <a:bodyPr lIns="914400" tIns="457200" rIns="914400" bIns="457200" anchor="b" anchorCtr="0">
            <a:spAutoFit/>
          </a:bodyPr>
          <a:lstStyle>
            <a:lvl1pPr marL="0" indent="0" algn="ctr">
              <a:buNone/>
              <a:defRPr sz="3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cxnSp>
        <p:nvCxnSpPr>
          <p:cNvPr id="6" name="Straight Connector 5"/>
          <p:cNvCxnSpPr/>
          <p:nvPr userDrawn="1"/>
        </p:nvCxnSpPr>
        <p:spPr>
          <a:xfrm>
            <a:off x="906462" y="1524000"/>
            <a:ext cx="225567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2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parate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2492" y="1971295"/>
            <a:ext cx="10920421" cy="9442450"/>
          </a:xfrm>
        </p:spPr>
        <p:txBody>
          <a:bodyPr numCol="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515850" y="1971295"/>
            <a:ext cx="10944225" cy="9442450"/>
          </a:xfrm>
        </p:spPr>
        <p:txBody>
          <a:bodyPr numCol="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p:cNvCxnSpPr/>
          <p:nvPr/>
        </p:nvCxnSpPr>
        <p:spPr>
          <a:xfrm>
            <a:off x="906462" y="1524000"/>
            <a:ext cx="225567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0"/>
          </p:nvPr>
        </p:nvSpPr>
        <p:spPr/>
        <p:txBody>
          <a:bodyPr/>
          <a:lstStyle>
            <a:lvl1pPr>
              <a:defRPr>
                <a:latin typeface="+mn-lt"/>
              </a:defRPr>
            </a:lvl1p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
        <p:nvSpPr>
          <p:cNvPr id="5" name="Title 4"/>
          <p:cNvSpPr>
            <a:spLocks noGrp="1"/>
          </p:cNvSpPr>
          <p:nvPr>
            <p:ph type="title"/>
          </p:nvPr>
        </p:nvSpPr>
        <p:spPr/>
        <p:txBody>
          <a:bodyPr/>
          <a:lstStyle/>
          <a:p>
            <a:r>
              <a:rPr lang="en-US"/>
              <a:t>Click to edit Master title style</a:t>
            </a:r>
          </a:p>
        </p:txBody>
      </p:sp>
      <p:sp>
        <p:nvSpPr>
          <p:cNvPr id="8" name="Text Placeholder 6"/>
          <p:cNvSpPr>
            <a:spLocks noGrp="1"/>
          </p:cNvSpPr>
          <p:nvPr>
            <p:ph type="body" sz="quarter" idx="12"/>
          </p:nvPr>
        </p:nvSpPr>
        <p:spPr>
          <a:xfrm>
            <a:off x="0" y="12238673"/>
            <a:ext cx="24387175" cy="1477328"/>
          </a:xfrm>
          <a:solidFill>
            <a:schemeClr val="tx1"/>
          </a:solidFill>
        </p:spPr>
        <p:txBody>
          <a:bodyPr lIns="914400" tIns="457200" rIns="914400" bIns="457200" anchor="b" anchorCtr="0">
            <a:spAutoFit/>
          </a:bodyPr>
          <a:lstStyle>
            <a:lvl1pPr marL="0" indent="0" algn="ctr">
              <a:buNone/>
              <a:defRPr sz="3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79596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in Point">
    <p:bg>
      <p:bgRef idx="1001">
        <a:schemeClr val="bg2"/>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906464" y="3622875"/>
            <a:ext cx="22556789" cy="3682800"/>
          </a:xfrm>
        </p:spPr>
        <p:txBody>
          <a:bodyPr anchor="t" anchorCtr="0"/>
          <a:lstStyle>
            <a:lvl1pPr>
              <a:lnSpc>
                <a:spcPct val="114000"/>
              </a:lnSpc>
              <a:defRPr sz="6000" b="0"/>
            </a:lvl1pPr>
          </a:lstStyle>
          <a:p>
            <a:r>
              <a:rPr lang="en-US" dirty="0"/>
              <a:t>Click to edit Master title style</a:t>
            </a:r>
          </a:p>
        </p:txBody>
      </p:sp>
      <p:sp>
        <p:nvSpPr>
          <p:cNvPr id="2" name="Slide Number Placeholder 1"/>
          <p:cNvSpPr>
            <a:spLocks noGrp="1"/>
          </p:cNvSpPr>
          <p:nvPr>
            <p:ph type="sldNum" sz="quarter" idx="10"/>
          </p:nvPr>
        </p:nvSpPr>
        <p:spPr/>
        <p:txBody>
          <a:bodyPr/>
          <a:lstStyle>
            <a:lvl1pPr>
              <a:defRPr>
                <a:latin typeface="+mn-lt"/>
              </a:defRPr>
            </a:lvl1p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Tree>
    <p:extLst>
      <p:ext uri="{BB962C8B-B14F-4D97-AF65-F5344CB8AC3E}">
        <p14:creationId xmlns:p14="http://schemas.microsoft.com/office/powerpoint/2010/main" val="2097101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Number">
    <p:bg>
      <p:bgRef idx="1001">
        <a:schemeClr val="bg2"/>
      </p:bgRef>
    </p:bg>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906465" y="8951723"/>
            <a:ext cx="22556787" cy="1530350"/>
          </a:xfrm>
        </p:spPr>
        <p:txBody>
          <a:bodyPr numCol="1">
            <a:noAutofit/>
          </a:bodyPr>
          <a:lstStyle>
            <a:lvl1pPr marL="0" indent="0" algn="ctr">
              <a:lnSpc>
                <a:spcPct val="114000"/>
              </a:lnSpc>
              <a:buNone/>
              <a:defRPr sz="3600"/>
            </a:lvl1pPr>
            <a:lvl2pPr marL="680102" indent="0" algn="ctr">
              <a:buNone/>
              <a:defRPr sz="2974"/>
            </a:lvl2pPr>
            <a:lvl3pPr marL="1360203" indent="0" algn="ctr">
              <a:buNone/>
              <a:defRPr sz="2677"/>
            </a:lvl3pPr>
            <a:lvl4pPr marL="2040305" indent="0" algn="ctr">
              <a:buNone/>
              <a:defRPr sz="2381"/>
            </a:lvl4pPr>
            <a:lvl5pPr marL="2720407" indent="0" algn="ctr">
              <a:buNone/>
              <a:defRPr sz="2381"/>
            </a:lvl5pPr>
            <a:lvl6pPr marL="3400509" indent="0" algn="ctr">
              <a:buNone/>
              <a:defRPr sz="2381"/>
            </a:lvl6pPr>
            <a:lvl7pPr marL="4080611" indent="0" algn="ctr">
              <a:buNone/>
              <a:defRPr sz="2381"/>
            </a:lvl7pPr>
            <a:lvl8pPr marL="4760710" indent="0" algn="ctr">
              <a:buNone/>
              <a:defRPr sz="2381"/>
            </a:lvl8pPr>
            <a:lvl9pPr marL="5440812" indent="0" algn="ctr">
              <a:buNone/>
              <a:defRPr sz="2381"/>
            </a:lvl9pPr>
          </a:lstStyle>
          <a:p>
            <a:r>
              <a:rPr lang="en-US" dirty="0"/>
              <a:t>Click to edit Master subtitle style</a:t>
            </a:r>
          </a:p>
        </p:txBody>
      </p:sp>
      <p:sp>
        <p:nvSpPr>
          <p:cNvPr id="15" name="Title 1"/>
          <p:cNvSpPr>
            <a:spLocks noGrp="1"/>
          </p:cNvSpPr>
          <p:nvPr>
            <p:ph type="ctrTitle" hasCustomPrompt="1"/>
          </p:nvPr>
        </p:nvSpPr>
        <p:spPr>
          <a:xfrm>
            <a:off x="906465" y="3386195"/>
            <a:ext cx="22556787" cy="5104978"/>
          </a:xfrm>
        </p:spPr>
        <p:txBody>
          <a:bodyPr anchor="b"/>
          <a:lstStyle>
            <a:lvl1pPr algn="ctr">
              <a:lnSpc>
                <a:spcPts val="30000"/>
              </a:lnSpc>
              <a:defRPr sz="30000"/>
            </a:lvl1pPr>
          </a:lstStyle>
          <a:p>
            <a:r>
              <a:rPr lang="en-US" dirty="0"/>
              <a:t>XX%</a:t>
            </a:r>
          </a:p>
        </p:txBody>
      </p:sp>
      <p:sp>
        <p:nvSpPr>
          <p:cNvPr id="2" name="Slide Number Placeholder 1"/>
          <p:cNvSpPr>
            <a:spLocks noGrp="1"/>
          </p:cNvSpPr>
          <p:nvPr>
            <p:ph type="sldNum" sz="quarter" idx="10"/>
          </p:nvPr>
        </p:nvSpPr>
        <p:spPr/>
        <p:txBody>
          <a:bodyPr/>
          <a:lstStyle>
            <a:lvl1pPr>
              <a:defRPr>
                <a:latin typeface="+mn-lt"/>
              </a:defRPr>
            </a:lvl1p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Tree>
    <p:extLst>
      <p:ext uri="{BB962C8B-B14F-4D97-AF65-F5344CB8AC3E}">
        <p14:creationId xmlns:p14="http://schemas.microsoft.com/office/powerpoint/2010/main" val="2847200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1866" y="761746"/>
            <a:ext cx="22528210" cy="452692"/>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929910" y="2432417"/>
            <a:ext cx="22530166" cy="8355095"/>
          </a:xfrm>
          <a:prstGeom prst="rect">
            <a:avLst/>
          </a:prstGeom>
        </p:spPr>
        <p:txBody>
          <a:bodyPr vert="horz" lIns="0" tIns="0" rIns="0" bIns="0" numCol="1" spcCol="91440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4"/>
          </p:nvPr>
        </p:nvSpPr>
        <p:spPr>
          <a:xfrm>
            <a:off x="17972088" y="12347575"/>
            <a:ext cx="5487987" cy="730250"/>
          </a:xfrm>
          <a:prstGeom prst="rect">
            <a:avLst/>
          </a:prstGeom>
        </p:spPr>
        <p:txBody>
          <a:bodyPr vert="horz" lIns="0" tIns="0" rIns="0" bIns="0" rtlCol="0" anchor="ctr"/>
          <a:lstStyle>
            <a:lvl1pPr algn="r">
              <a:lnSpc>
                <a:spcPts val="2400"/>
              </a:lnSpc>
              <a:spcBef>
                <a:spcPts val="2400"/>
              </a:spcBef>
              <a:defRPr sz="1800">
                <a:solidFill>
                  <a:schemeClr val="tx1"/>
                </a:solidFill>
                <a:latin typeface="+mn-lt"/>
              </a:defRPr>
            </a:lvl1pPr>
          </a:lstStyle>
          <a:p>
            <a:pPr>
              <a:buSzPct val="25000"/>
            </a:pPr>
            <a:fld id="{00000000-1234-1234-1234-123412341234}" type="slidenum">
              <a:rPr lang="en-US" sz="2400" smtClean="0">
                <a:solidFill>
                  <a:srgbClr val="888888"/>
                </a:solidFill>
                <a:ea typeface="Calibri"/>
                <a:cs typeface="Calibri"/>
                <a:sym typeface="Calibri"/>
              </a:rPr>
              <a:pPr>
                <a:buSzPct val="25000"/>
              </a:pPr>
              <a:t>‹#›</a:t>
            </a:fld>
            <a:endParaRPr lang="en-US" sz="2400">
              <a:solidFill>
                <a:srgbClr val="888888"/>
              </a:solidFill>
              <a:ea typeface="Calibri"/>
              <a:cs typeface="Calibri"/>
              <a:sym typeface="Calibri"/>
            </a:endParaRPr>
          </a:p>
        </p:txBody>
      </p:sp>
    </p:spTree>
    <p:extLst>
      <p:ext uri="{BB962C8B-B14F-4D97-AF65-F5344CB8AC3E}">
        <p14:creationId xmlns:p14="http://schemas.microsoft.com/office/powerpoint/2010/main" val="270722371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5" r:id="rId3"/>
    <p:sldLayoutId id="2147484054" r:id="rId4"/>
    <p:sldLayoutId id="2147484053" r:id="rId5"/>
    <p:sldLayoutId id="2147484055" r:id="rId6"/>
    <p:sldLayoutId id="2147484052" r:id="rId7"/>
    <p:sldLayoutId id="2147484047" r:id="rId8"/>
    <p:sldLayoutId id="2147484050" r:id="rId9"/>
    <p:sldLayoutId id="2147484046" r:id="rId10"/>
    <p:sldLayoutId id="2147484049" r:id="rId11"/>
  </p:sldLayoutIdLst>
  <p:hf hdr="0" ftr="0" dt="0"/>
  <p:txStyles>
    <p:titleStyle>
      <a:lvl1pPr algn="l" defTabSz="1360203" rtl="0" eaLnBrk="1" latinLnBrk="0" hangingPunct="1">
        <a:lnSpc>
          <a:spcPts val="4800"/>
        </a:lnSpc>
        <a:spcBef>
          <a:spcPct val="0"/>
        </a:spcBef>
        <a:buNone/>
        <a:defRPr sz="4800" b="1" kern="1200">
          <a:solidFill>
            <a:schemeClr val="tx1"/>
          </a:solidFill>
          <a:latin typeface="+mj-lt"/>
          <a:ea typeface="+mj-ea"/>
          <a:cs typeface="+mj-cs"/>
        </a:defRPr>
      </a:lvl1pPr>
    </p:titleStyle>
    <p:bodyStyle>
      <a:lvl1pPr marL="914400" indent="-914400" algn="l" defTabSz="1360203" rtl="0" eaLnBrk="1" fontAlgn="ctr" latinLnBrk="0" hangingPunct="1">
        <a:lnSpc>
          <a:spcPct val="114000"/>
        </a:lnSpc>
        <a:spcBef>
          <a:spcPts val="0"/>
        </a:spcBef>
        <a:buSzPct val="60000"/>
        <a:buFont typeface="AppleSymbols" charset="0"/>
        <a:buChar char="⦿"/>
        <a:tabLst/>
        <a:defRPr sz="4400" kern="1200">
          <a:solidFill>
            <a:schemeClr val="tx1"/>
          </a:solidFill>
          <a:latin typeface="+mn-lt"/>
          <a:ea typeface="+mn-ea"/>
          <a:cs typeface="+mn-cs"/>
        </a:defRPr>
      </a:lvl1pPr>
      <a:lvl2pPr marL="1810512" indent="-914400" algn="l" defTabSz="1360203" rtl="0" eaLnBrk="1" fontAlgn="ctr" latinLnBrk="0" hangingPunct="1">
        <a:lnSpc>
          <a:spcPct val="114000"/>
        </a:lnSpc>
        <a:spcBef>
          <a:spcPts val="0"/>
        </a:spcBef>
        <a:buSzPct val="115000"/>
        <a:buFont typeface=".AppleSystemUIFont" charset="-120"/>
        <a:buChar char="•"/>
        <a:tabLst/>
        <a:defRPr sz="4000" kern="1200">
          <a:solidFill>
            <a:schemeClr val="tx1"/>
          </a:solidFill>
          <a:latin typeface="+mn-lt"/>
          <a:ea typeface="+mn-ea"/>
          <a:cs typeface="+mn-cs"/>
        </a:defRPr>
      </a:lvl2pPr>
      <a:lvl3pPr marL="2743200" indent="-914400" algn="l" defTabSz="1360203" rtl="0" eaLnBrk="1" fontAlgn="ctr" latinLnBrk="0" hangingPunct="1">
        <a:lnSpc>
          <a:spcPct val="114000"/>
        </a:lnSpc>
        <a:spcBef>
          <a:spcPts val="0"/>
        </a:spcBef>
        <a:buSzPct val="100000"/>
        <a:buFont typeface="Courier New" charset="0"/>
        <a:buChar char="o"/>
        <a:defRPr sz="4000" kern="1200">
          <a:solidFill>
            <a:schemeClr val="tx1"/>
          </a:solidFill>
          <a:latin typeface="+mn-lt"/>
          <a:ea typeface="+mn-ea"/>
          <a:cs typeface="+mn-cs"/>
        </a:defRPr>
      </a:lvl3pPr>
      <a:lvl4pPr marL="3657600" indent="-914400" algn="l" defTabSz="1360203" rtl="0" eaLnBrk="1" fontAlgn="ctr" latinLnBrk="0" hangingPunct="1">
        <a:lnSpc>
          <a:spcPct val="114000"/>
        </a:lnSpc>
        <a:spcBef>
          <a:spcPts val="0"/>
        </a:spcBef>
        <a:buSzPct val="60000"/>
        <a:buFont typeface="AppleSymbols" charset="0"/>
        <a:buChar char="⦿"/>
        <a:defRPr sz="4000" kern="1200">
          <a:solidFill>
            <a:schemeClr val="tx1"/>
          </a:solidFill>
          <a:latin typeface="+mn-lt"/>
          <a:ea typeface="+mn-ea"/>
          <a:cs typeface="+mn-cs"/>
        </a:defRPr>
      </a:lvl4pPr>
      <a:lvl5pPr marL="4572000" indent="-914400" algn="l" defTabSz="1360203" rtl="0" eaLnBrk="1" fontAlgn="ctr" latinLnBrk="0" hangingPunct="1">
        <a:lnSpc>
          <a:spcPct val="114000"/>
        </a:lnSpc>
        <a:spcBef>
          <a:spcPts val="0"/>
        </a:spcBef>
        <a:buSzPct val="115000"/>
        <a:buFont typeface="Arial" charset="0"/>
        <a:buChar char="•"/>
        <a:defRPr sz="4000" kern="1200">
          <a:solidFill>
            <a:schemeClr val="tx1"/>
          </a:solidFill>
          <a:latin typeface="+mn-lt"/>
          <a:ea typeface="+mn-ea"/>
          <a:cs typeface="+mn-cs"/>
        </a:defRPr>
      </a:lvl5pPr>
      <a:lvl6pPr marL="3740560" indent="-340051" algn="l" defTabSz="1360203" rtl="0" eaLnBrk="1" latinLnBrk="0" hangingPunct="1">
        <a:lnSpc>
          <a:spcPct val="90000"/>
        </a:lnSpc>
        <a:spcBef>
          <a:spcPts val="743"/>
        </a:spcBef>
        <a:buFont typeface="Arial" panose="020B0604020202020204" pitchFamily="34" charset="0"/>
        <a:buChar char="•"/>
        <a:defRPr sz="2677" kern="1200">
          <a:solidFill>
            <a:schemeClr val="tx1"/>
          </a:solidFill>
          <a:latin typeface="+mn-lt"/>
          <a:ea typeface="+mn-ea"/>
          <a:cs typeface="+mn-cs"/>
        </a:defRPr>
      </a:lvl6pPr>
      <a:lvl7pPr marL="4420659" indent="-340051" algn="l" defTabSz="1360203" rtl="0" eaLnBrk="1" latinLnBrk="0" hangingPunct="1">
        <a:lnSpc>
          <a:spcPct val="90000"/>
        </a:lnSpc>
        <a:spcBef>
          <a:spcPts val="743"/>
        </a:spcBef>
        <a:buFont typeface="Arial" panose="020B0604020202020204" pitchFamily="34" charset="0"/>
        <a:buChar char="•"/>
        <a:defRPr sz="2677" kern="1200">
          <a:solidFill>
            <a:schemeClr val="tx1"/>
          </a:solidFill>
          <a:latin typeface="+mn-lt"/>
          <a:ea typeface="+mn-ea"/>
          <a:cs typeface="+mn-cs"/>
        </a:defRPr>
      </a:lvl7pPr>
      <a:lvl8pPr marL="5100761" indent="-340051" algn="l" defTabSz="1360203" rtl="0" eaLnBrk="1" latinLnBrk="0" hangingPunct="1">
        <a:lnSpc>
          <a:spcPct val="90000"/>
        </a:lnSpc>
        <a:spcBef>
          <a:spcPts val="743"/>
        </a:spcBef>
        <a:buFont typeface="Arial" panose="020B0604020202020204" pitchFamily="34" charset="0"/>
        <a:buChar char="•"/>
        <a:defRPr sz="2677" kern="1200">
          <a:solidFill>
            <a:schemeClr val="tx1"/>
          </a:solidFill>
          <a:latin typeface="+mn-lt"/>
          <a:ea typeface="+mn-ea"/>
          <a:cs typeface="+mn-cs"/>
        </a:defRPr>
      </a:lvl8pPr>
      <a:lvl9pPr marL="5780863" indent="-340051" algn="l" defTabSz="1360203" rtl="0" eaLnBrk="1" latinLnBrk="0" hangingPunct="1">
        <a:lnSpc>
          <a:spcPct val="90000"/>
        </a:lnSpc>
        <a:spcBef>
          <a:spcPts val="743"/>
        </a:spcBef>
        <a:buFont typeface="Arial" panose="020B0604020202020204" pitchFamily="34" charset="0"/>
        <a:buChar char="•"/>
        <a:defRPr sz="2677" kern="1200">
          <a:solidFill>
            <a:schemeClr val="tx1"/>
          </a:solidFill>
          <a:latin typeface="+mn-lt"/>
          <a:ea typeface="+mn-ea"/>
          <a:cs typeface="+mn-cs"/>
        </a:defRPr>
      </a:lvl9pPr>
    </p:bodyStyle>
    <p:otherStyle>
      <a:defPPr>
        <a:defRPr lang="en-US"/>
      </a:defPPr>
      <a:lvl1pPr marL="0" algn="l" defTabSz="1360203" rtl="0" eaLnBrk="1" latinLnBrk="0" hangingPunct="1">
        <a:defRPr sz="2677" kern="1200">
          <a:solidFill>
            <a:schemeClr val="tx1"/>
          </a:solidFill>
          <a:latin typeface="+mn-lt"/>
          <a:ea typeface="+mn-ea"/>
          <a:cs typeface="+mn-cs"/>
        </a:defRPr>
      </a:lvl1pPr>
      <a:lvl2pPr marL="680102" algn="l" defTabSz="1360203" rtl="0" eaLnBrk="1" latinLnBrk="0" hangingPunct="1">
        <a:defRPr sz="2677" kern="1200">
          <a:solidFill>
            <a:schemeClr val="tx1"/>
          </a:solidFill>
          <a:latin typeface="+mn-lt"/>
          <a:ea typeface="+mn-ea"/>
          <a:cs typeface="+mn-cs"/>
        </a:defRPr>
      </a:lvl2pPr>
      <a:lvl3pPr marL="1360203" algn="l" defTabSz="1360203" rtl="0" eaLnBrk="1" latinLnBrk="0" hangingPunct="1">
        <a:defRPr sz="2677" kern="1200">
          <a:solidFill>
            <a:schemeClr val="tx1"/>
          </a:solidFill>
          <a:latin typeface="+mn-lt"/>
          <a:ea typeface="+mn-ea"/>
          <a:cs typeface="+mn-cs"/>
        </a:defRPr>
      </a:lvl3pPr>
      <a:lvl4pPr marL="2040305" algn="l" defTabSz="1360203" rtl="0" eaLnBrk="1" latinLnBrk="0" hangingPunct="1">
        <a:defRPr sz="2677" kern="1200">
          <a:solidFill>
            <a:schemeClr val="tx1"/>
          </a:solidFill>
          <a:latin typeface="+mn-lt"/>
          <a:ea typeface="+mn-ea"/>
          <a:cs typeface="+mn-cs"/>
        </a:defRPr>
      </a:lvl4pPr>
      <a:lvl5pPr marL="2720407" algn="l" defTabSz="1360203" rtl="0" eaLnBrk="1" latinLnBrk="0" hangingPunct="1">
        <a:defRPr sz="2677" kern="1200">
          <a:solidFill>
            <a:schemeClr val="tx1"/>
          </a:solidFill>
          <a:latin typeface="+mn-lt"/>
          <a:ea typeface="+mn-ea"/>
          <a:cs typeface="+mn-cs"/>
        </a:defRPr>
      </a:lvl5pPr>
      <a:lvl6pPr marL="3400509" algn="l" defTabSz="1360203" rtl="0" eaLnBrk="1" latinLnBrk="0" hangingPunct="1">
        <a:defRPr sz="2677" kern="1200">
          <a:solidFill>
            <a:schemeClr val="tx1"/>
          </a:solidFill>
          <a:latin typeface="+mn-lt"/>
          <a:ea typeface="+mn-ea"/>
          <a:cs typeface="+mn-cs"/>
        </a:defRPr>
      </a:lvl6pPr>
      <a:lvl7pPr marL="4080611" algn="l" defTabSz="1360203" rtl="0" eaLnBrk="1" latinLnBrk="0" hangingPunct="1">
        <a:defRPr sz="2677" kern="1200">
          <a:solidFill>
            <a:schemeClr val="tx1"/>
          </a:solidFill>
          <a:latin typeface="+mn-lt"/>
          <a:ea typeface="+mn-ea"/>
          <a:cs typeface="+mn-cs"/>
        </a:defRPr>
      </a:lvl7pPr>
      <a:lvl8pPr marL="4760710" algn="l" defTabSz="1360203" rtl="0" eaLnBrk="1" latinLnBrk="0" hangingPunct="1">
        <a:defRPr sz="2677" kern="1200">
          <a:solidFill>
            <a:schemeClr val="tx1"/>
          </a:solidFill>
          <a:latin typeface="+mn-lt"/>
          <a:ea typeface="+mn-ea"/>
          <a:cs typeface="+mn-cs"/>
        </a:defRPr>
      </a:lvl8pPr>
      <a:lvl9pPr marL="5440812" algn="l" defTabSz="1360203" rtl="0" eaLnBrk="1" latinLnBrk="0" hangingPunct="1">
        <a:defRPr sz="267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p15:clr>
            <a:srgbClr val="F26B43"/>
          </p15:clr>
        </p15:guide>
        <p15:guide id="2" pos="576">
          <p15:clr>
            <a:srgbClr val="F26B43"/>
          </p15:clr>
        </p15:guide>
        <p15:guide id="3" pos="1403">
          <p15:clr>
            <a:srgbClr val="F26B43"/>
          </p15:clr>
        </p15:guide>
        <p15:guide id="4" pos="1785">
          <p15:clr>
            <a:srgbClr val="F26B43"/>
          </p15:clr>
        </p15:guide>
        <p15:guide id="5" pos="2625">
          <p15:clr>
            <a:srgbClr val="F26B43"/>
          </p15:clr>
        </p15:guide>
        <p15:guide id="6" pos="3003">
          <p15:clr>
            <a:srgbClr val="F26B43"/>
          </p15:clr>
        </p15:guide>
        <p15:guide id="7" pos="3834">
          <p15:clr>
            <a:srgbClr val="F26B43"/>
          </p15:clr>
        </p15:guide>
        <p15:guide id="8" pos="4221">
          <p15:clr>
            <a:srgbClr val="F26B43"/>
          </p15:clr>
        </p15:guide>
        <p15:guide id="9" pos="5052">
          <p15:clr>
            <a:srgbClr val="F26B43"/>
          </p15:clr>
        </p15:guide>
        <p15:guide id="10" pos="5439">
          <p15:clr>
            <a:srgbClr val="F26B43"/>
          </p15:clr>
        </p15:guide>
        <p15:guide id="11" pos="6270">
          <p15:clr>
            <a:srgbClr val="F26B43"/>
          </p15:clr>
        </p15:guide>
        <p15:guide id="12" pos="6657">
          <p15:clr>
            <a:srgbClr val="F26B43"/>
          </p15:clr>
        </p15:guide>
        <p15:guide id="13" pos="7479">
          <p15:clr>
            <a:srgbClr val="F26B43"/>
          </p15:clr>
        </p15:guide>
        <p15:guide id="14" pos="7866">
          <p15:clr>
            <a:srgbClr val="F26B43"/>
          </p15:clr>
        </p15:guide>
        <p15:guide id="15" pos="9084">
          <p15:clr>
            <a:srgbClr val="F26B43"/>
          </p15:clr>
        </p15:guide>
        <p15:guide id="16" pos="9915">
          <p15:clr>
            <a:srgbClr val="F26B43"/>
          </p15:clr>
        </p15:guide>
        <p15:guide id="17" pos="11133">
          <p15:clr>
            <a:srgbClr val="F26B43"/>
          </p15:clr>
        </p15:guide>
        <p15:guide id="18" pos="11520">
          <p15:clr>
            <a:srgbClr val="F26B43"/>
          </p15:clr>
        </p15:guide>
        <p15:guide id="19" pos="12728">
          <p15:clr>
            <a:srgbClr val="F26B43"/>
          </p15:clr>
        </p15:guide>
        <p15:guide id="20" pos="13565">
          <p15:clr>
            <a:srgbClr val="F26B43"/>
          </p15:clr>
        </p15:guide>
        <p15:guide id="21" pos="13947">
          <p15:clr>
            <a:srgbClr val="F26B43"/>
          </p15:clr>
        </p15:guide>
        <p15:guide id="22" pos="14778">
          <p15:clr>
            <a:srgbClr val="F26B43"/>
          </p15:clr>
        </p15:guide>
        <p15:guide id="23" pos="10302">
          <p15:clr>
            <a:srgbClr val="F26B43"/>
          </p15:clr>
        </p15:guide>
        <p15:guide id="24" pos="8697">
          <p15:clr>
            <a:srgbClr val="F26B43"/>
          </p15:clr>
        </p15:guide>
        <p15:guide id="25" pos="12351">
          <p15:clr>
            <a:srgbClr val="F26B43"/>
          </p15:clr>
        </p15:guide>
        <p15:guide id="26" orient="horz" pos="765">
          <p15:clr>
            <a:srgbClr val="F26B43"/>
          </p15:clr>
        </p15:guide>
        <p15:guide id="27" orient="horz" pos="960">
          <p15:clr>
            <a:srgbClr val="F26B43"/>
          </p15:clr>
        </p15:guide>
        <p15:guide id="28" orient="horz" pos="1625">
          <p15:clr>
            <a:srgbClr val="F26B43"/>
          </p15:clr>
        </p15:guide>
        <p15:guide id="29" orient="horz" pos="1920">
          <p15:clr>
            <a:srgbClr val="F26B43"/>
          </p15:clr>
        </p15:guide>
        <p15:guide id="30" orient="horz" pos="2105">
          <p15:clr>
            <a:srgbClr val="F26B43"/>
          </p15:clr>
        </p15:guide>
        <p15:guide id="31" orient="horz" pos="2308">
          <p15:clr>
            <a:srgbClr val="F26B43"/>
          </p15:clr>
        </p15:guide>
        <p15:guide id="32" orient="horz" pos="2776">
          <p15:clr>
            <a:srgbClr val="F26B43"/>
          </p15:clr>
        </p15:guide>
        <p15:guide id="33" orient="horz" pos="3258">
          <p15:clr>
            <a:srgbClr val="F26B43"/>
          </p15:clr>
        </p15:guide>
        <p15:guide id="34" orient="horz" pos="3447">
          <p15:clr>
            <a:srgbClr val="F26B43"/>
          </p15:clr>
        </p15:guide>
        <p15:guide id="35" orient="horz" pos="3645">
          <p15:clr>
            <a:srgbClr val="F26B43"/>
          </p15:clr>
        </p15:guide>
        <p15:guide id="36" orient="horz" pos="4597">
          <p15:clr>
            <a:srgbClr val="F26B43"/>
          </p15:clr>
        </p15:guide>
        <p15:guide id="37" orient="horz" pos="4797">
          <p15:clr>
            <a:srgbClr val="F26B43"/>
          </p15:clr>
        </p15:guide>
        <p15:guide id="38" orient="horz" pos="4985">
          <p15:clr>
            <a:srgbClr val="F26B43"/>
          </p15:clr>
        </p15:guide>
        <p15:guide id="39" orient="horz" pos="5949">
          <p15:clr>
            <a:srgbClr val="F26B43"/>
          </p15:clr>
        </p15:guide>
        <p15:guide id="40" orient="horz" pos="6138">
          <p15:clr>
            <a:srgbClr val="F26B43"/>
          </p15:clr>
        </p15:guide>
        <p15:guide id="41" orient="horz" pos="6327">
          <p15:clr>
            <a:srgbClr val="F26B43"/>
          </p15:clr>
        </p15:guide>
        <p15:guide id="42" orient="horz" pos="7385">
          <p15:clr>
            <a:srgbClr val="F26B43"/>
          </p15:clr>
        </p15:guide>
        <p15:guide id="43" orient="horz" pos="7582">
          <p15:clr>
            <a:srgbClr val="F26B43"/>
          </p15:clr>
        </p15:guide>
        <p15:guide id="44" orient="horz" pos="7865">
          <p15:clr>
            <a:srgbClr val="F26B43"/>
          </p15:clr>
        </p15:guide>
        <p15:guide id="45" orient="horz" pos="7195">
          <p15:clr>
            <a:srgbClr val="F26B43"/>
          </p15:clr>
        </p15:guide>
        <p15:guide id="46" orient="horz" pos="8055">
          <p15:clr>
            <a:srgbClr val="F26B43"/>
          </p15:clr>
        </p15:guide>
        <p15:guide id="47" orient="horz" pos="834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7200" dirty="0">
                <a:latin typeface="Times New Roman" panose="02020603050405020304" pitchFamily="18" charset="0"/>
                <a:ea typeface="Times New Roman" panose="02020603050405020304" pitchFamily="18" charset="0"/>
              </a:rPr>
              <a:t>Leader guides participants in a hands-on experience using materials that they can manipulate; related to </a:t>
            </a:r>
            <a:r>
              <a:rPr lang="en-US" sz="7200" i="1" dirty="0" err="1">
                <a:latin typeface="Times New Roman" panose="02020603050405020304" pitchFamily="18" charset="0"/>
                <a:ea typeface="Times New Roman" panose="02020603050405020304" pitchFamily="18" charset="0"/>
              </a:rPr>
              <a:t>AoU</a:t>
            </a:r>
            <a:r>
              <a:rPr lang="en-US" sz="7200" dirty="0">
                <a:latin typeface="Times New Roman" panose="02020603050405020304" pitchFamily="18" charset="0"/>
                <a:ea typeface="Times New Roman" panose="02020603050405020304" pitchFamily="18" charset="0"/>
              </a:rPr>
              <a:t> topics. </a:t>
            </a:r>
            <a:br>
              <a:rPr lang="en-US" sz="6600" dirty="0"/>
            </a:br>
            <a:endParaRPr lang="en-US" sz="7200" dirty="0"/>
          </a:p>
        </p:txBody>
      </p:sp>
      <p:sp>
        <p:nvSpPr>
          <p:cNvPr id="4" name="Subtitle 3"/>
          <p:cNvSpPr>
            <a:spLocks noGrp="1"/>
          </p:cNvSpPr>
          <p:nvPr>
            <p:ph type="subTitle" idx="1"/>
          </p:nvPr>
        </p:nvSpPr>
        <p:spPr/>
        <p:txBody>
          <a:bodyPr/>
          <a:lstStyle/>
          <a:p>
            <a:r>
              <a:rPr lang="en-US" i="1" dirty="0"/>
              <a:t>Hands-on activities (facilitated):</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8796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6466" y="5342925"/>
            <a:ext cx="14833598" cy="4572000"/>
          </a:xfrm>
        </p:spPr>
        <p:txBody>
          <a:bodyPr/>
          <a:lstStyle/>
          <a:p>
            <a:r>
              <a:rPr lang="en-US" sz="6000" dirty="0">
                <a:latin typeface="Times New Roman" panose="02020603050405020304" pitchFamily="18" charset="0"/>
                <a:cs typeface="Times New Roman" panose="02020603050405020304" pitchFamily="18" charset="0"/>
              </a:rPr>
              <a:t>Photographs with speech bubbles containing the words people are saying (similar to comic books); tell a story related to </a:t>
            </a:r>
            <a:r>
              <a:rPr lang="en-US" sz="6000" i="1" dirty="0" err="1">
                <a:latin typeface="Times New Roman" panose="02020603050405020304" pitchFamily="18" charset="0"/>
                <a:cs typeface="Times New Roman" panose="02020603050405020304" pitchFamily="18" charset="0"/>
              </a:rPr>
              <a:t>AoU</a:t>
            </a:r>
            <a:r>
              <a:rPr lang="en-US" sz="6000" dirty="0">
                <a:latin typeface="Times New Roman" panose="02020603050405020304" pitchFamily="18" charset="0"/>
                <a:cs typeface="Times New Roman" panose="02020603050405020304" pitchFamily="18" charset="0"/>
              </a:rPr>
              <a:t> topics. These can be print-based (booklet, poster) or digital (slide show, video).</a:t>
            </a:r>
            <a:br>
              <a:rPr lang="en-US" sz="6600" dirty="0"/>
            </a:br>
            <a:endParaRPr lang="en-US" sz="7200" dirty="0"/>
          </a:p>
        </p:txBody>
      </p:sp>
      <p:sp>
        <p:nvSpPr>
          <p:cNvPr id="4" name="Subtitle 3"/>
          <p:cNvSpPr>
            <a:spLocks noGrp="1"/>
          </p:cNvSpPr>
          <p:nvPr>
            <p:ph type="subTitle" idx="1"/>
          </p:nvPr>
        </p:nvSpPr>
        <p:spPr/>
        <p:txBody>
          <a:bodyPr/>
          <a:lstStyle/>
          <a:p>
            <a:r>
              <a:rPr lang="en-US" i="1" dirty="0" err="1"/>
              <a:t>Photonovellas</a:t>
            </a:r>
            <a:r>
              <a:rPr lang="en-US" i="1" dirty="0"/>
              <a:t>:</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350858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7200" dirty="0">
                <a:latin typeface="Times New Roman" panose="02020603050405020304" pitchFamily="18" charset="0"/>
                <a:ea typeface="Times New Roman" panose="02020603050405020304" pitchFamily="18" charset="0"/>
              </a:rPr>
              <a:t>Paper-based brochures/pamphlets on </a:t>
            </a:r>
            <a:r>
              <a:rPr lang="en-US" sz="7200" i="1" dirty="0" err="1">
                <a:latin typeface="Times New Roman" panose="02020603050405020304" pitchFamily="18" charset="0"/>
                <a:ea typeface="Times New Roman" panose="02020603050405020304" pitchFamily="18" charset="0"/>
              </a:rPr>
              <a:t>AoU</a:t>
            </a:r>
            <a:r>
              <a:rPr lang="en-US" sz="7200" dirty="0">
                <a:latin typeface="Times New Roman" panose="02020603050405020304" pitchFamily="18" charset="0"/>
                <a:ea typeface="Times New Roman" panose="02020603050405020304" pitchFamily="18" charset="0"/>
              </a:rPr>
              <a:t> topics that are visually appealing; easily tailored to specific communities.</a:t>
            </a:r>
            <a:br>
              <a:rPr lang="en-US" sz="6600" dirty="0"/>
            </a:br>
            <a:endParaRPr lang="en-US" sz="7200" dirty="0"/>
          </a:p>
        </p:txBody>
      </p:sp>
      <p:sp>
        <p:nvSpPr>
          <p:cNvPr id="4" name="Subtitle 3"/>
          <p:cNvSpPr>
            <a:spLocks noGrp="1"/>
          </p:cNvSpPr>
          <p:nvPr>
            <p:ph type="subTitle" idx="1"/>
          </p:nvPr>
        </p:nvSpPr>
        <p:spPr/>
        <p:txBody>
          <a:bodyPr/>
          <a:lstStyle/>
          <a:p>
            <a:r>
              <a:rPr lang="en-US" i="1" dirty="0"/>
              <a:t>Brochures/pamphlets: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18162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marL="0" marR="0">
              <a:spcBef>
                <a:spcPts val="0"/>
              </a:spcBef>
              <a:spcAft>
                <a:spcPts val="0"/>
              </a:spcAft>
            </a:pPr>
            <a:r>
              <a:rPr lang="en-US" sz="7200" dirty="0">
                <a:latin typeface="Times New Roman" panose="02020603050405020304" pitchFamily="18" charset="0"/>
                <a:ea typeface="Times New Roman" panose="02020603050405020304" pitchFamily="18" charset="0"/>
              </a:rPr>
              <a:t>PowerPoint slides for use during presentations on </a:t>
            </a:r>
            <a:r>
              <a:rPr lang="en-US" sz="7200" i="1" dirty="0" err="1">
                <a:latin typeface="Times New Roman" panose="02020603050405020304" pitchFamily="18" charset="0"/>
                <a:ea typeface="Times New Roman" panose="02020603050405020304" pitchFamily="18" charset="0"/>
              </a:rPr>
              <a:t>AoU</a:t>
            </a:r>
            <a:r>
              <a:rPr lang="en-US" sz="7200" i="1" dirty="0">
                <a:latin typeface="Times New Roman" panose="02020603050405020304" pitchFamily="18" charset="0"/>
                <a:ea typeface="Times New Roman" panose="02020603050405020304" pitchFamily="18" charset="0"/>
              </a:rPr>
              <a:t> </a:t>
            </a:r>
            <a:r>
              <a:rPr lang="en-US" sz="7200" dirty="0">
                <a:latin typeface="Times New Roman" panose="02020603050405020304" pitchFamily="18" charset="0"/>
                <a:ea typeface="Times New Roman" panose="02020603050405020304" pitchFamily="18" charset="0"/>
              </a:rPr>
              <a:t>topics, such as “Lunch-and-Learn” events. </a:t>
            </a:r>
            <a:br>
              <a:rPr lang="en-US" sz="7200" dirty="0">
                <a:latin typeface="Times New Roman" panose="02020603050405020304" pitchFamily="18" charset="0"/>
                <a:ea typeface="Times New Roman" panose="02020603050405020304" pitchFamily="18" charset="0"/>
              </a:rPr>
            </a:br>
            <a:br>
              <a:rPr lang="en-US" sz="6600" dirty="0"/>
            </a:br>
            <a:endParaRPr lang="en-US" sz="7200" dirty="0"/>
          </a:p>
        </p:txBody>
      </p:sp>
      <p:sp>
        <p:nvSpPr>
          <p:cNvPr id="4" name="Subtitle 3"/>
          <p:cNvSpPr>
            <a:spLocks noGrp="1"/>
          </p:cNvSpPr>
          <p:nvPr>
            <p:ph type="subTitle" idx="1"/>
          </p:nvPr>
        </p:nvSpPr>
        <p:spPr/>
        <p:txBody>
          <a:bodyPr/>
          <a:lstStyle/>
          <a:p>
            <a:r>
              <a:rPr lang="en-US" i="1" dirty="0"/>
              <a:t>Presentation slides: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373780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a:latin typeface="Times New Roman" panose="02020603050405020304" pitchFamily="18" charset="0"/>
                <a:ea typeface="Times New Roman" panose="02020603050405020304" pitchFamily="18" charset="0"/>
              </a:rPr>
              <a:t>Videos about </a:t>
            </a:r>
            <a:r>
              <a:rPr lang="en-US" sz="6000" i="1" dirty="0" err="1">
                <a:latin typeface="Times New Roman" panose="02020603050405020304" pitchFamily="18" charset="0"/>
                <a:ea typeface="Times New Roman" panose="02020603050405020304" pitchFamily="18" charset="0"/>
              </a:rPr>
              <a:t>AoU</a:t>
            </a:r>
            <a:r>
              <a:rPr lang="en-US" sz="6000" dirty="0">
                <a:latin typeface="Times New Roman" panose="02020603050405020304" pitchFamily="18" charset="0"/>
                <a:ea typeface="Times New Roman" panose="02020603050405020304" pitchFamily="18" charset="0"/>
              </a:rPr>
              <a:t> topics can be short (under 3 minutes) or long (over 3 minutes) and are viewable on smart phones/tablets/computers as part of tabletop exhibits/displays, or during presentations.</a:t>
            </a:r>
            <a:br>
              <a:rPr lang="en-US" sz="7200" dirty="0"/>
            </a:br>
            <a:endParaRPr lang="en-US" sz="8000" dirty="0"/>
          </a:p>
        </p:txBody>
      </p:sp>
      <p:sp>
        <p:nvSpPr>
          <p:cNvPr id="4" name="Subtitle 3"/>
          <p:cNvSpPr>
            <a:spLocks noGrp="1"/>
          </p:cNvSpPr>
          <p:nvPr>
            <p:ph type="subTitle" idx="1"/>
          </p:nvPr>
        </p:nvSpPr>
        <p:spPr/>
        <p:txBody>
          <a:bodyPr/>
          <a:lstStyle/>
          <a:p>
            <a:r>
              <a:rPr lang="en-US" i="1" dirty="0"/>
              <a:t>Videos: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125287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a:latin typeface="Times New Roman" panose="02020603050405020304" pitchFamily="18" charset="0"/>
                <a:ea typeface="Times New Roman" panose="02020603050405020304" pitchFamily="18" charset="0"/>
              </a:rPr>
              <a:t>Users interact with a digital engagement on a smart phone, computer or tablet. The interaction may involve drag-and-drop actions, clicking on “hot spots” in an image, or other types of actions to learn about </a:t>
            </a:r>
            <a:r>
              <a:rPr lang="en-US" sz="6000" i="1" dirty="0" err="1">
                <a:latin typeface="Times New Roman" panose="02020603050405020304" pitchFamily="18" charset="0"/>
                <a:ea typeface="Times New Roman" panose="02020603050405020304" pitchFamily="18" charset="0"/>
              </a:rPr>
              <a:t>AoU</a:t>
            </a:r>
            <a:r>
              <a:rPr lang="en-US" sz="6000" dirty="0">
                <a:latin typeface="Times New Roman" panose="02020603050405020304" pitchFamily="18" charset="0"/>
                <a:ea typeface="Times New Roman" panose="02020603050405020304" pitchFamily="18" charset="0"/>
              </a:rPr>
              <a:t> topics.</a:t>
            </a:r>
            <a:br>
              <a:rPr lang="en-US" sz="6600" dirty="0"/>
            </a:br>
            <a:endParaRPr lang="en-US" sz="7200" dirty="0"/>
          </a:p>
        </p:txBody>
      </p:sp>
      <p:sp>
        <p:nvSpPr>
          <p:cNvPr id="4" name="Subtitle 3"/>
          <p:cNvSpPr>
            <a:spLocks noGrp="1"/>
          </p:cNvSpPr>
          <p:nvPr>
            <p:ph type="subTitle" idx="1"/>
          </p:nvPr>
        </p:nvSpPr>
        <p:spPr/>
        <p:txBody>
          <a:bodyPr/>
          <a:lstStyle/>
          <a:p>
            <a:r>
              <a:rPr lang="en-US" i="1" dirty="0"/>
              <a:t>Interactive multimedia:</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286860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7200" dirty="0">
                <a:latin typeface="Times New Roman" panose="02020603050405020304" pitchFamily="18" charset="0"/>
                <a:cs typeface="Times New Roman" panose="02020603050405020304" pitchFamily="18" charset="0"/>
              </a:rPr>
              <a:t>Video or other types of games that can be played on a smart phone, computer or tablet; related to </a:t>
            </a:r>
            <a:r>
              <a:rPr lang="en-US" sz="7200" i="1" dirty="0" err="1">
                <a:latin typeface="Times New Roman" panose="02020603050405020304" pitchFamily="18" charset="0"/>
                <a:cs typeface="Times New Roman" panose="02020603050405020304" pitchFamily="18" charset="0"/>
              </a:rPr>
              <a:t>AoU</a:t>
            </a:r>
            <a:r>
              <a:rPr lang="en-US" sz="7200" i="1"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topics.</a:t>
            </a:r>
            <a:br>
              <a:rPr lang="en-US" sz="6600" dirty="0"/>
            </a:br>
            <a:endParaRPr lang="en-US" sz="7200" dirty="0"/>
          </a:p>
        </p:txBody>
      </p:sp>
      <p:sp>
        <p:nvSpPr>
          <p:cNvPr id="4" name="Subtitle 3"/>
          <p:cNvSpPr>
            <a:spLocks noGrp="1"/>
          </p:cNvSpPr>
          <p:nvPr>
            <p:ph type="subTitle" idx="1"/>
          </p:nvPr>
        </p:nvSpPr>
        <p:spPr/>
        <p:txBody>
          <a:bodyPr/>
          <a:lstStyle/>
          <a:p>
            <a:r>
              <a:rPr lang="en-US" i="1" dirty="0"/>
              <a:t>Online games: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424607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marL="0" marR="0">
              <a:spcBef>
                <a:spcPts val="0"/>
              </a:spcBef>
              <a:spcAft>
                <a:spcPts val="0"/>
              </a:spcAft>
            </a:pPr>
            <a:r>
              <a:rPr lang="en-US" sz="6000" dirty="0">
                <a:latin typeface="Times New Roman" panose="02020603050405020304" pitchFamily="18" charset="0"/>
                <a:ea typeface="Calibri" panose="020F0502020204030204" pitchFamily="34" charset="0"/>
                <a:cs typeface="Times New Roman" panose="02020603050405020304" pitchFamily="18" charset="0"/>
              </a:rPr>
              <a:t>Computer-generated simulation of an image or environment related to </a:t>
            </a:r>
            <a:r>
              <a:rPr lang="en-US" sz="6000" i="1" dirty="0" err="1">
                <a:latin typeface="Times New Roman" panose="02020603050405020304" pitchFamily="18" charset="0"/>
                <a:ea typeface="Calibri" panose="020F0502020204030204" pitchFamily="34" charset="0"/>
                <a:cs typeface="Times New Roman" panose="02020603050405020304" pitchFamily="18" charset="0"/>
              </a:rPr>
              <a:t>AoU</a:t>
            </a:r>
            <a:r>
              <a:rPr lang="en-US" sz="6000" dirty="0">
                <a:latin typeface="Times New Roman" panose="02020603050405020304" pitchFamily="18" charset="0"/>
                <a:ea typeface="Calibri" panose="020F0502020204030204" pitchFamily="34" charset="0"/>
                <a:cs typeface="Times New Roman" panose="02020603050405020304" pitchFamily="18" charset="0"/>
              </a:rPr>
              <a:t> topics. Users can interact with the simulation in ways that appear to be real. Users wear equipment such as glasses with screens.</a:t>
            </a:r>
            <a:br>
              <a:rPr lang="en-US" sz="6600" dirty="0">
                <a:latin typeface="Calibri" panose="020F0502020204030204" pitchFamily="34" charset="0"/>
                <a:ea typeface="Calibri" panose="020F0502020204030204" pitchFamily="34" charset="0"/>
                <a:cs typeface="Times New Roman" panose="02020603050405020304" pitchFamily="18" charset="0"/>
              </a:rPr>
            </a:br>
            <a:br>
              <a:rPr lang="en-US" sz="6600" dirty="0"/>
            </a:br>
            <a:endParaRPr lang="en-US" sz="7200" dirty="0"/>
          </a:p>
        </p:txBody>
      </p:sp>
      <p:sp>
        <p:nvSpPr>
          <p:cNvPr id="4" name="Subtitle 3"/>
          <p:cNvSpPr>
            <a:spLocks noGrp="1"/>
          </p:cNvSpPr>
          <p:nvPr>
            <p:ph type="subTitle" idx="1"/>
          </p:nvPr>
        </p:nvSpPr>
        <p:spPr/>
        <p:txBody>
          <a:bodyPr/>
          <a:lstStyle/>
          <a:p>
            <a:r>
              <a:rPr lang="en-US" i="1" dirty="0"/>
              <a:t>Virtual reality:</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328190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spcBef>
                <a:spcPts val="0"/>
              </a:spcBef>
            </a:pPr>
            <a:r>
              <a:rPr lang="en-US" sz="6000" dirty="0">
                <a:latin typeface="Times New Roman" panose="02020603050405020304" pitchFamily="18" charset="0"/>
                <a:ea typeface="Times New Roman" panose="02020603050405020304" pitchFamily="18" charset="0"/>
                <a:cs typeface="Times New Roman" panose="02020603050405020304" pitchFamily="18" charset="0"/>
              </a:rPr>
              <a:t>Users see digital images and/or text that are related to </a:t>
            </a:r>
            <a:r>
              <a:rPr lang="en-US" sz="6000" i="1" dirty="0" err="1">
                <a:latin typeface="Times New Roman" panose="02020603050405020304" pitchFamily="18" charset="0"/>
                <a:ea typeface="Times New Roman" panose="02020603050405020304" pitchFamily="18" charset="0"/>
                <a:cs typeface="Times New Roman" panose="02020603050405020304" pitchFamily="18" charset="0"/>
              </a:rPr>
              <a:t>AoU</a:t>
            </a:r>
            <a:r>
              <a:rPr lang="en-US" sz="6000" dirty="0">
                <a:latin typeface="Times New Roman" panose="02020603050405020304" pitchFamily="18" charset="0"/>
                <a:ea typeface="Times New Roman" panose="02020603050405020304" pitchFamily="18" charset="0"/>
                <a:cs typeface="Times New Roman" panose="02020603050405020304" pitchFamily="18" charset="0"/>
              </a:rPr>
              <a:t> topics and that appear to be part of their real environment. The user looks at a “scene” in their environment using the camera on their smart phone. Digital images or text are overlaid on this real environment.</a:t>
            </a:r>
            <a:br>
              <a:rPr lang="en-US" sz="6000" dirty="0"/>
            </a:br>
            <a:endParaRPr lang="en-US" sz="6600" dirty="0"/>
          </a:p>
        </p:txBody>
      </p:sp>
      <p:sp>
        <p:nvSpPr>
          <p:cNvPr id="4" name="Subtitle 3"/>
          <p:cNvSpPr>
            <a:spLocks noGrp="1"/>
          </p:cNvSpPr>
          <p:nvPr>
            <p:ph type="subTitle" idx="1"/>
          </p:nvPr>
        </p:nvSpPr>
        <p:spPr/>
        <p:txBody>
          <a:bodyPr/>
          <a:lstStyle/>
          <a:p>
            <a:r>
              <a:rPr lang="en-US" i="1" dirty="0"/>
              <a:t>Augmented reality:</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194919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7200" dirty="0">
                <a:latin typeface="Times New Roman" panose="02020603050405020304" pitchFamily="18" charset="0"/>
                <a:ea typeface="Times New Roman" panose="02020603050405020304" pitchFamily="18" charset="0"/>
              </a:rPr>
              <a:t>Individuals carry out a hands-on experience on their own, using materials that they can manipulate; related to </a:t>
            </a:r>
            <a:r>
              <a:rPr lang="en-US" sz="7200" i="1" dirty="0" err="1">
                <a:latin typeface="Times New Roman" panose="02020603050405020304" pitchFamily="18" charset="0"/>
                <a:ea typeface="Times New Roman" panose="02020603050405020304" pitchFamily="18" charset="0"/>
              </a:rPr>
              <a:t>AoU</a:t>
            </a:r>
            <a:r>
              <a:rPr lang="en-US" sz="7200" dirty="0">
                <a:latin typeface="Times New Roman" panose="02020603050405020304" pitchFamily="18" charset="0"/>
                <a:ea typeface="Times New Roman" panose="02020603050405020304" pitchFamily="18" charset="0"/>
              </a:rPr>
              <a:t> topics. </a:t>
            </a:r>
            <a:br>
              <a:rPr lang="en-US" sz="6600" dirty="0"/>
            </a:br>
            <a:endParaRPr lang="en-US" sz="7200" dirty="0"/>
          </a:p>
        </p:txBody>
      </p:sp>
      <p:sp>
        <p:nvSpPr>
          <p:cNvPr id="4" name="Subtitle 3"/>
          <p:cNvSpPr>
            <a:spLocks noGrp="1"/>
          </p:cNvSpPr>
          <p:nvPr>
            <p:ph type="subTitle" idx="1"/>
          </p:nvPr>
        </p:nvSpPr>
        <p:spPr/>
        <p:txBody>
          <a:bodyPr/>
          <a:lstStyle/>
          <a:p>
            <a:r>
              <a:rPr lang="en-US" i="1" dirty="0"/>
              <a:t>Hands-on activities (self-guided):</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170342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7200" dirty="0">
                <a:latin typeface="Times New Roman" panose="02020603050405020304" pitchFamily="18" charset="0"/>
                <a:cs typeface="Times New Roman" panose="02020603050405020304" pitchFamily="18" charset="0"/>
              </a:rPr>
              <a:t>Leader uses materials to give a brief demonstration about something, engaging participants’ interest in </a:t>
            </a:r>
            <a:r>
              <a:rPr lang="en-US" sz="7200" i="1" dirty="0" err="1">
                <a:latin typeface="Times New Roman" panose="02020603050405020304" pitchFamily="18" charset="0"/>
                <a:cs typeface="Times New Roman" panose="02020603050405020304" pitchFamily="18" charset="0"/>
              </a:rPr>
              <a:t>AoU</a:t>
            </a:r>
            <a:r>
              <a:rPr lang="en-US" sz="7200" dirty="0">
                <a:latin typeface="Times New Roman" panose="02020603050405020304" pitchFamily="18" charset="0"/>
                <a:cs typeface="Times New Roman" panose="02020603050405020304" pitchFamily="18" charset="0"/>
              </a:rPr>
              <a:t> topics. For example, the number of sugar cubes in a can of soda.</a:t>
            </a:r>
            <a:br>
              <a:rPr lang="en-US" sz="7200" dirty="0">
                <a:latin typeface="Times New Roman" panose="02020603050405020304" pitchFamily="18" charset="0"/>
                <a:cs typeface="Times New Roman" panose="02020603050405020304" pitchFamily="18" charset="0"/>
              </a:rPr>
            </a:br>
            <a:endParaRPr lang="en-US" sz="72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r>
              <a:rPr lang="en-US" i="1" dirty="0"/>
              <a:t>Demonstrations: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349484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6466" y="5342925"/>
            <a:ext cx="14833598" cy="4572000"/>
          </a:xfrm>
        </p:spPr>
        <p:txBody>
          <a:bodyPr/>
          <a:lstStyle/>
          <a:p>
            <a:r>
              <a:rPr lang="en-US" sz="6000" dirty="0">
                <a:latin typeface="Times New Roman" panose="02020603050405020304" pitchFamily="18" charset="0"/>
                <a:ea typeface="Times New Roman" panose="02020603050405020304" pitchFamily="18" charset="0"/>
              </a:rPr>
              <a:t>All of the materials and instructions for an </a:t>
            </a:r>
            <a:r>
              <a:rPr lang="en-US" sz="6000" i="1" dirty="0" err="1">
                <a:latin typeface="Times New Roman" panose="02020603050405020304" pitchFamily="18" charset="0"/>
                <a:ea typeface="Times New Roman" panose="02020603050405020304" pitchFamily="18" charset="0"/>
              </a:rPr>
              <a:t>AoU</a:t>
            </a:r>
            <a:r>
              <a:rPr lang="en-US" sz="6000" dirty="0">
                <a:latin typeface="Times New Roman" panose="02020603050405020304" pitchFamily="18" charset="0"/>
                <a:ea typeface="Times New Roman" panose="02020603050405020304" pitchFamily="18" charset="0"/>
              </a:rPr>
              <a:t> “event.” Often includes hands-on activities and hand-outs. Designed for specific topics and “audiences,” such as families, seniors, and/or specific communities.</a:t>
            </a:r>
            <a:br>
              <a:rPr lang="en-US" sz="6000" dirty="0"/>
            </a:br>
            <a:endParaRPr lang="en-US" sz="6000" dirty="0"/>
          </a:p>
        </p:txBody>
      </p:sp>
      <p:sp>
        <p:nvSpPr>
          <p:cNvPr id="4" name="Subtitle 3"/>
          <p:cNvSpPr>
            <a:spLocks noGrp="1"/>
          </p:cNvSpPr>
          <p:nvPr>
            <p:ph type="subTitle" idx="1"/>
          </p:nvPr>
        </p:nvSpPr>
        <p:spPr/>
        <p:txBody>
          <a:bodyPr/>
          <a:lstStyle/>
          <a:p>
            <a:r>
              <a:rPr lang="en-US" i="1" dirty="0"/>
              <a:t> </a:t>
            </a:r>
          </a:p>
          <a:p>
            <a:r>
              <a:rPr lang="en-US" i="1" dirty="0"/>
              <a:t>“Grab-and-Go” Toolboxes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201875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a:latin typeface="Times New Roman" panose="02020603050405020304" pitchFamily="18" charset="0"/>
                <a:cs typeface="Times New Roman" panose="02020603050405020304" pitchFamily="18" charset="0"/>
              </a:rPr>
              <a:t>Graphics, such as pictures, tables, or figures, that provide information and tell a “story,” with only a small number of words. These can be used as posters, in table-top exhibits/displays or during demonstrations; all related to </a:t>
            </a:r>
            <a:r>
              <a:rPr lang="en-US" sz="6000" i="1" dirty="0" err="1">
                <a:latin typeface="Times New Roman" panose="02020603050405020304" pitchFamily="18" charset="0"/>
                <a:cs typeface="Times New Roman" panose="02020603050405020304" pitchFamily="18" charset="0"/>
              </a:rPr>
              <a:t>AoU</a:t>
            </a:r>
            <a:r>
              <a:rPr lang="en-US" sz="6000" i="1" dirty="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topics.</a:t>
            </a:r>
            <a:br>
              <a:rPr lang="en-US" sz="6600" dirty="0"/>
            </a:br>
            <a:endParaRPr lang="en-US" sz="7200" dirty="0"/>
          </a:p>
        </p:txBody>
      </p:sp>
      <p:sp>
        <p:nvSpPr>
          <p:cNvPr id="4" name="Subtitle 3"/>
          <p:cNvSpPr>
            <a:spLocks noGrp="1"/>
          </p:cNvSpPr>
          <p:nvPr>
            <p:ph type="subTitle" idx="1"/>
          </p:nvPr>
        </p:nvSpPr>
        <p:spPr/>
        <p:txBody>
          <a:bodyPr/>
          <a:lstStyle/>
          <a:p>
            <a:r>
              <a:rPr lang="en-US" i="1" dirty="0"/>
              <a:t>Infographics: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391129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marL="0" marR="0">
              <a:spcBef>
                <a:spcPts val="0"/>
              </a:spcBef>
              <a:spcAft>
                <a:spcPts val="0"/>
              </a:spcAft>
            </a:pPr>
            <a:r>
              <a:rPr lang="en-US" sz="6600" dirty="0">
                <a:latin typeface="Times New Roman" panose="02020603050405020304" pitchFamily="18" charset="0"/>
                <a:ea typeface="Times New Roman" panose="02020603050405020304" pitchFamily="18" charset="0"/>
              </a:rPr>
              <a:t>Stand-alone exhibits/displays with graphics or images and eye-catching text related to </a:t>
            </a:r>
            <a:r>
              <a:rPr lang="en-US" sz="6600" i="1" dirty="0" err="1">
                <a:latin typeface="Times New Roman" panose="02020603050405020304" pitchFamily="18" charset="0"/>
                <a:ea typeface="Times New Roman" panose="02020603050405020304" pitchFamily="18" charset="0"/>
              </a:rPr>
              <a:t>AoU</a:t>
            </a:r>
            <a:r>
              <a:rPr lang="en-US" sz="6600" dirty="0">
                <a:latin typeface="Times New Roman" panose="02020603050405020304" pitchFamily="18" charset="0"/>
                <a:ea typeface="Times New Roman" panose="02020603050405020304" pitchFamily="18" charset="0"/>
              </a:rPr>
              <a:t> topics; can also include self-guided hands-on activities.</a:t>
            </a:r>
            <a:br>
              <a:rPr lang="en-US" sz="5400" dirty="0">
                <a:latin typeface="Times New Roman" panose="02020603050405020304" pitchFamily="18" charset="0"/>
                <a:ea typeface="Times New Roman" panose="02020603050405020304" pitchFamily="18" charset="0"/>
              </a:rPr>
            </a:br>
            <a:br>
              <a:rPr lang="en-US" sz="6600" dirty="0"/>
            </a:br>
            <a:endParaRPr lang="en-US" sz="7200" dirty="0"/>
          </a:p>
        </p:txBody>
      </p:sp>
      <p:sp>
        <p:nvSpPr>
          <p:cNvPr id="4" name="Subtitle 3"/>
          <p:cNvSpPr>
            <a:spLocks noGrp="1"/>
          </p:cNvSpPr>
          <p:nvPr>
            <p:ph type="subTitle" idx="1"/>
          </p:nvPr>
        </p:nvSpPr>
        <p:spPr/>
        <p:txBody>
          <a:bodyPr/>
          <a:lstStyle/>
          <a:p>
            <a:r>
              <a:rPr lang="en-US" i="1" dirty="0"/>
              <a:t>Table-top exhibits/displays: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52787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7200" dirty="0">
                <a:latin typeface="Times New Roman" panose="02020603050405020304" pitchFamily="18" charset="0"/>
                <a:ea typeface="Times New Roman" panose="02020603050405020304" pitchFamily="18" charset="0"/>
              </a:rPr>
              <a:t>Booklets with activities such as drawing, coloring, multi-choice storytelling, puzzles and problem solving; all related to </a:t>
            </a:r>
            <a:r>
              <a:rPr lang="en-US" sz="7200" i="1" dirty="0" err="1">
                <a:latin typeface="Times New Roman" panose="02020603050405020304" pitchFamily="18" charset="0"/>
                <a:ea typeface="Times New Roman" panose="02020603050405020304" pitchFamily="18" charset="0"/>
              </a:rPr>
              <a:t>AoU</a:t>
            </a:r>
            <a:r>
              <a:rPr lang="en-US" sz="7200" dirty="0">
                <a:latin typeface="Times New Roman" panose="02020603050405020304" pitchFamily="18" charset="0"/>
                <a:ea typeface="Times New Roman" panose="02020603050405020304" pitchFamily="18" charset="0"/>
              </a:rPr>
              <a:t> topics.</a:t>
            </a:r>
            <a:br>
              <a:rPr lang="en-US" sz="7200" dirty="0"/>
            </a:br>
            <a:endParaRPr lang="en-US" sz="8000" dirty="0"/>
          </a:p>
        </p:txBody>
      </p:sp>
      <p:sp>
        <p:nvSpPr>
          <p:cNvPr id="4" name="Subtitle 3"/>
          <p:cNvSpPr>
            <a:spLocks noGrp="1"/>
          </p:cNvSpPr>
          <p:nvPr>
            <p:ph type="subTitle" idx="1"/>
          </p:nvPr>
        </p:nvSpPr>
        <p:spPr/>
        <p:txBody>
          <a:bodyPr/>
          <a:lstStyle/>
          <a:p>
            <a:r>
              <a:rPr lang="en-US" i="1" dirty="0"/>
              <a:t>Activity books (adults):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123249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marL="0" marR="0">
              <a:spcBef>
                <a:spcPts val="0"/>
              </a:spcBef>
              <a:spcAft>
                <a:spcPts val="0"/>
              </a:spcAft>
            </a:pPr>
            <a:r>
              <a:rPr lang="en-US" sz="7200" dirty="0">
                <a:latin typeface="Times New Roman" panose="02020603050405020304" pitchFamily="18" charset="0"/>
                <a:ea typeface="Times New Roman" panose="02020603050405020304" pitchFamily="18" charset="0"/>
                <a:cs typeface="Times New Roman" panose="02020603050405020304" pitchFamily="18" charset="0"/>
              </a:rPr>
              <a:t>Booklets with activities such as drawing, coloring, multi-choice storytelling, puzzles and problem solving; all related to </a:t>
            </a:r>
            <a:r>
              <a:rPr lang="en-US" sz="7200" i="1" dirty="0" err="1">
                <a:latin typeface="Times New Roman" panose="02020603050405020304" pitchFamily="18" charset="0"/>
                <a:ea typeface="Times New Roman" panose="02020603050405020304" pitchFamily="18" charset="0"/>
                <a:cs typeface="Times New Roman" panose="02020603050405020304" pitchFamily="18" charset="0"/>
              </a:rPr>
              <a:t>AoU</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 topics</a:t>
            </a:r>
            <a:r>
              <a:rPr lang="en-US" sz="7200" dirty="0">
                <a:latin typeface="Times New Roman" panose="02020603050405020304" pitchFamily="18" charset="0"/>
                <a:ea typeface="Times New Roman" panose="02020603050405020304" pitchFamily="18" charset="0"/>
              </a:rPr>
              <a:t>.</a:t>
            </a:r>
            <a:br>
              <a:rPr lang="en-US" sz="6000" dirty="0">
                <a:latin typeface="Times New Roman" panose="02020603050405020304" pitchFamily="18" charset="0"/>
                <a:ea typeface="Times New Roman" panose="02020603050405020304" pitchFamily="18" charset="0"/>
              </a:rPr>
            </a:br>
            <a:br>
              <a:rPr lang="en-US" sz="6600" dirty="0"/>
            </a:br>
            <a:endParaRPr lang="en-US" sz="7200" dirty="0"/>
          </a:p>
        </p:txBody>
      </p:sp>
      <p:sp>
        <p:nvSpPr>
          <p:cNvPr id="4" name="Subtitle 3"/>
          <p:cNvSpPr>
            <a:spLocks noGrp="1"/>
          </p:cNvSpPr>
          <p:nvPr>
            <p:ph type="subTitle" idx="1"/>
          </p:nvPr>
        </p:nvSpPr>
        <p:spPr/>
        <p:txBody>
          <a:bodyPr/>
          <a:lstStyle/>
          <a:p>
            <a:r>
              <a:rPr lang="en-US" i="1" dirty="0"/>
              <a:t>Activity books (children):</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418063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7200" dirty="0">
                <a:latin typeface="Times New Roman" panose="02020603050405020304" pitchFamily="18" charset="0"/>
                <a:cs typeface="Times New Roman" panose="02020603050405020304" pitchFamily="18" charset="0"/>
              </a:rPr>
              <a:t>Booklets that use graphics and text to tell a story related to </a:t>
            </a:r>
            <a:r>
              <a:rPr lang="en-US" sz="7200" i="1" dirty="0" err="1">
                <a:latin typeface="Times New Roman" panose="02020603050405020304" pitchFamily="18" charset="0"/>
                <a:cs typeface="Times New Roman" panose="02020603050405020304" pitchFamily="18" charset="0"/>
              </a:rPr>
              <a:t>AoU</a:t>
            </a:r>
            <a:r>
              <a:rPr lang="en-US" sz="7200" dirty="0">
                <a:latin typeface="Times New Roman" panose="02020603050405020304" pitchFamily="18" charset="0"/>
                <a:cs typeface="Times New Roman" panose="02020603050405020304" pitchFamily="18" charset="0"/>
              </a:rPr>
              <a:t> topics.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br>
              <a:rPr lang="en-US" sz="6600" dirty="0"/>
            </a:br>
            <a:endParaRPr lang="en-US" sz="7200" dirty="0"/>
          </a:p>
        </p:txBody>
      </p:sp>
      <p:sp>
        <p:nvSpPr>
          <p:cNvPr id="4" name="Subtitle 3"/>
          <p:cNvSpPr>
            <a:spLocks noGrp="1"/>
          </p:cNvSpPr>
          <p:nvPr>
            <p:ph type="subTitle" idx="1"/>
          </p:nvPr>
        </p:nvSpPr>
        <p:spPr/>
        <p:txBody>
          <a:bodyPr/>
          <a:lstStyle/>
          <a:p>
            <a:r>
              <a:rPr lang="en-US" i="1" dirty="0"/>
              <a:t>Comic books:</a:t>
            </a:r>
          </a:p>
        </p:txBody>
      </p:sp>
      <p:sp>
        <p:nvSpPr>
          <p:cNvPr id="5" name="Content Placeholder 4"/>
          <p:cNvSpPr>
            <a:spLocks noGrp="1"/>
          </p:cNvSpPr>
          <p:nvPr>
            <p:ph sz="half" idx="10"/>
          </p:nvPr>
        </p:nvSpPr>
        <p:spPr/>
        <p:txBody>
          <a:bodyPr/>
          <a:lstStyle/>
          <a:p>
            <a:endParaRPr lang="en-US"/>
          </a:p>
        </p:txBody>
      </p:sp>
    </p:spTree>
    <p:extLst>
      <p:ext uri="{BB962C8B-B14F-4D97-AF65-F5344CB8AC3E}">
        <p14:creationId xmlns:p14="http://schemas.microsoft.com/office/powerpoint/2010/main" val="207387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ll of Us Deck Template 02.18">
  <a:themeElements>
    <a:clrScheme name="All of Us 082516">
      <a:dk1>
        <a:srgbClr val="262261"/>
      </a:dk1>
      <a:lt1>
        <a:srgbClr val="FFFFFF"/>
      </a:lt1>
      <a:dk2>
        <a:srgbClr val="3E8EDE"/>
      </a:dk2>
      <a:lt2>
        <a:srgbClr val="F1F2F2"/>
      </a:lt2>
      <a:accent1>
        <a:srgbClr val="262261"/>
      </a:accent1>
      <a:accent2>
        <a:srgbClr val="3E8EDE"/>
      </a:accent2>
      <a:accent3>
        <a:srgbClr val="BFBFBF"/>
      </a:accent3>
      <a:accent4>
        <a:srgbClr val="ED2024"/>
      </a:accent4>
      <a:accent5>
        <a:srgbClr val="919191"/>
      </a:accent5>
      <a:accent6>
        <a:srgbClr val="441114"/>
      </a:accent6>
      <a:hlink>
        <a:srgbClr val="262261"/>
      </a:hlink>
      <a:folHlink>
        <a:srgbClr val="44111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0" indent="0">
          <a:lnSpc>
            <a:spcPct val="100000"/>
          </a:lnSpc>
          <a:spcBef>
            <a:spcPts val="0"/>
          </a:spcBef>
          <a:buFont typeface="AppleSymbols" charset="0"/>
          <a:buNone/>
          <a:defRPr sz="3600" dirty="0" err="1" smtClean="0"/>
        </a:defPPr>
      </a:lstStyle>
    </a:txDef>
  </a:objectDefaults>
  <a:extraClrSchemeLst/>
  <a:extLst>
    <a:ext uri="{05A4C25C-085E-4340-85A3-A5531E510DB2}">
      <thm15:themeFamily xmlns:thm15="http://schemas.microsoft.com/office/thememl/2012/main" name="All of Us Deck Template 120516" id="{10402FD7-8429-4145-80B3-367AB66173E6}" vid="{0576DE36-601E-BB47-89B6-5A012C4EA6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12623</TotalTime>
  <Words>606</Words>
  <Application>Microsoft Macintosh PowerPoint</Application>
  <PresentationFormat>Custom</PresentationFormat>
  <Paragraphs>36</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.AppleSystemUIFont</vt:lpstr>
      <vt:lpstr>AppleSymbols</vt:lpstr>
      <vt:lpstr>Arial</vt:lpstr>
      <vt:lpstr>Calibri</vt:lpstr>
      <vt:lpstr>Courier New</vt:lpstr>
      <vt:lpstr>Times New Roman</vt:lpstr>
      <vt:lpstr>All of Us Deck Template 02.18</vt:lpstr>
      <vt:lpstr>Leader guides participants in a hands-on experience using materials that they can manipulate; related to AoU topics.  </vt:lpstr>
      <vt:lpstr>Individuals carry out a hands-on experience on their own, using materials that they can manipulate; related to AoU topics.  </vt:lpstr>
      <vt:lpstr>Leader uses materials to give a brief demonstration about something, engaging participants’ interest in AoU topics. For example, the number of sugar cubes in a can of soda. </vt:lpstr>
      <vt:lpstr>All of the materials and instructions for an AoU “event.” Often includes hands-on activities and hand-outs. Designed for specific topics and “audiences,” such as families, seniors, and/or specific communities. </vt:lpstr>
      <vt:lpstr>Graphics, such as pictures, tables, or figures, that provide information and tell a “story,” with only a small number of words. These can be used as posters, in table-top exhibits/displays or during demonstrations; all related to AoU topics. </vt:lpstr>
      <vt:lpstr>Stand-alone exhibits/displays with graphics or images and eye-catching text related to AoU topics; can also include self-guided hands-on activities.  </vt:lpstr>
      <vt:lpstr>Booklets with activities such as drawing, coloring, multi-choice storytelling, puzzles and problem solving; all related to AoU topics. </vt:lpstr>
      <vt:lpstr>Booklets with activities such as drawing, coloring, multi-choice storytelling, puzzles and problem solving; all related to AoU topics.  </vt:lpstr>
      <vt:lpstr>Booklets that use graphics and text to tell a story related to AoU topics.     </vt:lpstr>
      <vt:lpstr>Photographs with speech bubbles containing the words people are saying (similar to comic books); tell a story related to AoU topics. These can be print-based (booklet, poster) or digital (slide show, video). </vt:lpstr>
      <vt:lpstr>Paper-based brochures/pamphlets on AoU topics that are visually appealing; easily tailored to specific communities. </vt:lpstr>
      <vt:lpstr>PowerPoint slides for use during presentations on AoU topics, such as “Lunch-and-Learn” events.   </vt:lpstr>
      <vt:lpstr>Videos about AoU topics can be short (under 3 minutes) or long (over 3 minutes) and are viewable on smart phones/tablets/computers as part of tabletop exhibits/displays, or during presentations. </vt:lpstr>
      <vt:lpstr>Users interact with a digital engagement on a smart phone, computer or tablet. The interaction may involve drag-and-drop actions, clicking on “hot spots” in an image, or other types of actions to learn about AoU topics. </vt:lpstr>
      <vt:lpstr>Video or other types of games that can be played on a smart phone, computer or tablet; related to AoU topics. </vt:lpstr>
      <vt:lpstr>Computer-generated simulation of an image or environment related to AoU topics. Users can interact with the simulation in ways that appear to be real. Users wear equipment such as glasses with screens.  </vt:lpstr>
      <vt:lpstr>Users see digital images and/or text that are related to AoU topics and that appear to be part of their real environment. The user looks at a “scene” in their environment using the camera on their smart phone. Digital images or text are overlaid on this real environment.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Mendoza</dc:creator>
  <cp:lastModifiedBy>Rochelle Coretta Cassells</cp:lastModifiedBy>
  <cp:revision>473</cp:revision>
  <cp:lastPrinted>2016-09-06T17:27:18Z</cp:lastPrinted>
  <dcterms:created xsi:type="dcterms:W3CDTF">2016-09-01T19:53:09Z</dcterms:created>
  <dcterms:modified xsi:type="dcterms:W3CDTF">2019-12-02T01:59:53Z</dcterms:modified>
</cp:coreProperties>
</file>