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0" r:id="rId4"/>
    <p:sldId id="257" r:id="rId5"/>
    <p:sldId id="262" r:id="rId6"/>
    <p:sldId id="258" r:id="rId7"/>
    <p:sldId id="263" r:id="rId8"/>
    <p:sldId id="266" r:id="rId9"/>
    <p:sldId id="269" r:id="rId10"/>
    <p:sldId id="268" r:id="rId11"/>
    <p:sldId id="264"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9C31CE-ABCC-D849-897A-F9EDAF2B0242}"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834-0687-CA49-92D9-8B40E4E662A3}" type="slidenum">
              <a:rPr lang="en-US" smtClean="0"/>
              <a:t>‹#›</a:t>
            </a:fld>
            <a:endParaRPr lang="en-US"/>
          </a:p>
        </p:txBody>
      </p:sp>
    </p:spTree>
    <p:extLst>
      <p:ext uri="{BB962C8B-B14F-4D97-AF65-F5344CB8AC3E}">
        <p14:creationId xmlns:p14="http://schemas.microsoft.com/office/powerpoint/2010/main" val="183001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9C31CE-ABCC-D849-897A-F9EDAF2B0242}"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834-0687-CA49-92D9-8B40E4E662A3}" type="slidenum">
              <a:rPr lang="en-US" smtClean="0"/>
              <a:t>‹#›</a:t>
            </a:fld>
            <a:endParaRPr lang="en-US"/>
          </a:p>
        </p:txBody>
      </p:sp>
    </p:spTree>
    <p:extLst>
      <p:ext uri="{BB962C8B-B14F-4D97-AF65-F5344CB8AC3E}">
        <p14:creationId xmlns:p14="http://schemas.microsoft.com/office/powerpoint/2010/main" val="6712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9C31CE-ABCC-D849-897A-F9EDAF2B0242}"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834-0687-CA49-92D9-8B40E4E662A3}" type="slidenum">
              <a:rPr lang="en-US" smtClean="0"/>
              <a:t>‹#›</a:t>
            </a:fld>
            <a:endParaRPr lang="en-US"/>
          </a:p>
        </p:txBody>
      </p:sp>
    </p:spTree>
    <p:extLst>
      <p:ext uri="{BB962C8B-B14F-4D97-AF65-F5344CB8AC3E}">
        <p14:creationId xmlns:p14="http://schemas.microsoft.com/office/powerpoint/2010/main" val="67037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9C31CE-ABCC-D849-897A-F9EDAF2B0242}"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834-0687-CA49-92D9-8B40E4E662A3}" type="slidenum">
              <a:rPr lang="en-US" smtClean="0"/>
              <a:t>‹#›</a:t>
            </a:fld>
            <a:endParaRPr lang="en-US"/>
          </a:p>
        </p:txBody>
      </p:sp>
    </p:spTree>
    <p:extLst>
      <p:ext uri="{BB962C8B-B14F-4D97-AF65-F5344CB8AC3E}">
        <p14:creationId xmlns:p14="http://schemas.microsoft.com/office/powerpoint/2010/main" val="82741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9C31CE-ABCC-D849-897A-F9EDAF2B0242}"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834-0687-CA49-92D9-8B40E4E662A3}" type="slidenum">
              <a:rPr lang="en-US" smtClean="0"/>
              <a:t>‹#›</a:t>
            </a:fld>
            <a:endParaRPr lang="en-US"/>
          </a:p>
        </p:txBody>
      </p:sp>
    </p:spTree>
    <p:extLst>
      <p:ext uri="{BB962C8B-B14F-4D97-AF65-F5344CB8AC3E}">
        <p14:creationId xmlns:p14="http://schemas.microsoft.com/office/powerpoint/2010/main" val="102423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9C31CE-ABCC-D849-897A-F9EDAF2B0242}" type="datetimeFigureOut">
              <a:rPr lang="en-US" smtClean="0"/>
              <a:t>10/21/16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834-0687-CA49-92D9-8B40E4E662A3}" type="slidenum">
              <a:rPr lang="en-US" smtClean="0"/>
              <a:t>‹#›</a:t>
            </a:fld>
            <a:endParaRPr lang="en-US"/>
          </a:p>
        </p:txBody>
      </p:sp>
    </p:spTree>
    <p:extLst>
      <p:ext uri="{BB962C8B-B14F-4D97-AF65-F5344CB8AC3E}">
        <p14:creationId xmlns:p14="http://schemas.microsoft.com/office/powerpoint/2010/main" val="10071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9C31CE-ABCC-D849-897A-F9EDAF2B0242}" type="datetimeFigureOut">
              <a:rPr lang="en-US" smtClean="0"/>
              <a:t>10/21/16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07834-0687-CA49-92D9-8B40E4E662A3}" type="slidenum">
              <a:rPr lang="en-US" smtClean="0"/>
              <a:t>‹#›</a:t>
            </a:fld>
            <a:endParaRPr lang="en-US"/>
          </a:p>
        </p:txBody>
      </p:sp>
    </p:spTree>
    <p:extLst>
      <p:ext uri="{BB962C8B-B14F-4D97-AF65-F5344CB8AC3E}">
        <p14:creationId xmlns:p14="http://schemas.microsoft.com/office/powerpoint/2010/main" val="48373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9C31CE-ABCC-D849-897A-F9EDAF2B0242}" type="datetimeFigureOut">
              <a:rPr lang="en-US" smtClean="0"/>
              <a:t>10/21/16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07834-0687-CA49-92D9-8B40E4E662A3}" type="slidenum">
              <a:rPr lang="en-US" smtClean="0"/>
              <a:t>‹#›</a:t>
            </a:fld>
            <a:endParaRPr lang="en-US"/>
          </a:p>
        </p:txBody>
      </p:sp>
    </p:spTree>
    <p:extLst>
      <p:ext uri="{BB962C8B-B14F-4D97-AF65-F5344CB8AC3E}">
        <p14:creationId xmlns:p14="http://schemas.microsoft.com/office/powerpoint/2010/main" val="198647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C31CE-ABCC-D849-897A-F9EDAF2B0242}" type="datetimeFigureOut">
              <a:rPr lang="en-US" smtClean="0"/>
              <a:t>10/21/16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07834-0687-CA49-92D9-8B40E4E662A3}" type="slidenum">
              <a:rPr lang="en-US" smtClean="0"/>
              <a:t>‹#›</a:t>
            </a:fld>
            <a:endParaRPr lang="en-US"/>
          </a:p>
        </p:txBody>
      </p:sp>
    </p:spTree>
    <p:extLst>
      <p:ext uri="{BB962C8B-B14F-4D97-AF65-F5344CB8AC3E}">
        <p14:creationId xmlns:p14="http://schemas.microsoft.com/office/powerpoint/2010/main" val="190730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9C31CE-ABCC-D849-897A-F9EDAF2B0242}" type="datetimeFigureOut">
              <a:rPr lang="en-US" smtClean="0"/>
              <a:t>10/21/16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834-0687-CA49-92D9-8B40E4E662A3}" type="slidenum">
              <a:rPr lang="en-US" smtClean="0"/>
              <a:t>‹#›</a:t>
            </a:fld>
            <a:endParaRPr lang="en-US"/>
          </a:p>
        </p:txBody>
      </p:sp>
    </p:spTree>
    <p:extLst>
      <p:ext uri="{BB962C8B-B14F-4D97-AF65-F5344CB8AC3E}">
        <p14:creationId xmlns:p14="http://schemas.microsoft.com/office/powerpoint/2010/main" val="58818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9C31CE-ABCC-D849-897A-F9EDAF2B0242}" type="datetimeFigureOut">
              <a:rPr lang="en-US" smtClean="0"/>
              <a:t>10/21/16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834-0687-CA49-92D9-8B40E4E662A3}" type="slidenum">
              <a:rPr lang="en-US" smtClean="0"/>
              <a:t>‹#›</a:t>
            </a:fld>
            <a:endParaRPr lang="en-US"/>
          </a:p>
        </p:txBody>
      </p:sp>
    </p:spTree>
    <p:extLst>
      <p:ext uri="{BB962C8B-B14F-4D97-AF65-F5344CB8AC3E}">
        <p14:creationId xmlns:p14="http://schemas.microsoft.com/office/powerpoint/2010/main" val="7014786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C31CE-ABCC-D849-897A-F9EDAF2B0242}" type="datetimeFigureOut">
              <a:rPr lang="en-US" smtClean="0"/>
              <a:t>10/21/16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07834-0687-CA49-92D9-8B40E4E662A3}" type="slidenum">
              <a:rPr lang="en-US" smtClean="0"/>
              <a:t>‹#›</a:t>
            </a:fld>
            <a:endParaRPr lang="en-US"/>
          </a:p>
        </p:txBody>
      </p:sp>
    </p:spTree>
    <p:extLst>
      <p:ext uri="{BB962C8B-B14F-4D97-AF65-F5344CB8AC3E}">
        <p14:creationId xmlns:p14="http://schemas.microsoft.com/office/powerpoint/2010/main" val="1353354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obogames.net/index.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Battle Robots</a:t>
            </a:r>
            <a:endParaRPr lang="en-US" dirty="0"/>
          </a:p>
        </p:txBody>
      </p:sp>
      <p:sp>
        <p:nvSpPr>
          <p:cNvPr id="3" name="Subtitle 2"/>
          <p:cNvSpPr>
            <a:spLocks noGrp="1"/>
          </p:cNvSpPr>
          <p:nvPr>
            <p:ph type="subTitle" idx="1"/>
          </p:nvPr>
        </p:nvSpPr>
        <p:spPr/>
        <p:txBody>
          <a:bodyPr/>
          <a:lstStyle/>
          <a:p>
            <a:r>
              <a:rPr lang="en-US" dirty="0" smtClean="0"/>
              <a:t>Competition: </a:t>
            </a:r>
            <a:r>
              <a:rPr lang="en-US" dirty="0" err="1" smtClean="0"/>
              <a:t>RoboGames</a:t>
            </a:r>
            <a:endParaRPr lang="en-US" dirty="0" smtClean="0"/>
          </a:p>
          <a:p>
            <a:r>
              <a:rPr lang="en-US" dirty="0" smtClean="0"/>
              <a:t>Faculty Advisor: Daniel M. </a:t>
            </a:r>
            <a:r>
              <a:rPr lang="en-US" dirty="0" err="1" smtClean="0"/>
              <a:t>Lofaro</a:t>
            </a:r>
            <a:endParaRPr lang="en-US" dirty="0" smtClean="0"/>
          </a:p>
          <a:p>
            <a:r>
              <a:rPr lang="en-US" dirty="0" smtClean="0"/>
              <a:t>Names:</a:t>
            </a:r>
            <a:endParaRPr lang="en-US" dirty="0"/>
          </a:p>
        </p:txBody>
      </p:sp>
    </p:spTree>
    <p:extLst>
      <p:ext uri="{BB962C8B-B14F-4D97-AF65-F5344CB8AC3E}">
        <p14:creationId xmlns:p14="http://schemas.microsoft.com/office/powerpoint/2010/main" val="741160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****Need architecture and some graphs*****</a:t>
            </a:r>
            <a:endParaRPr lang="en-US" dirty="0"/>
          </a:p>
        </p:txBody>
      </p:sp>
    </p:spTree>
    <p:extLst>
      <p:ext uri="{BB962C8B-B14F-4D97-AF65-F5344CB8AC3E}">
        <p14:creationId xmlns:p14="http://schemas.microsoft.com/office/powerpoint/2010/main" val="269194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Project Plan</a:t>
            </a:r>
            <a:endParaRPr lang="en-US" dirty="0"/>
          </a:p>
        </p:txBody>
      </p:sp>
      <p:sp>
        <p:nvSpPr>
          <p:cNvPr id="3" name="Content Placeholder 2"/>
          <p:cNvSpPr>
            <a:spLocks noGrp="1"/>
          </p:cNvSpPr>
          <p:nvPr>
            <p:ph idx="1"/>
          </p:nvPr>
        </p:nvSpPr>
        <p:spPr/>
        <p:txBody>
          <a:bodyPr/>
          <a:lstStyle/>
          <a:p>
            <a:r>
              <a:rPr lang="en-US" dirty="0" smtClean="0"/>
              <a:t>**** tasks and allocation responsibilities from the group******</a:t>
            </a:r>
            <a:endParaRPr lang="en-US" dirty="0"/>
          </a:p>
        </p:txBody>
      </p:sp>
    </p:spTree>
    <p:extLst>
      <p:ext uri="{BB962C8B-B14F-4D97-AF65-F5344CB8AC3E}">
        <p14:creationId xmlns:p14="http://schemas.microsoft.com/office/powerpoint/2010/main" val="38164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Problems</a:t>
            </a:r>
            <a:endParaRPr lang="en-US" dirty="0"/>
          </a:p>
        </p:txBody>
      </p:sp>
      <p:sp>
        <p:nvSpPr>
          <p:cNvPr id="3" name="Content Placeholder 2"/>
          <p:cNvSpPr>
            <a:spLocks noGrp="1"/>
          </p:cNvSpPr>
          <p:nvPr>
            <p:ph idx="1"/>
          </p:nvPr>
        </p:nvSpPr>
        <p:spPr/>
        <p:txBody>
          <a:bodyPr/>
          <a:lstStyle/>
          <a:p>
            <a:r>
              <a:rPr lang="en-US" dirty="0"/>
              <a:t>Knowledge and skills to be learned: inventor, CAD, HSM, 3D, physics equations for </a:t>
            </a:r>
            <a:r>
              <a:rPr lang="en-US" dirty="0" smtClean="0"/>
              <a:t>force, torque and speed, </a:t>
            </a:r>
            <a:r>
              <a:rPr lang="en-US" dirty="0"/>
              <a:t>fabrication </a:t>
            </a:r>
            <a:r>
              <a:rPr lang="en-US" dirty="0" smtClean="0"/>
              <a:t>knowledge.</a:t>
            </a:r>
          </a:p>
          <a:p>
            <a:r>
              <a:rPr lang="en-US" dirty="0" smtClean="0"/>
              <a:t>Use of power tools and milling machines</a:t>
            </a:r>
          </a:p>
          <a:p>
            <a:r>
              <a:rPr lang="en-US" dirty="0" smtClean="0"/>
              <a:t>Testing and Simulation on Prototype</a:t>
            </a:r>
          </a:p>
          <a:p>
            <a:r>
              <a:rPr lang="en-US" dirty="0" smtClean="0"/>
              <a:t>Robot will be destroyed upon losing in the competition</a:t>
            </a:r>
            <a:endParaRPr lang="en-US" dirty="0"/>
          </a:p>
        </p:txBody>
      </p:sp>
    </p:spTree>
    <p:extLst>
      <p:ext uri="{BB962C8B-B14F-4D97-AF65-F5344CB8AC3E}">
        <p14:creationId xmlns:p14="http://schemas.microsoft.com/office/powerpoint/2010/main" val="151134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http://robogames.net/index.php</a:t>
            </a:r>
            <a:endParaRPr lang="en-US" dirty="0" smtClean="0"/>
          </a:p>
          <a:p>
            <a:endParaRPr lang="en-US" dirty="0"/>
          </a:p>
        </p:txBody>
      </p:sp>
    </p:spTree>
    <p:extLst>
      <p:ext uri="{BB962C8B-B14F-4D97-AF65-F5344CB8AC3E}">
        <p14:creationId xmlns:p14="http://schemas.microsoft.com/office/powerpoint/2010/main" val="24688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p:txBody>
          <a:bodyPr/>
          <a:lstStyle/>
          <a:p>
            <a:r>
              <a:rPr lang="en-US" dirty="0" smtClean="0"/>
              <a:t>Goal</a:t>
            </a:r>
            <a:r>
              <a:rPr lang="en-US" dirty="0"/>
              <a:t>:  </a:t>
            </a:r>
            <a:r>
              <a:rPr lang="en-US" dirty="0" smtClean="0"/>
              <a:t>Design and making of a </a:t>
            </a:r>
            <a:r>
              <a:rPr lang="en-US" dirty="0"/>
              <a:t>combat robot, competitive level to participate in </a:t>
            </a:r>
            <a:r>
              <a:rPr lang="en-US" dirty="0" smtClean="0"/>
              <a:t>the </a:t>
            </a:r>
            <a:r>
              <a:rPr lang="en-US" dirty="0" err="1"/>
              <a:t>a</a:t>
            </a:r>
            <a:r>
              <a:rPr lang="en-US" dirty="0" err="1" smtClean="0"/>
              <a:t>nual</a:t>
            </a:r>
            <a:r>
              <a:rPr lang="en-US" dirty="0" smtClean="0"/>
              <a:t> </a:t>
            </a:r>
            <a:r>
              <a:rPr lang="en-US" dirty="0" err="1" smtClean="0"/>
              <a:t>RoboGames</a:t>
            </a:r>
            <a:r>
              <a:rPr lang="en-US" dirty="0" smtClean="0"/>
              <a:t> Competition.</a:t>
            </a:r>
          </a:p>
          <a:p>
            <a:r>
              <a:rPr lang="en-US" dirty="0" smtClean="0"/>
              <a:t>Method</a:t>
            </a:r>
            <a:r>
              <a:rPr lang="en-US" dirty="0"/>
              <a:t>: weight description, material description, weapon description style </a:t>
            </a:r>
            <a:r>
              <a:rPr lang="en-US" dirty="0" smtClean="0"/>
              <a:t>robot.</a:t>
            </a:r>
            <a:endParaRPr lang="en-US" dirty="0"/>
          </a:p>
          <a:p>
            <a:r>
              <a:rPr lang="en-US" dirty="0"/>
              <a:t>Challenges: </a:t>
            </a:r>
            <a:r>
              <a:rPr lang="en-US" dirty="0" smtClean="0"/>
              <a:t>Design </a:t>
            </a:r>
            <a:r>
              <a:rPr lang="en-US" dirty="0"/>
              <a:t>of robot chassis and weapon, testing via multiple bots, fabrication via metal materials and </a:t>
            </a:r>
            <a:r>
              <a:rPr lang="en-US" dirty="0" smtClean="0"/>
              <a:t>plastic models.</a:t>
            </a:r>
            <a:endParaRPr lang="en-US" dirty="0"/>
          </a:p>
        </p:txBody>
      </p:sp>
    </p:spTree>
    <p:extLst>
      <p:ext uri="{BB962C8B-B14F-4D97-AF65-F5344CB8AC3E}">
        <p14:creationId xmlns:p14="http://schemas.microsoft.com/office/powerpoint/2010/main" val="7536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RoboGames</a:t>
            </a:r>
            <a:r>
              <a:rPr lang="en-US" dirty="0" smtClean="0"/>
              <a:t>?</a:t>
            </a:r>
            <a:endParaRPr lang="en-US" dirty="0"/>
          </a:p>
        </p:txBody>
      </p:sp>
      <p:sp>
        <p:nvSpPr>
          <p:cNvPr id="3" name="Content Placeholder 2"/>
          <p:cNvSpPr>
            <a:spLocks noGrp="1"/>
          </p:cNvSpPr>
          <p:nvPr>
            <p:ph idx="1"/>
          </p:nvPr>
        </p:nvSpPr>
        <p:spPr/>
        <p:txBody>
          <a:bodyPr/>
          <a:lstStyle/>
          <a:p>
            <a:r>
              <a:rPr lang="en-US" dirty="0" err="1" smtClean="0"/>
              <a:t>RoboGames</a:t>
            </a:r>
            <a:r>
              <a:rPr lang="en-US" dirty="0" smtClean="0"/>
              <a:t> is the Olympic of Robots that offers several events, such as: </a:t>
            </a:r>
            <a:r>
              <a:rPr lang="en-US" dirty="0"/>
              <a:t>combat robots, fire-fighters, LEGO bots, hockey bots, walking humanoids, soccer bots, sumo bots, and even androids that do </a:t>
            </a:r>
            <a:r>
              <a:rPr lang="en-US" dirty="0" smtClean="0"/>
              <a:t>kung-</a:t>
            </a:r>
            <a:r>
              <a:rPr lang="en-US" dirty="0" err="1" smtClean="0"/>
              <a:t>fu</a:t>
            </a:r>
            <a:r>
              <a:rPr lang="en-US" dirty="0" smtClean="0"/>
              <a:t>.</a:t>
            </a:r>
          </a:p>
          <a:p>
            <a:r>
              <a:rPr lang="en-US" dirty="0" smtClean="0"/>
              <a:t>Their objective is to get robot builders and engineers to grow beyond their specialization, have a better understanding on the field and exchange ideas with other robot builders out there. </a:t>
            </a:r>
            <a:endParaRPr lang="en-US" dirty="0"/>
          </a:p>
        </p:txBody>
      </p:sp>
    </p:spTree>
    <p:extLst>
      <p:ext uri="{BB962C8B-B14F-4D97-AF65-F5344CB8AC3E}">
        <p14:creationId xmlns:p14="http://schemas.microsoft.com/office/powerpoint/2010/main" val="119368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smtClean="0"/>
              <a:t>Overall </a:t>
            </a:r>
            <a:r>
              <a:rPr lang="en-US" dirty="0"/>
              <a:t>Problem: designing combat bot, maximizing carrying capacity, speed, and </a:t>
            </a:r>
            <a:r>
              <a:rPr lang="en-US" dirty="0" smtClean="0"/>
              <a:t>destructiveness.</a:t>
            </a:r>
          </a:p>
          <a:p>
            <a:r>
              <a:rPr lang="en-US" dirty="0" smtClean="0"/>
              <a:t>It’s an open competition, there are a lot of ideas out there into the design of a robot. Our concern is to be able to make a robot that can withstand damage, as well as deal efficient damage to opponents.</a:t>
            </a:r>
          </a:p>
          <a:p>
            <a:r>
              <a:rPr lang="en-US" dirty="0" smtClean="0"/>
              <a:t>Anti-flipping mechanism</a:t>
            </a:r>
          </a:p>
          <a:p>
            <a:r>
              <a:rPr lang="en-US" dirty="0" smtClean="0"/>
              <a:t>Types of </a:t>
            </a:r>
            <a:r>
              <a:rPr lang="en-US" dirty="0"/>
              <a:t>w</a:t>
            </a:r>
            <a:r>
              <a:rPr lang="en-US" dirty="0" smtClean="0"/>
              <a:t>eapon considered: Serrated blades, Blunt blades, Cylindrical weapon.</a:t>
            </a:r>
          </a:p>
          <a:p>
            <a:endParaRPr lang="en-US" dirty="0"/>
          </a:p>
          <a:p>
            <a:endParaRPr lang="en-US" dirty="0" smtClean="0"/>
          </a:p>
        </p:txBody>
      </p:sp>
    </p:spTree>
    <p:extLst>
      <p:ext uri="{BB962C8B-B14F-4D97-AF65-F5344CB8AC3E}">
        <p14:creationId xmlns:p14="http://schemas.microsoft.com/office/powerpoint/2010/main" val="142392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and Market Application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Competitive drive to create a bot based off a team composed of electrical and computer engineers with the hunger to dive into the world of robotics. To dive into the world of robotics and aid in the global experimental in determining the most destructive manner to combat remote control warfare.</a:t>
            </a:r>
          </a:p>
          <a:p>
            <a:r>
              <a:rPr lang="en-US" dirty="0" smtClean="0"/>
              <a:t>Project as a whole will provide students with experience and knowledge that will make them more marketable to military and private industries dealing with robotics and hardware development. Creation of a combat robot will have marketability towards military remote control weapons to provide a safer means of combating unstable conditions. On a private scale, bot will provide entertainment purposes to the general public and influence other students into studying science and engineering.</a:t>
            </a:r>
            <a:endParaRPr lang="en-US" dirty="0" smtClean="0"/>
          </a:p>
        </p:txBody>
      </p:sp>
    </p:spTree>
    <p:extLst>
      <p:ext uri="{BB962C8B-B14F-4D97-AF65-F5344CB8AC3E}">
        <p14:creationId xmlns:p14="http://schemas.microsoft.com/office/powerpoint/2010/main" val="158410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Heavy Duty Frame</a:t>
            </a:r>
          </a:p>
          <a:p>
            <a:r>
              <a:rPr lang="en-US" dirty="0" smtClean="0"/>
              <a:t>Light weight base plates and bulkheads</a:t>
            </a:r>
          </a:p>
          <a:p>
            <a:r>
              <a:rPr lang="en-US" dirty="0" smtClean="0"/>
              <a:t>Wheels and Drive Train</a:t>
            </a:r>
          </a:p>
          <a:p>
            <a:r>
              <a:rPr lang="en-US" dirty="0" smtClean="0"/>
              <a:t>Motor and speed controller</a:t>
            </a:r>
          </a:p>
          <a:p>
            <a:r>
              <a:rPr lang="en-US" dirty="0" smtClean="0"/>
              <a:t>Battery mounting</a:t>
            </a:r>
          </a:p>
          <a:p>
            <a:r>
              <a:rPr lang="en-US" dirty="0" smtClean="0"/>
              <a:t>Weapon System attached to the top frame of the Robot</a:t>
            </a:r>
            <a:endParaRPr lang="en-US" dirty="0"/>
          </a:p>
        </p:txBody>
      </p:sp>
    </p:spTree>
    <p:extLst>
      <p:ext uri="{BB962C8B-B14F-4D97-AF65-F5344CB8AC3E}">
        <p14:creationId xmlns:p14="http://schemas.microsoft.com/office/powerpoint/2010/main" val="169716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System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Serrated blade:</a:t>
            </a:r>
          </a:p>
          <a:p>
            <a:pPr lvl="1"/>
            <a:r>
              <a:rPr lang="en-US" dirty="0" smtClean="0"/>
              <a:t>Pros: Serrated blades can cut through the frame of the robot and affect their circuits</a:t>
            </a:r>
          </a:p>
          <a:p>
            <a:pPr lvl="1"/>
            <a:r>
              <a:rPr lang="en-US" dirty="0" smtClean="0"/>
              <a:t>Cons: Only effective on still objects, hard to manufacture.</a:t>
            </a:r>
          </a:p>
          <a:p>
            <a:pPr lvl="1"/>
            <a:r>
              <a:rPr lang="en-US" dirty="0" smtClean="0"/>
              <a:t>Durability and Efficiency: Serrated blades tend to deteriorate faster when cutting hard objects, making them inefficient the longer you use them.</a:t>
            </a:r>
          </a:p>
          <a:p>
            <a:r>
              <a:rPr lang="en-US" dirty="0" smtClean="0"/>
              <a:t>Blunt blade:</a:t>
            </a:r>
          </a:p>
          <a:p>
            <a:pPr lvl="1"/>
            <a:r>
              <a:rPr lang="en-US" dirty="0" smtClean="0"/>
              <a:t>Pros: It can deal heavy damage in just one hit, depending on the force and torque used on the blade spinning.</a:t>
            </a:r>
          </a:p>
          <a:p>
            <a:pPr lvl="1"/>
            <a:r>
              <a:rPr lang="en-US" dirty="0" smtClean="0"/>
              <a:t>Cons: It requires a strong motor for the spinning blade, this makes it more expensive.</a:t>
            </a:r>
          </a:p>
          <a:p>
            <a:pPr lvl="1"/>
            <a:r>
              <a:rPr lang="en-US" dirty="0" smtClean="0"/>
              <a:t>Durability and Efficiency: Thick blunt blades do not bend and deal heavy damage in just one hit. </a:t>
            </a:r>
          </a:p>
          <a:p>
            <a:r>
              <a:rPr lang="en-US" dirty="0" smtClean="0"/>
              <a:t>Cylindrical Weapon</a:t>
            </a:r>
          </a:p>
          <a:p>
            <a:pPr lvl="1"/>
            <a:r>
              <a:rPr lang="en-US" dirty="0" smtClean="0"/>
              <a:t>Pros: It deals substantial damage during each successful hit. It acts as a defensive mechanism on the front.</a:t>
            </a:r>
          </a:p>
          <a:p>
            <a:pPr lvl="1"/>
            <a:r>
              <a:rPr lang="en-US" dirty="0" smtClean="0"/>
              <a:t>Cons: The bot must be fast enough to attack the opponent continuously for effectiveness. A malfunction on the motor would make our robot vulnerable.</a:t>
            </a:r>
          </a:p>
          <a:p>
            <a:pPr lvl="1"/>
            <a:r>
              <a:rPr lang="en-US" dirty="0" smtClean="0"/>
              <a:t>Durability and Efficiency: Very Durable. Efficiency depends on the number of attacks made to the opponent.</a:t>
            </a:r>
          </a:p>
        </p:txBody>
      </p:sp>
    </p:spTree>
    <p:extLst>
      <p:ext uri="{BB962C8B-B14F-4D97-AF65-F5344CB8AC3E}">
        <p14:creationId xmlns:p14="http://schemas.microsoft.com/office/powerpoint/2010/main" val="175226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 Rules</a:t>
            </a:r>
            <a:endParaRPr lang="en-US" dirty="0"/>
          </a:p>
        </p:txBody>
      </p:sp>
      <p:sp>
        <p:nvSpPr>
          <p:cNvPr id="3" name="Content Placeholder 2"/>
          <p:cNvSpPr>
            <a:spLocks noGrp="1"/>
          </p:cNvSpPr>
          <p:nvPr>
            <p:ph idx="1"/>
          </p:nvPr>
        </p:nvSpPr>
        <p:spPr/>
        <p:txBody>
          <a:bodyPr/>
          <a:lstStyle/>
          <a:p>
            <a:r>
              <a:rPr lang="en-US" dirty="0" smtClean="0"/>
              <a:t>***** need most important rules*****</a:t>
            </a:r>
            <a:endParaRPr lang="en-US" dirty="0"/>
          </a:p>
        </p:txBody>
      </p:sp>
    </p:spTree>
    <p:extLst>
      <p:ext uri="{BB962C8B-B14F-4D97-AF65-F5344CB8AC3E}">
        <p14:creationId xmlns:p14="http://schemas.microsoft.com/office/powerpoint/2010/main" val="89720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Experimental Plan</a:t>
            </a:r>
            <a:endParaRPr lang="en-US" dirty="0"/>
          </a:p>
        </p:txBody>
      </p:sp>
      <p:sp>
        <p:nvSpPr>
          <p:cNvPr id="3" name="Content Placeholder 2"/>
          <p:cNvSpPr>
            <a:spLocks noGrp="1"/>
          </p:cNvSpPr>
          <p:nvPr>
            <p:ph idx="1"/>
          </p:nvPr>
        </p:nvSpPr>
        <p:spPr/>
        <p:txBody>
          <a:bodyPr/>
          <a:lstStyle/>
          <a:p>
            <a:r>
              <a:rPr lang="en-US" dirty="0" smtClean="0"/>
              <a:t>******</a:t>
            </a:r>
          </a:p>
          <a:p>
            <a:r>
              <a:rPr lang="en-US" dirty="0" smtClean="0"/>
              <a:t>Prototype Testing(?)</a:t>
            </a:r>
          </a:p>
          <a:p>
            <a:r>
              <a:rPr lang="en-US" dirty="0" smtClean="0"/>
              <a:t>Weapon Testing</a:t>
            </a:r>
            <a:endParaRPr lang="en-US" dirty="0"/>
          </a:p>
        </p:txBody>
      </p:sp>
    </p:spTree>
    <p:extLst>
      <p:ext uri="{BB962C8B-B14F-4D97-AF65-F5344CB8AC3E}">
        <p14:creationId xmlns:p14="http://schemas.microsoft.com/office/powerpoint/2010/main" val="1082501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670</Words>
  <Application>Microsoft Macintosh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Office Theme</vt:lpstr>
      <vt:lpstr>Battle Robots</vt:lpstr>
      <vt:lpstr>Executive Summary</vt:lpstr>
      <vt:lpstr>What is RoboGames?</vt:lpstr>
      <vt:lpstr>Problem Statement</vt:lpstr>
      <vt:lpstr>Motivation and Market Application</vt:lpstr>
      <vt:lpstr>Approach</vt:lpstr>
      <vt:lpstr>Weapon System</vt:lpstr>
      <vt:lpstr>Competition Rules</vt:lpstr>
      <vt:lpstr>Preliminary Experimental Plan</vt:lpstr>
      <vt:lpstr>System Design</vt:lpstr>
      <vt:lpstr>Preliminary Project Plan</vt:lpstr>
      <vt:lpstr>Potential Problems</vt:lpstr>
      <vt:lpstr>References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12</cp:revision>
  <dcterms:created xsi:type="dcterms:W3CDTF">2016-10-21T11:52:36Z</dcterms:created>
  <dcterms:modified xsi:type="dcterms:W3CDTF">2016-10-21T13:46:04Z</dcterms:modified>
</cp:coreProperties>
</file>