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9EF6E9-605B-4067-9E65-E71605D93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8FFE46-A09D-4BC2-ABE5-9955D4B3C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14190F-9144-424E-B68C-644002C5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57D-3A01-4646-B11A-FFE915F03150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E26B00-B1EA-4D12-99F4-98D7FCC5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2F91D1-083E-46A2-AAD7-20496ABD1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9345-5AD9-4D5D-B99B-E8323DB58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61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A94B50-9A03-4D88-9002-9793180E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49E8FE-E59A-4959-8619-85FD4C489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B0938A-0BF4-4C86-AAE1-35BC1B9B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57D-3A01-4646-B11A-FFE915F03150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5C7F12-8FE4-4795-8ECE-31F6F270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449454-A633-4352-9ACA-D0C9B7DD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9345-5AD9-4D5D-B99B-E8323DB58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65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57FA1BF-E931-4793-9865-8DA91A023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D75FC2-2681-49AD-B690-30DB24EBB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CFFF76-5B60-4D62-AA8F-E204904C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57D-3A01-4646-B11A-FFE915F03150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810227-F25F-4DCA-B787-62880991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D535FB-D1FF-4BB0-AA9C-0A8F918F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9345-5AD9-4D5D-B99B-E8323DB58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83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6E376E-3D33-4DA1-B609-80FC73509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20E76D-ABC7-4FDB-AB0B-4B35179DD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5016AE-631B-46E7-9EEC-84276338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57D-3A01-4646-B11A-FFE915F03150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418140-217D-4C67-96A2-DDCF9CF8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2CCC17-4E4F-4023-9C57-06026275B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9345-5AD9-4D5D-B99B-E8323DB58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52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6B3C7E-34CC-4005-8399-76BD43A1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64CF68-93CF-4853-855F-E6B3DCF34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B4E117-E4A5-4958-BCDA-88D814B0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57D-3A01-4646-B11A-FFE915F03150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EBF7BF-CC75-42EA-BCC8-CBD341FD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71C9BE-F747-40F7-A1AA-64040AE8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9345-5AD9-4D5D-B99B-E8323DB58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64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FEFF66-2572-4B1B-A6E1-F18F3415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E7E3D5-01C0-44C6-8091-54D5790F5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99CF27-994F-4BEF-B89E-68EDDADAA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9E1765-557C-4000-9060-FFCEA616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57D-3A01-4646-B11A-FFE915F03150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F89FA9-D49C-4278-8834-03D6BE0D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B35EDC-C7A4-4389-8176-8D5D46BE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9345-5AD9-4D5D-B99B-E8323DB58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6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BF22C8-CBAD-4CD1-9858-F41A157C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1408CA-8834-45E1-BF6E-491C5B746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E6D9C6D-A88B-47FF-BFBF-25DAB72B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9BD83F0-E200-45D7-96CF-BC476276C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62ED820-36E8-4171-9514-6F1A4AAF0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67C928B-E1FF-4B60-A5E7-A60FD581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57D-3A01-4646-B11A-FFE915F03150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4F7DCB6-9FF4-4B7E-816F-B0015EBA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0973F3A-5E9A-497B-8D42-7FC37E86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9345-5AD9-4D5D-B99B-E8323DB58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99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F2598F-661A-406B-8975-DB84FA5B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E5C6CF0-61B4-466D-B3FA-392F47F0F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57D-3A01-4646-B11A-FFE915F03150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6B6EC88-5157-4605-A488-140A9440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A004C12-C03B-414C-B7F0-2716437EE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9345-5AD9-4D5D-B99B-E8323DB58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19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EE3BB95-E2CD-4D35-9CCF-50042135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57D-3A01-4646-B11A-FFE915F03150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2A090-BE82-4136-8412-E6B1FD35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C28A71-DE18-4BCA-9DDB-9973D21FA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9345-5AD9-4D5D-B99B-E8323DB58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44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0984E8-5B1E-42BD-B563-AFA8B7033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A061E9-1039-44F0-AA91-E05318909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FEF6FD0-3B6A-4001-A449-FC4C8A801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5F6D09-F2F6-4B66-B933-F1AD8761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57D-3A01-4646-B11A-FFE915F03150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765062-A5F3-4A46-B6A4-3BAE08B3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C17750-7333-4BC5-AEF1-CDDE7BF1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9345-5AD9-4D5D-B99B-E8323DB58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46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4778D-D584-4721-8461-E8B612915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B106B03-BE0E-4192-931B-6B1B74D60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0CA965-950B-4D8F-95BA-6744BB839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08AE59-9697-4EFA-A8FF-B38F8163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57D-3A01-4646-B11A-FFE915F03150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B458D4-D429-45C3-963A-569AFC9F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02963B-DC7B-4963-B6CF-C45C9D3E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9345-5AD9-4D5D-B99B-E8323DB58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45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7229B50-61F6-4140-B9FB-FB0F21146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BE9498-E972-4B5F-81A2-9CFF4E3E4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6BFFDB-E1B8-4027-9CF9-2A67763BC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3157D-3A01-4646-B11A-FFE915F03150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54EED7-5FB4-4408-94D9-13A28C8B2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C02865-60FB-4F45-8B3F-BDEBEBA58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79345-5AD9-4D5D-B99B-E8323DB58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25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3C42F3-D083-4D67-BA0B-E7425466B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DSP</a:t>
            </a:r>
            <a:r>
              <a:rPr lang="zh-TW" altLang="en-US" dirty="0"/>
              <a:t> </a:t>
            </a:r>
            <a:r>
              <a:rPr lang="en-US" altLang="zh-TW" dirty="0"/>
              <a:t>HW5</a:t>
            </a:r>
            <a:br>
              <a:rPr lang="en-US" altLang="zh-TW" dirty="0"/>
            </a:br>
            <a:r>
              <a:rPr lang="en-US" altLang="zh-TW" dirty="0"/>
              <a:t>Changing Sampling Rate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05372A-C895-43F6-9F4B-87C69F613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Assigned 2020/12/24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17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E7E6DA-C8F3-4644-8F4C-09C0FF7AA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84E560-7AE7-41EB-9413-5E22546CB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understand up-sampling and down-sampling techniques</a:t>
            </a:r>
          </a:p>
          <a:p>
            <a:r>
              <a:rPr lang="en-US" altLang="zh-TW" dirty="0"/>
              <a:t>To implement an FIR low-pass filter</a:t>
            </a:r>
          </a:p>
          <a:p>
            <a:r>
              <a:rPr lang="en-US" altLang="zh-TW" dirty="0"/>
              <a:t>To observe spectrogram of signal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2633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DF62EE-46CE-4CA4-9803-9082458A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Specification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C61786-6B4C-4572-89CB-C13479B241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i="1" dirty="0"/>
                  <a:t>T</a:t>
                </a:r>
                <a:r>
                  <a:rPr lang="en-US" altLang="zh-TW" dirty="0"/>
                  <a:t> = 1/44100 sec for input signal</a:t>
                </a:r>
              </a:p>
              <a:p>
                <a:r>
                  <a:rPr lang="en-US" altLang="zh-TW" i="1" dirty="0"/>
                  <a:t>TM</a:t>
                </a:r>
                <a:r>
                  <a:rPr lang="en-US" altLang="zh-TW" dirty="0"/>
                  <a:t>/</a:t>
                </a:r>
                <a:r>
                  <a:rPr lang="en-US" altLang="zh-TW" i="1" dirty="0"/>
                  <a:t>L</a:t>
                </a:r>
                <a:r>
                  <a:rPr lang="en-US" altLang="zh-TW" dirty="0"/>
                  <a:t> = 1/8000 sec for output signal</a:t>
                </a:r>
              </a:p>
              <a:p>
                <a:r>
                  <a:rPr lang="en-US" altLang="zh-TW" dirty="0"/>
                  <a:t>Input signal </a:t>
                </a:r>
                <a:r>
                  <a:rPr lang="en-US" altLang="zh-TW" i="1" dirty="0"/>
                  <a:t>x</a:t>
                </a:r>
                <a:r>
                  <a:rPr lang="en-US" altLang="zh-TW" dirty="0"/>
                  <a:t>[</a:t>
                </a:r>
                <a:r>
                  <a:rPr lang="en-US" altLang="zh-TW" i="1" dirty="0"/>
                  <a:t>n</a:t>
                </a:r>
                <a:r>
                  <a:rPr lang="en-US" altLang="zh-TW" dirty="0"/>
                  <a:t>]: </a:t>
                </a:r>
                <a:r>
                  <a:rPr lang="en-US" altLang="zh-TW" dirty="0" err="1"/>
                  <a:t>input.wav</a:t>
                </a:r>
                <a:r>
                  <a:rPr lang="en-US" altLang="zh-TW" dirty="0"/>
                  <a:t>, a stereo music file (</a:t>
                </a:r>
                <a:r>
                  <a:rPr lang="en-US" altLang="zh-TW" dirty="0" err="1"/>
                  <a:t>44.1kHz</a:t>
                </a:r>
                <a:r>
                  <a:rPr lang="en-US" altLang="zh-TW" dirty="0"/>
                  <a:t>, </a:t>
                </a:r>
                <a:r>
                  <a:rPr lang="en-US" altLang="zh-TW" dirty="0" err="1"/>
                  <a:t>16bits</a:t>
                </a:r>
                <a:r>
                  <a:rPr lang="en-US" altLang="zh-TW" dirty="0"/>
                  <a:t>)</a:t>
                </a:r>
              </a:p>
              <a:p>
                <a:r>
                  <a:rPr lang="en-US" altLang="zh-TW" dirty="0"/>
                  <a:t>Output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dirty="0"/>
                  <a:t>: </a:t>
                </a:r>
                <a:r>
                  <a:rPr lang="en-US" altLang="zh-TW" dirty="0" err="1"/>
                  <a:t>output.wav</a:t>
                </a:r>
                <a:r>
                  <a:rPr lang="en-US" altLang="zh-TW" dirty="0"/>
                  <a:t>, a stereo music file (</a:t>
                </a:r>
                <a:r>
                  <a:rPr lang="en-US" altLang="zh-TW" dirty="0" err="1"/>
                  <a:t>8kHz</a:t>
                </a:r>
                <a:r>
                  <a:rPr lang="en-US" altLang="zh-TW" dirty="0"/>
                  <a:t>, </a:t>
                </a:r>
                <a:r>
                  <a:rPr lang="en-US" altLang="zh-TW" dirty="0" err="1"/>
                  <a:t>16bits</a:t>
                </a:r>
                <a:r>
                  <a:rPr lang="en-US" altLang="zh-TW" dirty="0"/>
                  <a:t>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C61786-6B4C-4572-89CB-C13479B241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558983C7-D4B5-4721-9992-D870BB76E3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939" b="25643"/>
          <a:stretch/>
        </p:blipFill>
        <p:spPr>
          <a:xfrm>
            <a:off x="1507359" y="4001294"/>
            <a:ext cx="9177281" cy="168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7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152336-B764-4CD1-AFBF-79CB4546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 Low-Pass Filter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FAFB0E-BA37-4F34-A910-C5ABA2F00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The filter can be designed by (see Ch. 7.5 for </a:t>
            </a:r>
            <a:r>
              <a:rPr lang="en-US" altLang="zh-TW"/>
              <a:t>more details)</a:t>
            </a:r>
            <a:endParaRPr lang="zh-TW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67394B9-EA1F-4F7C-AA09-9D9B581B6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94E33E2B-2B12-4CF5-BC79-F213A0C0DF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999527"/>
              </p:ext>
            </p:extLst>
          </p:nvPr>
        </p:nvGraphicFramePr>
        <p:xfrm>
          <a:off x="3803141" y="2419980"/>
          <a:ext cx="3798664" cy="1009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3" imgW="1625400" imgH="431640" progId="Equation.DSMT4">
                  <p:embed/>
                </p:oleObj>
              </mc:Choice>
              <mc:Fallback>
                <p:oleObj name="Equation" r:id="rId3" imgW="1625400" imgH="4316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141" y="2419980"/>
                        <a:ext cx="3798664" cy="10090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4814BB0-7C2F-4BED-ADB0-D5873DD96301}"/>
                  </a:ext>
                </a:extLst>
              </p:cNvPr>
              <p:cNvSpPr/>
              <p:nvPr/>
            </p:nvSpPr>
            <p:spPr>
              <a:xfrm>
                <a:off x="1147068" y="3631962"/>
                <a:ext cx="26115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the cutoff frequency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4814BB0-7C2F-4BED-ADB0-D5873DD963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068" y="3631962"/>
                <a:ext cx="2611549" cy="369332"/>
              </a:xfrm>
              <a:prstGeom prst="rect">
                <a:avLst/>
              </a:prstGeom>
              <a:blipFill>
                <a:blip r:embed="rId5"/>
                <a:stretch>
                  <a:fillRect t="-10000" r="-1632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ABFD957-1682-4AFB-B8FE-79B080CC9098}"/>
                  </a:ext>
                </a:extLst>
              </p:cNvPr>
              <p:cNvSpPr/>
              <p:nvPr/>
            </p:nvSpPr>
            <p:spPr>
              <a:xfrm>
                <a:off x="1147068" y="4181999"/>
                <a:ext cx="6899133" cy="669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TW" altLang="en-US">
                              <a:latin typeface="Cambria Math" panose="02040503050406030204" pitchFamily="18" charset="0"/>
                            </a:rPr>
                            <m:t>sin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num>
                                    <m:den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impulse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response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ideal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low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pass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filter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ABFD957-1682-4AFB-B8FE-79B080CC9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068" y="4181999"/>
                <a:ext cx="6899133" cy="6696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34BC9BD-15E2-46CB-B9AC-87838CD1C584}"/>
                  </a:ext>
                </a:extLst>
              </p:cNvPr>
              <p:cNvSpPr/>
              <p:nvPr/>
            </p:nvSpPr>
            <p:spPr>
              <a:xfrm>
                <a:off x="1147068" y="5032375"/>
                <a:ext cx="56261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the window function and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=0~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34BC9BD-15E2-46CB-B9AC-87838CD1C5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068" y="5032375"/>
                <a:ext cx="5626156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">
            <a:extLst>
              <a:ext uri="{FF2B5EF4-FFF2-40B4-BE49-F238E27FC236}">
                <a16:creationId xmlns:a16="http://schemas.microsoft.com/office/drawing/2014/main" id="{B7C3EE28-D99E-4261-BF5A-B340C6F8A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57425FA-DE66-4679-A57A-D5223696ED82}"/>
                  </a:ext>
                </a:extLst>
              </p:cNvPr>
              <p:cNvSpPr/>
              <p:nvPr/>
            </p:nvSpPr>
            <p:spPr>
              <a:xfrm>
                <a:off x="1147068" y="5582412"/>
                <a:ext cx="649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can be Hamming window, </a:t>
                </a:r>
                <a:r>
                  <a:rPr lang="en-US" altLang="zh-TW" dirty="0" err="1"/>
                  <a:t>Hanning</a:t>
                </a:r>
                <a:r>
                  <a:rPr lang="en-US" altLang="zh-TW" dirty="0"/>
                  <a:t> window or Kaiser window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57425FA-DE66-4679-A57A-D5223696E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068" y="5582412"/>
                <a:ext cx="6492226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42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99B00-55EF-49B2-9536-05808942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EA6A783-888F-4B90-91EA-68687723E5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All the program must be written in C</a:t>
                </a:r>
              </a:p>
              <a:p>
                <a:r>
                  <a:rPr lang="en-US" altLang="zh-TW" dirty="0"/>
                  <a:t>Prove the correctness of the FIR low-pass filter by plotting magnitude response, i.e.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l-GR" altLang="zh-TW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>
                    <a:solidFill>
                      <a:srgbClr val="FF0000"/>
                    </a:solidFill>
                  </a:rPr>
                  <a:t>It’s better to use the techniques in “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4.7.2  Multistage Decimation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and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 Interpolation” or/and “4.7.3  Polyphase Decompositions.”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:r>
                  <a:rPr lang="en-US" altLang="zh-TW" dirty="0"/>
                  <a:t>The </a:t>
                </a:r>
                <a:r>
                  <a:rPr lang="en-US" altLang="zh-TW" dirty="0" err="1"/>
                  <a:t>output.wav</a:t>
                </a:r>
                <a:r>
                  <a:rPr lang="en-US" altLang="zh-TW" dirty="0"/>
                  <a:t> can be played by media player</a:t>
                </a:r>
              </a:p>
              <a:p>
                <a:r>
                  <a:rPr lang="en-US" altLang="zh-TW" dirty="0"/>
                  <a:t>Due: 2020/1/5</a:t>
                </a:r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EA6A783-888F-4B90-91EA-68687723E5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7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812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210</Words>
  <Application>Microsoft Macintosh PowerPoint</Application>
  <PresentationFormat>寬螢幕</PresentationFormat>
  <Paragraphs>23</Paragraphs>
  <Slides>5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佈景主題</vt:lpstr>
      <vt:lpstr>Equation</vt:lpstr>
      <vt:lpstr>DSP HW5 Changing Sampling Rate</vt:lpstr>
      <vt:lpstr>Objective</vt:lpstr>
      <vt:lpstr>Specification</vt:lpstr>
      <vt:lpstr>FIR Low-Pass Filter</vt:lpstr>
      <vt:lpstr>Requirement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DSP Mini Project Changing Sampling Rate</dc:title>
  <dc:creator>江振宇</dc:creator>
  <cp:lastModifiedBy>振宇 江</cp:lastModifiedBy>
  <cp:revision>23</cp:revision>
  <dcterms:created xsi:type="dcterms:W3CDTF">2017-12-11T15:29:16Z</dcterms:created>
  <dcterms:modified xsi:type="dcterms:W3CDTF">2020-12-24T09:35:55Z</dcterms:modified>
</cp:coreProperties>
</file>