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未知"/>
          <p:cNvSpPr/>
          <p:nvPr/>
        </p:nvSpPr>
        <p:spPr>
          <a:xfrm>
            <a:off x="282222" y="3254274"/>
            <a:ext cx="273823" cy="1675018"/>
          </a:xfrm>
          <a:custGeom>
            <a:avLst/>
            <a:gdLst/>
            <a:ahLst/>
            <a:cxnLst/>
            <a:pathLst>
              <a:path w="21600" h="21600">
                <a:moveTo>
                  <a:pt x="12299" y="17819"/>
                </a:moveTo>
                <a:lnTo>
                  <a:pt x="12299" y="17819"/>
                </a:lnTo>
                <a:lnTo>
                  <a:pt x="21600" y="21600"/>
                </a:lnTo>
                <a:lnTo>
                  <a:pt x="21600" y="21600"/>
                </a:lnTo>
                <a:lnTo>
                  <a:pt x="19499" y="20176"/>
                </a:lnTo>
                <a:lnTo>
                  <a:pt x="17399" y="18752"/>
                </a:lnTo>
                <a:lnTo>
                  <a:pt x="14999" y="17181"/>
                </a:lnTo>
                <a:lnTo>
                  <a:pt x="13199" y="15512"/>
                </a:lnTo>
                <a:lnTo>
                  <a:pt x="11099" y="13696"/>
                </a:lnTo>
                <a:lnTo>
                  <a:pt x="10199" y="11732"/>
                </a:lnTo>
                <a:lnTo>
                  <a:pt x="8999" y="9769"/>
                </a:lnTo>
                <a:lnTo>
                  <a:pt x="8399" y="8639"/>
                </a:lnTo>
                <a:lnTo>
                  <a:pt x="7799" y="7510"/>
                </a:lnTo>
                <a:lnTo>
                  <a:pt x="7799" y="7510"/>
                </a:lnTo>
                <a:lnTo>
                  <a:pt x="7499" y="6479"/>
                </a:lnTo>
                <a:lnTo>
                  <a:pt x="7199" y="5400"/>
                </a:lnTo>
                <a:lnTo>
                  <a:pt x="6899" y="4418"/>
                </a:lnTo>
                <a:lnTo>
                  <a:pt x="6899" y="3436"/>
                </a:lnTo>
                <a:lnTo>
                  <a:pt x="6899" y="2503"/>
                </a:lnTo>
                <a:lnTo>
                  <a:pt x="7199" y="1619"/>
                </a:lnTo>
                <a:lnTo>
                  <a:pt x="7499" y="785"/>
                </a:lnTo>
                <a:lnTo>
                  <a:pt x="7799" y="0"/>
                </a:lnTo>
                <a:lnTo>
                  <a:pt x="7799" y="0"/>
                </a:lnTo>
                <a:lnTo>
                  <a:pt x="5999" y="1177"/>
                </a:lnTo>
                <a:lnTo>
                  <a:pt x="4199" y="2307"/>
                </a:lnTo>
                <a:lnTo>
                  <a:pt x="2999" y="3436"/>
                </a:lnTo>
                <a:lnTo>
                  <a:pt x="1799" y="4516"/>
                </a:lnTo>
                <a:lnTo>
                  <a:pt x="899" y="5645"/>
                </a:lnTo>
                <a:lnTo>
                  <a:pt x="299" y="6725"/>
                </a:lnTo>
                <a:lnTo>
                  <a:pt x="0" y="7756"/>
                </a:lnTo>
                <a:lnTo>
                  <a:pt x="0" y="8836"/>
                </a:lnTo>
                <a:lnTo>
                  <a:pt x="299" y="9867"/>
                </a:lnTo>
                <a:lnTo>
                  <a:pt x="899" y="10897"/>
                </a:lnTo>
                <a:lnTo>
                  <a:pt x="1799" y="12027"/>
                </a:lnTo>
                <a:lnTo>
                  <a:pt x="3299" y="13107"/>
                </a:lnTo>
                <a:lnTo>
                  <a:pt x="5099" y="14236"/>
                </a:lnTo>
                <a:lnTo>
                  <a:pt x="7199" y="15414"/>
                </a:lnTo>
                <a:lnTo>
                  <a:pt x="9899" y="16543"/>
                </a:lnTo>
                <a:lnTo>
                  <a:pt x="12299" y="17819"/>
                </a:lnTo>
                <a:lnTo>
                  <a:pt x="12299" y="17819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TW" altLang="en-US" sz="1905"/>
          </a:p>
        </p:txBody>
      </p:sp>
      <p:grpSp>
        <p:nvGrpSpPr>
          <p:cNvPr id="2051" name="群組 2050"/>
          <p:cNvGrpSpPr/>
          <p:nvPr/>
        </p:nvGrpSpPr>
        <p:grpSpPr>
          <a:xfrm>
            <a:off x="708915" y="4526078"/>
            <a:ext cx="1878122" cy="1878306"/>
            <a:chOff x="0" y="0"/>
            <a:chExt cx="1118" cy="1118"/>
          </a:xfrm>
        </p:grpSpPr>
        <p:sp>
          <p:nvSpPr>
            <p:cNvPr id="2052" name="未知"/>
            <p:cNvSpPr/>
            <p:nvPr/>
          </p:nvSpPr>
          <p:spPr>
            <a:xfrm>
              <a:off x="0" y="0"/>
              <a:ext cx="1118" cy="111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21"/>
                  </a:moveTo>
                  <a:lnTo>
                    <a:pt x="21600" y="10821"/>
                  </a:lnTo>
                  <a:lnTo>
                    <a:pt x="21556" y="11391"/>
                  </a:lnTo>
                  <a:lnTo>
                    <a:pt x="21556" y="11916"/>
                  </a:lnTo>
                  <a:lnTo>
                    <a:pt x="21468" y="12399"/>
                  </a:lnTo>
                  <a:lnTo>
                    <a:pt x="21380" y="12968"/>
                  </a:lnTo>
                  <a:lnTo>
                    <a:pt x="21249" y="13494"/>
                  </a:lnTo>
                  <a:lnTo>
                    <a:pt x="21073" y="13976"/>
                  </a:lnTo>
                  <a:lnTo>
                    <a:pt x="20942" y="14501"/>
                  </a:lnTo>
                  <a:lnTo>
                    <a:pt x="20723" y="15027"/>
                  </a:lnTo>
                  <a:lnTo>
                    <a:pt x="20548" y="15466"/>
                  </a:lnTo>
                  <a:lnTo>
                    <a:pt x="20285" y="15947"/>
                  </a:lnTo>
                  <a:lnTo>
                    <a:pt x="20066" y="16385"/>
                  </a:lnTo>
                  <a:lnTo>
                    <a:pt x="19759" y="16824"/>
                  </a:lnTo>
                  <a:lnTo>
                    <a:pt x="19409" y="17262"/>
                  </a:lnTo>
                  <a:lnTo>
                    <a:pt x="19146" y="17656"/>
                  </a:lnTo>
                  <a:lnTo>
                    <a:pt x="18795" y="18050"/>
                  </a:lnTo>
                  <a:lnTo>
                    <a:pt x="18445" y="18445"/>
                  </a:lnTo>
                  <a:lnTo>
                    <a:pt x="18050" y="18795"/>
                  </a:lnTo>
                  <a:lnTo>
                    <a:pt x="17656" y="19102"/>
                  </a:lnTo>
                  <a:lnTo>
                    <a:pt x="17262" y="19453"/>
                  </a:lnTo>
                  <a:lnTo>
                    <a:pt x="16824" y="19759"/>
                  </a:lnTo>
                  <a:lnTo>
                    <a:pt x="16342" y="20022"/>
                  </a:lnTo>
                  <a:lnTo>
                    <a:pt x="15947" y="20329"/>
                  </a:lnTo>
                  <a:lnTo>
                    <a:pt x="15466" y="20548"/>
                  </a:lnTo>
                  <a:lnTo>
                    <a:pt x="14984" y="20723"/>
                  </a:lnTo>
                  <a:lnTo>
                    <a:pt x="14501" y="20942"/>
                  </a:lnTo>
                  <a:lnTo>
                    <a:pt x="14020" y="21117"/>
                  </a:lnTo>
                  <a:lnTo>
                    <a:pt x="13494" y="21293"/>
                  </a:lnTo>
                  <a:lnTo>
                    <a:pt x="12968" y="21336"/>
                  </a:lnTo>
                  <a:lnTo>
                    <a:pt x="12442" y="21468"/>
                  </a:lnTo>
                  <a:lnTo>
                    <a:pt x="11873" y="21556"/>
                  </a:lnTo>
                  <a:lnTo>
                    <a:pt x="11347" y="21600"/>
                  </a:lnTo>
                  <a:lnTo>
                    <a:pt x="10821" y="21600"/>
                  </a:lnTo>
                  <a:lnTo>
                    <a:pt x="10821" y="21600"/>
                  </a:lnTo>
                  <a:lnTo>
                    <a:pt x="10208" y="21600"/>
                  </a:lnTo>
                  <a:lnTo>
                    <a:pt x="9638" y="21556"/>
                  </a:lnTo>
                  <a:lnTo>
                    <a:pt x="9156" y="21468"/>
                  </a:lnTo>
                  <a:lnTo>
                    <a:pt x="8630" y="21336"/>
                  </a:lnTo>
                  <a:lnTo>
                    <a:pt x="8105" y="21293"/>
                  </a:lnTo>
                  <a:lnTo>
                    <a:pt x="7579" y="21117"/>
                  </a:lnTo>
                  <a:lnTo>
                    <a:pt x="7097" y="20942"/>
                  </a:lnTo>
                  <a:lnTo>
                    <a:pt x="6571" y="20723"/>
                  </a:lnTo>
                  <a:lnTo>
                    <a:pt x="6089" y="20548"/>
                  </a:lnTo>
                  <a:lnTo>
                    <a:pt x="5651" y="20329"/>
                  </a:lnTo>
                  <a:lnTo>
                    <a:pt x="5169" y="20022"/>
                  </a:lnTo>
                  <a:lnTo>
                    <a:pt x="4731" y="19759"/>
                  </a:lnTo>
                  <a:lnTo>
                    <a:pt x="4337" y="19453"/>
                  </a:lnTo>
                  <a:lnTo>
                    <a:pt x="3899" y="19102"/>
                  </a:lnTo>
                  <a:lnTo>
                    <a:pt x="3548" y="18795"/>
                  </a:lnTo>
                  <a:lnTo>
                    <a:pt x="3110" y="18445"/>
                  </a:lnTo>
                  <a:lnTo>
                    <a:pt x="2803" y="18050"/>
                  </a:lnTo>
                  <a:lnTo>
                    <a:pt x="2453" y="17656"/>
                  </a:lnTo>
                  <a:lnTo>
                    <a:pt x="2190" y="17262"/>
                  </a:lnTo>
                  <a:lnTo>
                    <a:pt x="1840" y="16824"/>
                  </a:lnTo>
                  <a:lnTo>
                    <a:pt x="1533" y="16385"/>
                  </a:lnTo>
                  <a:lnTo>
                    <a:pt x="1270" y="15947"/>
                  </a:lnTo>
                  <a:lnTo>
                    <a:pt x="1051" y="15466"/>
                  </a:lnTo>
                  <a:lnTo>
                    <a:pt x="832" y="15027"/>
                  </a:lnTo>
                  <a:lnTo>
                    <a:pt x="656" y="14501"/>
                  </a:lnTo>
                  <a:lnTo>
                    <a:pt x="481" y="13976"/>
                  </a:lnTo>
                  <a:lnTo>
                    <a:pt x="306" y="13494"/>
                  </a:lnTo>
                  <a:lnTo>
                    <a:pt x="218" y="12968"/>
                  </a:lnTo>
                  <a:lnTo>
                    <a:pt x="87" y="12399"/>
                  </a:lnTo>
                  <a:lnTo>
                    <a:pt x="0" y="11916"/>
                  </a:lnTo>
                  <a:lnTo>
                    <a:pt x="0" y="11391"/>
                  </a:lnTo>
                  <a:lnTo>
                    <a:pt x="0" y="10821"/>
                  </a:lnTo>
                  <a:lnTo>
                    <a:pt x="0" y="10821"/>
                  </a:lnTo>
                  <a:lnTo>
                    <a:pt x="0" y="10208"/>
                  </a:lnTo>
                  <a:lnTo>
                    <a:pt x="0" y="9682"/>
                  </a:lnTo>
                  <a:lnTo>
                    <a:pt x="87" y="9156"/>
                  </a:lnTo>
                  <a:lnTo>
                    <a:pt x="218" y="8630"/>
                  </a:lnTo>
                  <a:lnTo>
                    <a:pt x="306" y="8061"/>
                  </a:lnTo>
                  <a:lnTo>
                    <a:pt x="481" y="7579"/>
                  </a:lnTo>
                  <a:lnTo>
                    <a:pt x="656" y="7097"/>
                  </a:lnTo>
                  <a:lnTo>
                    <a:pt x="832" y="6571"/>
                  </a:lnTo>
                  <a:lnTo>
                    <a:pt x="1051" y="6133"/>
                  </a:lnTo>
                  <a:lnTo>
                    <a:pt x="1270" y="5651"/>
                  </a:lnTo>
                  <a:lnTo>
                    <a:pt x="1533" y="5213"/>
                  </a:lnTo>
                  <a:lnTo>
                    <a:pt x="1840" y="4775"/>
                  </a:lnTo>
                  <a:lnTo>
                    <a:pt x="2190" y="4293"/>
                  </a:lnTo>
                  <a:lnTo>
                    <a:pt x="2453" y="3942"/>
                  </a:lnTo>
                  <a:lnTo>
                    <a:pt x="2803" y="3504"/>
                  </a:lnTo>
                  <a:lnTo>
                    <a:pt x="3110" y="3154"/>
                  </a:lnTo>
                  <a:lnTo>
                    <a:pt x="3548" y="2759"/>
                  </a:lnTo>
                  <a:lnTo>
                    <a:pt x="3899" y="2453"/>
                  </a:lnTo>
                  <a:lnTo>
                    <a:pt x="4337" y="2146"/>
                  </a:lnTo>
                  <a:lnTo>
                    <a:pt x="4731" y="1840"/>
                  </a:lnTo>
                  <a:lnTo>
                    <a:pt x="5169" y="1533"/>
                  </a:lnTo>
                  <a:lnTo>
                    <a:pt x="5651" y="1270"/>
                  </a:lnTo>
                  <a:lnTo>
                    <a:pt x="6089" y="1095"/>
                  </a:lnTo>
                  <a:lnTo>
                    <a:pt x="6571" y="876"/>
                  </a:lnTo>
                  <a:lnTo>
                    <a:pt x="7097" y="613"/>
                  </a:lnTo>
                  <a:lnTo>
                    <a:pt x="7579" y="481"/>
                  </a:lnTo>
                  <a:lnTo>
                    <a:pt x="8105" y="350"/>
                  </a:lnTo>
                  <a:lnTo>
                    <a:pt x="8630" y="218"/>
                  </a:lnTo>
                  <a:lnTo>
                    <a:pt x="9156" y="131"/>
                  </a:lnTo>
                  <a:lnTo>
                    <a:pt x="9638" y="43"/>
                  </a:lnTo>
                  <a:lnTo>
                    <a:pt x="10208" y="0"/>
                  </a:lnTo>
                  <a:lnTo>
                    <a:pt x="10821" y="0"/>
                  </a:lnTo>
                  <a:lnTo>
                    <a:pt x="10821" y="0"/>
                  </a:lnTo>
                  <a:lnTo>
                    <a:pt x="11347" y="0"/>
                  </a:lnTo>
                  <a:lnTo>
                    <a:pt x="11873" y="43"/>
                  </a:lnTo>
                  <a:lnTo>
                    <a:pt x="12442" y="131"/>
                  </a:lnTo>
                  <a:lnTo>
                    <a:pt x="12968" y="218"/>
                  </a:lnTo>
                  <a:lnTo>
                    <a:pt x="13494" y="350"/>
                  </a:lnTo>
                  <a:lnTo>
                    <a:pt x="14020" y="481"/>
                  </a:lnTo>
                  <a:lnTo>
                    <a:pt x="14501" y="613"/>
                  </a:lnTo>
                  <a:lnTo>
                    <a:pt x="14984" y="876"/>
                  </a:lnTo>
                  <a:lnTo>
                    <a:pt x="15466" y="1095"/>
                  </a:lnTo>
                  <a:lnTo>
                    <a:pt x="15947" y="1270"/>
                  </a:lnTo>
                  <a:lnTo>
                    <a:pt x="16342" y="1533"/>
                  </a:lnTo>
                  <a:lnTo>
                    <a:pt x="16824" y="1840"/>
                  </a:lnTo>
                  <a:lnTo>
                    <a:pt x="17262" y="2146"/>
                  </a:lnTo>
                  <a:lnTo>
                    <a:pt x="17656" y="2453"/>
                  </a:lnTo>
                  <a:lnTo>
                    <a:pt x="18050" y="2759"/>
                  </a:lnTo>
                  <a:lnTo>
                    <a:pt x="18445" y="3154"/>
                  </a:lnTo>
                  <a:lnTo>
                    <a:pt x="18795" y="3504"/>
                  </a:lnTo>
                  <a:lnTo>
                    <a:pt x="19146" y="3942"/>
                  </a:lnTo>
                  <a:lnTo>
                    <a:pt x="19409" y="4293"/>
                  </a:lnTo>
                  <a:lnTo>
                    <a:pt x="19759" y="4775"/>
                  </a:lnTo>
                  <a:lnTo>
                    <a:pt x="20066" y="5213"/>
                  </a:lnTo>
                  <a:lnTo>
                    <a:pt x="20285" y="5651"/>
                  </a:lnTo>
                  <a:lnTo>
                    <a:pt x="20548" y="6133"/>
                  </a:lnTo>
                  <a:lnTo>
                    <a:pt x="20723" y="6571"/>
                  </a:lnTo>
                  <a:lnTo>
                    <a:pt x="20942" y="7097"/>
                  </a:lnTo>
                  <a:lnTo>
                    <a:pt x="21073" y="7579"/>
                  </a:lnTo>
                  <a:lnTo>
                    <a:pt x="21249" y="8061"/>
                  </a:lnTo>
                  <a:lnTo>
                    <a:pt x="21380" y="8630"/>
                  </a:lnTo>
                  <a:lnTo>
                    <a:pt x="21468" y="9156"/>
                  </a:lnTo>
                  <a:lnTo>
                    <a:pt x="21556" y="9682"/>
                  </a:lnTo>
                  <a:lnTo>
                    <a:pt x="21556" y="10208"/>
                  </a:lnTo>
                  <a:lnTo>
                    <a:pt x="21600" y="10821"/>
                  </a:lnTo>
                  <a:lnTo>
                    <a:pt x="21600" y="10821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53" name="未知"/>
            <p:cNvSpPr/>
            <p:nvPr/>
          </p:nvSpPr>
          <p:spPr>
            <a:xfrm>
              <a:off x="138" y="143"/>
              <a:ext cx="835" cy="83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70"/>
                  </a:moveTo>
                  <a:lnTo>
                    <a:pt x="21600" y="10770"/>
                  </a:lnTo>
                  <a:lnTo>
                    <a:pt x="21600" y="11888"/>
                  </a:lnTo>
                  <a:lnTo>
                    <a:pt x="21423" y="13006"/>
                  </a:lnTo>
                  <a:lnTo>
                    <a:pt x="21189" y="14007"/>
                  </a:lnTo>
                  <a:lnTo>
                    <a:pt x="20778" y="15007"/>
                  </a:lnTo>
                  <a:lnTo>
                    <a:pt x="20367" y="15949"/>
                  </a:lnTo>
                  <a:lnTo>
                    <a:pt x="19780" y="16832"/>
                  </a:lnTo>
                  <a:lnTo>
                    <a:pt x="19134" y="17656"/>
                  </a:lnTo>
                  <a:lnTo>
                    <a:pt x="18430" y="18421"/>
                  </a:lnTo>
                  <a:lnTo>
                    <a:pt x="17667" y="19127"/>
                  </a:lnTo>
                  <a:lnTo>
                    <a:pt x="16845" y="19775"/>
                  </a:lnTo>
                  <a:lnTo>
                    <a:pt x="15965" y="20305"/>
                  </a:lnTo>
                  <a:lnTo>
                    <a:pt x="15026" y="20775"/>
                  </a:lnTo>
                  <a:lnTo>
                    <a:pt x="14086" y="21129"/>
                  </a:lnTo>
                  <a:lnTo>
                    <a:pt x="12971" y="21364"/>
                  </a:lnTo>
                  <a:lnTo>
                    <a:pt x="11915" y="21600"/>
                  </a:lnTo>
                  <a:lnTo>
                    <a:pt x="10800" y="21600"/>
                  </a:lnTo>
                  <a:lnTo>
                    <a:pt x="10800" y="21600"/>
                  </a:lnTo>
                  <a:lnTo>
                    <a:pt x="9684" y="21600"/>
                  </a:lnTo>
                  <a:lnTo>
                    <a:pt x="8628" y="21364"/>
                  </a:lnTo>
                  <a:lnTo>
                    <a:pt x="7571" y="21129"/>
                  </a:lnTo>
                  <a:lnTo>
                    <a:pt x="6632" y="20775"/>
                  </a:lnTo>
                  <a:lnTo>
                    <a:pt x="5634" y="20305"/>
                  </a:lnTo>
                  <a:lnTo>
                    <a:pt x="4754" y="19775"/>
                  </a:lnTo>
                  <a:lnTo>
                    <a:pt x="3932" y="19127"/>
                  </a:lnTo>
                  <a:lnTo>
                    <a:pt x="3169" y="18421"/>
                  </a:lnTo>
                  <a:lnTo>
                    <a:pt x="2523" y="17656"/>
                  </a:lnTo>
                  <a:lnTo>
                    <a:pt x="1819" y="16832"/>
                  </a:lnTo>
                  <a:lnTo>
                    <a:pt x="1291" y="15949"/>
                  </a:lnTo>
                  <a:lnTo>
                    <a:pt x="821" y="15007"/>
                  </a:lnTo>
                  <a:lnTo>
                    <a:pt x="469" y="14007"/>
                  </a:lnTo>
                  <a:lnTo>
                    <a:pt x="234" y="13006"/>
                  </a:lnTo>
                  <a:lnTo>
                    <a:pt x="58" y="11888"/>
                  </a:lnTo>
                  <a:lnTo>
                    <a:pt x="0" y="10770"/>
                  </a:lnTo>
                  <a:lnTo>
                    <a:pt x="0" y="10770"/>
                  </a:lnTo>
                  <a:lnTo>
                    <a:pt x="58" y="9711"/>
                  </a:lnTo>
                  <a:lnTo>
                    <a:pt x="234" y="8592"/>
                  </a:lnTo>
                  <a:lnTo>
                    <a:pt x="469" y="7592"/>
                  </a:lnTo>
                  <a:lnTo>
                    <a:pt x="821" y="6532"/>
                  </a:lnTo>
                  <a:lnTo>
                    <a:pt x="1291" y="5649"/>
                  </a:lnTo>
                  <a:lnTo>
                    <a:pt x="1819" y="4767"/>
                  </a:lnTo>
                  <a:lnTo>
                    <a:pt x="2523" y="3943"/>
                  </a:lnTo>
                  <a:lnTo>
                    <a:pt x="3169" y="3177"/>
                  </a:lnTo>
                  <a:lnTo>
                    <a:pt x="3932" y="2412"/>
                  </a:lnTo>
                  <a:lnTo>
                    <a:pt x="4754" y="1824"/>
                  </a:lnTo>
                  <a:lnTo>
                    <a:pt x="5634" y="1294"/>
                  </a:lnTo>
                  <a:lnTo>
                    <a:pt x="6632" y="764"/>
                  </a:lnTo>
                  <a:lnTo>
                    <a:pt x="7571" y="411"/>
                  </a:lnTo>
                  <a:lnTo>
                    <a:pt x="8628" y="176"/>
                  </a:lnTo>
                  <a:lnTo>
                    <a:pt x="9684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1915" y="0"/>
                  </a:lnTo>
                  <a:lnTo>
                    <a:pt x="12971" y="176"/>
                  </a:lnTo>
                  <a:lnTo>
                    <a:pt x="14086" y="411"/>
                  </a:lnTo>
                  <a:lnTo>
                    <a:pt x="15026" y="764"/>
                  </a:lnTo>
                  <a:lnTo>
                    <a:pt x="15965" y="1294"/>
                  </a:lnTo>
                  <a:lnTo>
                    <a:pt x="16845" y="1824"/>
                  </a:lnTo>
                  <a:lnTo>
                    <a:pt x="17667" y="2412"/>
                  </a:lnTo>
                  <a:lnTo>
                    <a:pt x="18430" y="3177"/>
                  </a:lnTo>
                  <a:lnTo>
                    <a:pt x="19134" y="3943"/>
                  </a:lnTo>
                  <a:lnTo>
                    <a:pt x="19780" y="4767"/>
                  </a:lnTo>
                  <a:lnTo>
                    <a:pt x="20367" y="5649"/>
                  </a:lnTo>
                  <a:lnTo>
                    <a:pt x="20778" y="6532"/>
                  </a:lnTo>
                  <a:lnTo>
                    <a:pt x="21189" y="7592"/>
                  </a:lnTo>
                  <a:lnTo>
                    <a:pt x="21423" y="8592"/>
                  </a:lnTo>
                  <a:lnTo>
                    <a:pt x="21600" y="9711"/>
                  </a:lnTo>
                  <a:lnTo>
                    <a:pt x="21600" y="10770"/>
                  </a:lnTo>
                  <a:lnTo>
                    <a:pt x="21600" y="10770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54" name="未知"/>
            <p:cNvSpPr/>
            <p:nvPr/>
          </p:nvSpPr>
          <p:spPr>
            <a:xfrm>
              <a:off x="286" y="288"/>
              <a:ext cx="544" cy="544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09"/>
                  </a:moveTo>
                  <a:lnTo>
                    <a:pt x="21600" y="10709"/>
                  </a:lnTo>
                  <a:lnTo>
                    <a:pt x="21600" y="11789"/>
                  </a:lnTo>
                  <a:lnTo>
                    <a:pt x="21329" y="12869"/>
                  </a:lnTo>
                  <a:lnTo>
                    <a:pt x="21059" y="13949"/>
                  </a:lnTo>
                  <a:lnTo>
                    <a:pt x="20789" y="14939"/>
                  </a:lnTo>
                  <a:lnTo>
                    <a:pt x="20250" y="15839"/>
                  </a:lnTo>
                  <a:lnTo>
                    <a:pt x="19709" y="16739"/>
                  </a:lnTo>
                  <a:lnTo>
                    <a:pt x="19079" y="17550"/>
                  </a:lnTo>
                  <a:lnTo>
                    <a:pt x="18359" y="18449"/>
                  </a:lnTo>
                  <a:lnTo>
                    <a:pt x="17729" y="18989"/>
                  </a:lnTo>
                  <a:lnTo>
                    <a:pt x="16829" y="19709"/>
                  </a:lnTo>
                  <a:lnTo>
                    <a:pt x="15929" y="20339"/>
                  </a:lnTo>
                  <a:lnTo>
                    <a:pt x="15029" y="20699"/>
                  </a:lnTo>
                  <a:lnTo>
                    <a:pt x="13949" y="21059"/>
                  </a:lnTo>
                  <a:lnTo>
                    <a:pt x="12959" y="21329"/>
                  </a:lnTo>
                  <a:lnTo>
                    <a:pt x="11879" y="21509"/>
                  </a:lnTo>
                  <a:lnTo>
                    <a:pt x="10709" y="21600"/>
                  </a:lnTo>
                  <a:lnTo>
                    <a:pt x="10709" y="21600"/>
                  </a:lnTo>
                  <a:lnTo>
                    <a:pt x="9629" y="21509"/>
                  </a:lnTo>
                  <a:lnTo>
                    <a:pt x="8639" y="21329"/>
                  </a:lnTo>
                  <a:lnTo>
                    <a:pt x="7559" y="21059"/>
                  </a:lnTo>
                  <a:lnTo>
                    <a:pt x="6479" y="20699"/>
                  </a:lnTo>
                  <a:lnTo>
                    <a:pt x="5669" y="20339"/>
                  </a:lnTo>
                  <a:lnTo>
                    <a:pt x="4769" y="19709"/>
                  </a:lnTo>
                  <a:lnTo>
                    <a:pt x="3869" y="18989"/>
                  </a:lnTo>
                  <a:lnTo>
                    <a:pt x="3149" y="18449"/>
                  </a:lnTo>
                  <a:lnTo>
                    <a:pt x="2429" y="17550"/>
                  </a:lnTo>
                  <a:lnTo>
                    <a:pt x="1889" y="16739"/>
                  </a:lnTo>
                  <a:lnTo>
                    <a:pt x="1169" y="15839"/>
                  </a:lnTo>
                  <a:lnTo>
                    <a:pt x="719" y="14939"/>
                  </a:lnTo>
                  <a:lnTo>
                    <a:pt x="449" y="13949"/>
                  </a:lnTo>
                  <a:lnTo>
                    <a:pt x="179" y="12869"/>
                  </a:lnTo>
                  <a:lnTo>
                    <a:pt x="0" y="1178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9629"/>
                  </a:lnTo>
                  <a:lnTo>
                    <a:pt x="179" y="8549"/>
                  </a:lnTo>
                  <a:lnTo>
                    <a:pt x="449" y="7469"/>
                  </a:lnTo>
                  <a:lnTo>
                    <a:pt x="719" y="6479"/>
                  </a:lnTo>
                  <a:lnTo>
                    <a:pt x="1169" y="5489"/>
                  </a:lnTo>
                  <a:lnTo>
                    <a:pt x="1889" y="4679"/>
                  </a:lnTo>
                  <a:lnTo>
                    <a:pt x="2429" y="3779"/>
                  </a:lnTo>
                  <a:lnTo>
                    <a:pt x="3149" y="3059"/>
                  </a:lnTo>
                  <a:lnTo>
                    <a:pt x="3869" y="2429"/>
                  </a:lnTo>
                  <a:lnTo>
                    <a:pt x="4769" y="1799"/>
                  </a:lnTo>
                  <a:lnTo>
                    <a:pt x="5669" y="1169"/>
                  </a:lnTo>
                  <a:lnTo>
                    <a:pt x="6479" y="719"/>
                  </a:lnTo>
                  <a:lnTo>
                    <a:pt x="7559" y="359"/>
                  </a:lnTo>
                  <a:lnTo>
                    <a:pt x="8639" y="179"/>
                  </a:lnTo>
                  <a:lnTo>
                    <a:pt x="9629" y="0"/>
                  </a:lnTo>
                  <a:lnTo>
                    <a:pt x="10709" y="0"/>
                  </a:lnTo>
                  <a:lnTo>
                    <a:pt x="10709" y="0"/>
                  </a:lnTo>
                  <a:lnTo>
                    <a:pt x="11879" y="0"/>
                  </a:lnTo>
                  <a:lnTo>
                    <a:pt x="12959" y="179"/>
                  </a:lnTo>
                  <a:lnTo>
                    <a:pt x="13949" y="359"/>
                  </a:lnTo>
                  <a:lnTo>
                    <a:pt x="15029" y="719"/>
                  </a:lnTo>
                  <a:lnTo>
                    <a:pt x="15929" y="1169"/>
                  </a:lnTo>
                  <a:lnTo>
                    <a:pt x="16829" y="1799"/>
                  </a:lnTo>
                  <a:lnTo>
                    <a:pt x="17729" y="2429"/>
                  </a:lnTo>
                  <a:lnTo>
                    <a:pt x="18359" y="3059"/>
                  </a:lnTo>
                  <a:lnTo>
                    <a:pt x="19079" y="3779"/>
                  </a:lnTo>
                  <a:lnTo>
                    <a:pt x="19709" y="4679"/>
                  </a:lnTo>
                  <a:lnTo>
                    <a:pt x="20250" y="5489"/>
                  </a:lnTo>
                  <a:lnTo>
                    <a:pt x="20789" y="6479"/>
                  </a:lnTo>
                  <a:lnTo>
                    <a:pt x="21059" y="7469"/>
                  </a:lnTo>
                  <a:lnTo>
                    <a:pt x="21329" y="8549"/>
                  </a:lnTo>
                  <a:lnTo>
                    <a:pt x="21600" y="9629"/>
                  </a:lnTo>
                  <a:lnTo>
                    <a:pt x="21600" y="10709"/>
                  </a:lnTo>
                  <a:lnTo>
                    <a:pt x="21600" y="1070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</p:grpSp>
      <p:grpSp>
        <p:nvGrpSpPr>
          <p:cNvPr id="2055" name="群組 2054"/>
          <p:cNvGrpSpPr/>
          <p:nvPr/>
        </p:nvGrpSpPr>
        <p:grpSpPr>
          <a:xfrm>
            <a:off x="0" y="3360"/>
            <a:ext cx="1268321" cy="6846240"/>
            <a:chOff x="0" y="0"/>
            <a:chExt cx="756" cy="4075"/>
          </a:xfrm>
        </p:grpSpPr>
        <p:sp>
          <p:nvSpPr>
            <p:cNvPr id="2056" name="未知"/>
            <p:cNvSpPr/>
            <p:nvPr/>
          </p:nvSpPr>
          <p:spPr>
            <a:xfrm>
              <a:off x="3" y="3"/>
              <a:ext cx="574" cy="407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086" y="11"/>
                  </a:moveTo>
                  <a:lnTo>
                    <a:pt x="14086" y="11"/>
                  </a:lnTo>
                  <a:lnTo>
                    <a:pt x="14599" y="95"/>
                  </a:lnTo>
                  <a:lnTo>
                    <a:pt x="15367" y="228"/>
                  </a:lnTo>
                  <a:lnTo>
                    <a:pt x="16050" y="408"/>
                  </a:lnTo>
                  <a:lnTo>
                    <a:pt x="16562" y="504"/>
                  </a:lnTo>
                  <a:lnTo>
                    <a:pt x="16989" y="625"/>
                  </a:lnTo>
                  <a:lnTo>
                    <a:pt x="17416" y="757"/>
                  </a:lnTo>
                  <a:lnTo>
                    <a:pt x="17928" y="889"/>
                  </a:lnTo>
                  <a:lnTo>
                    <a:pt x="18440" y="1058"/>
                  </a:lnTo>
                  <a:lnTo>
                    <a:pt x="18867" y="1238"/>
                  </a:lnTo>
                  <a:lnTo>
                    <a:pt x="19380" y="1407"/>
                  </a:lnTo>
                  <a:lnTo>
                    <a:pt x="19807" y="1599"/>
                  </a:lnTo>
                  <a:lnTo>
                    <a:pt x="20233" y="1803"/>
                  </a:lnTo>
                  <a:lnTo>
                    <a:pt x="20575" y="2020"/>
                  </a:lnTo>
                  <a:lnTo>
                    <a:pt x="20916" y="2248"/>
                  </a:lnTo>
                  <a:lnTo>
                    <a:pt x="21172" y="2477"/>
                  </a:lnTo>
                  <a:lnTo>
                    <a:pt x="21428" y="2729"/>
                  </a:lnTo>
                  <a:lnTo>
                    <a:pt x="21600" y="3006"/>
                  </a:lnTo>
                  <a:lnTo>
                    <a:pt x="21600" y="3271"/>
                  </a:lnTo>
                  <a:lnTo>
                    <a:pt x="21600" y="3559"/>
                  </a:lnTo>
                  <a:lnTo>
                    <a:pt x="21600" y="3860"/>
                  </a:lnTo>
                  <a:lnTo>
                    <a:pt x="21428" y="4173"/>
                  </a:lnTo>
                  <a:lnTo>
                    <a:pt x="21087" y="4485"/>
                  </a:lnTo>
                  <a:lnTo>
                    <a:pt x="20746" y="4822"/>
                  </a:lnTo>
                  <a:lnTo>
                    <a:pt x="20233" y="5159"/>
                  </a:lnTo>
                  <a:lnTo>
                    <a:pt x="19636" y="5519"/>
                  </a:lnTo>
                  <a:lnTo>
                    <a:pt x="18867" y="5880"/>
                  </a:lnTo>
                  <a:lnTo>
                    <a:pt x="18099" y="6265"/>
                  </a:lnTo>
                  <a:lnTo>
                    <a:pt x="18099" y="6265"/>
                  </a:lnTo>
                  <a:lnTo>
                    <a:pt x="16221" y="6999"/>
                  </a:lnTo>
                  <a:lnTo>
                    <a:pt x="14513" y="7696"/>
                  </a:lnTo>
                  <a:lnTo>
                    <a:pt x="12976" y="8310"/>
                  </a:lnTo>
                  <a:lnTo>
                    <a:pt x="11440" y="8911"/>
                  </a:lnTo>
                  <a:lnTo>
                    <a:pt x="10244" y="9452"/>
                  </a:lnTo>
                  <a:lnTo>
                    <a:pt x="9049" y="9981"/>
                  </a:lnTo>
                  <a:lnTo>
                    <a:pt x="8537" y="10234"/>
                  </a:lnTo>
                  <a:lnTo>
                    <a:pt x="8025" y="10475"/>
                  </a:lnTo>
                  <a:lnTo>
                    <a:pt x="7598" y="10715"/>
                  </a:lnTo>
                  <a:lnTo>
                    <a:pt x="7171" y="10932"/>
                  </a:lnTo>
                  <a:lnTo>
                    <a:pt x="6829" y="11160"/>
                  </a:lnTo>
                  <a:lnTo>
                    <a:pt x="6659" y="11389"/>
                  </a:lnTo>
                  <a:lnTo>
                    <a:pt x="6402" y="11617"/>
                  </a:lnTo>
                  <a:lnTo>
                    <a:pt x="6232" y="11846"/>
                  </a:lnTo>
                  <a:lnTo>
                    <a:pt x="6146" y="12062"/>
                  </a:lnTo>
                  <a:lnTo>
                    <a:pt x="6146" y="12279"/>
                  </a:lnTo>
                  <a:lnTo>
                    <a:pt x="6146" y="12507"/>
                  </a:lnTo>
                  <a:lnTo>
                    <a:pt x="6232" y="12711"/>
                  </a:lnTo>
                  <a:lnTo>
                    <a:pt x="6488" y="12940"/>
                  </a:lnTo>
                  <a:lnTo>
                    <a:pt x="6744" y="13169"/>
                  </a:lnTo>
                  <a:lnTo>
                    <a:pt x="7085" y="13397"/>
                  </a:lnTo>
                  <a:lnTo>
                    <a:pt x="7427" y="13626"/>
                  </a:lnTo>
                  <a:lnTo>
                    <a:pt x="7939" y="13866"/>
                  </a:lnTo>
                  <a:lnTo>
                    <a:pt x="8537" y="14107"/>
                  </a:lnTo>
                  <a:lnTo>
                    <a:pt x="9049" y="14347"/>
                  </a:lnTo>
                  <a:lnTo>
                    <a:pt x="9903" y="14600"/>
                  </a:lnTo>
                  <a:lnTo>
                    <a:pt x="9903" y="14600"/>
                  </a:lnTo>
                  <a:lnTo>
                    <a:pt x="12464" y="15550"/>
                  </a:lnTo>
                  <a:lnTo>
                    <a:pt x="13574" y="15935"/>
                  </a:lnTo>
                  <a:lnTo>
                    <a:pt x="14513" y="16295"/>
                  </a:lnTo>
                  <a:lnTo>
                    <a:pt x="15452" y="16620"/>
                  </a:lnTo>
                  <a:lnTo>
                    <a:pt x="16221" y="16933"/>
                  </a:lnTo>
                  <a:lnTo>
                    <a:pt x="16904" y="17210"/>
                  </a:lnTo>
                  <a:lnTo>
                    <a:pt x="17331" y="17462"/>
                  </a:lnTo>
                  <a:lnTo>
                    <a:pt x="17843" y="17703"/>
                  </a:lnTo>
                  <a:lnTo>
                    <a:pt x="18184" y="17931"/>
                  </a:lnTo>
                  <a:lnTo>
                    <a:pt x="18526" y="18148"/>
                  </a:lnTo>
                  <a:lnTo>
                    <a:pt x="18696" y="18364"/>
                  </a:lnTo>
                  <a:lnTo>
                    <a:pt x="18953" y="18581"/>
                  </a:lnTo>
                  <a:lnTo>
                    <a:pt x="19038" y="18809"/>
                  </a:lnTo>
                  <a:lnTo>
                    <a:pt x="19209" y="19038"/>
                  </a:lnTo>
                  <a:lnTo>
                    <a:pt x="19294" y="19290"/>
                  </a:lnTo>
                  <a:lnTo>
                    <a:pt x="19294" y="19290"/>
                  </a:lnTo>
                  <a:lnTo>
                    <a:pt x="19380" y="19543"/>
                  </a:lnTo>
                  <a:lnTo>
                    <a:pt x="19294" y="19783"/>
                  </a:lnTo>
                  <a:lnTo>
                    <a:pt x="19123" y="20000"/>
                  </a:lnTo>
                  <a:lnTo>
                    <a:pt x="18953" y="20216"/>
                  </a:lnTo>
                  <a:lnTo>
                    <a:pt x="18696" y="20433"/>
                  </a:lnTo>
                  <a:lnTo>
                    <a:pt x="18355" y="20613"/>
                  </a:lnTo>
                  <a:lnTo>
                    <a:pt x="17928" y="20794"/>
                  </a:lnTo>
                  <a:lnTo>
                    <a:pt x="17501" y="20950"/>
                  </a:lnTo>
                  <a:lnTo>
                    <a:pt x="17245" y="21094"/>
                  </a:lnTo>
                  <a:lnTo>
                    <a:pt x="16818" y="21215"/>
                  </a:lnTo>
                  <a:lnTo>
                    <a:pt x="16477" y="21335"/>
                  </a:lnTo>
                  <a:lnTo>
                    <a:pt x="16135" y="21407"/>
                  </a:lnTo>
                  <a:lnTo>
                    <a:pt x="15708" y="21551"/>
                  </a:lnTo>
                  <a:lnTo>
                    <a:pt x="15452" y="21600"/>
                  </a:lnTo>
                  <a:lnTo>
                    <a:pt x="0" y="21587"/>
                  </a:lnTo>
                  <a:lnTo>
                    <a:pt x="85" y="0"/>
                  </a:lnTo>
                  <a:lnTo>
                    <a:pt x="14086" y="11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57" name="未知"/>
            <p:cNvSpPr/>
            <p:nvPr/>
          </p:nvSpPr>
          <p:spPr>
            <a:xfrm>
              <a:off x="0" y="0"/>
              <a:ext cx="468" cy="407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9391" y="0"/>
                  </a:moveTo>
                  <a:lnTo>
                    <a:pt x="9391" y="0"/>
                  </a:lnTo>
                  <a:lnTo>
                    <a:pt x="10017" y="35"/>
                  </a:lnTo>
                  <a:lnTo>
                    <a:pt x="10852" y="108"/>
                  </a:lnTo>
                  <a:lnTo>
                    <a:pt x="11686" y="228"/>
                  </a:lnTo>
                  <a:lnTo>
                    <a:pt x="12730" y="360"/>
                  </a:lnTo>
                  <a:lnTo>
                    <a:pt x="13356" y="444"/>
                  </a:lnTo>
                  <a:lnTo>
                    <a:pt x="13982" y="528"/>
                  </a:lnTo>
                  <a:lnTo>
                    <a:pt x="14504" y="636"/>
                  </a:lnTo>
                  <a:lnTo>
                    <a:pt x="15130" y="745"/>
                  </a:lnTo>
                  <a:lnTo>
                    <a:pt x="15860" y="853"/>
                  </a:lnTo>
                  <a:lnTo>
                    <a:pt x="16486" y="985"/>
                  </a:lnTo>
                  <a:lnTo>
                    <a:pt x="17112" y="1117"/>
                  </a:lnTo>
                  <a:lnTo>
                    <a:pt x="17738" y="1273"/>
                  </a:lnTo>
                  <a:lnTo>
                    <a:pt x="18260" y="1442"/>
                  </a:lnTo>
                  <a:lnTo>
                    <a:pt x="18782" y="1610"/>
                  </a:lnTo>
                  <a:lnTo>
                    <a:pt x="19408" y="1790"/>
                  </a:lnTo>
                  <a:lnTo>
                    <a:pt x="19930" y="1983"/>
                  </a:lnTo>
                  <a:lnTo>
                    <a:pt x="20243" y="2187"/>
                  </a:lnTo>
                  <a:lnTo>
                    <a:pt x="20660" y="2403"/>
                  </a:lnTo>
                  <a:lnTo>
                    <a:pt x="20973" y="2632"/>
                  </a:lnTo>
                  <a:lnTo>
                    <a:pt x="21286" y="2872"/>
                  </a:lnTo>
                  <a:lnTo>
                    <a:pt x="21495" y="3112"/>
                  </a:lnTo>
                  <a:lnTo>
                    <a:pt x="21600" y="3389"/>
                  </a:lnTo>
                  <a:lnTo>
                    <a:pt x="21600" y="3666"/>
                  </a:lnTo>
                  <a:lnTo>
                    <a:pt x="21600" y="3954"/>
                  </a:lnTo>
                  <a:lnTo>
                    <a:pt x="21391" y="4266"/>
                  </a:lnTo>
                  <a:lnTo>
                    <a:pt x="21078" y="4579"/>
                  </a:lnTo>
                  <a:lnTo>
                    <a:pt x="21078" y="4579"/>
                  </a:lnTo>
                  <a:lnTo>
                    <a:pt x="20869" y="4903"/>
                  </a:lnTo>
                  <a:lnTo>
                    <a:pt x="20452" y="5204"/>
                  </a:lnTo>
                  <a:lnTo>
                    <a:pt x="20034" y="5492"/>
                  </a:lnTo>
                  <a:lnTo>
                    <a:pt x="19617" y="5745"/>
                  </a:lnTo>
                  <a:lnTo>
                    <a:pt x="19199" y="6009"/>
                  </a:lnTo>
                  <a:lnTo>
                    <a:pt x="18678" y="6262"/>
                  </a:lnTo>
                  <a:lnTo>
                    <a:pt x="18156" y="6490"/>
                  </a:lnTo>
                  <a:lnTo>
                    <a:pt x="17738" y="6719"/>
                  </a:lnTo>
                  <a:lnTo>
                    <a:pt x="16695" y="7139"/>
                  </a:lnTo>
                  <a:lnTo>
                    <a:pt x="15651" y="7524"/>
                  </a:lnTo>
                  <a:lnTo>
                    <a:pt x="13564" y="8281"/>
                  </a:lnTo>
                  <a:lnTo>
                    <a:pt x="12730" y="8654"/>
                  </a:lnTo>
                  <a:lnTo>
                    <a:pt x="12312" y="8846"/>
                  </a:lnTo>
                  <a:lnTo>
                    <a:pt x="11895" y="9026"/>
                  </a:lnTo>
                  <a:lnTo>
                    <a:pt x="11477" y="9231"/>
                  </a:lnTo>
                  <a:lnTo>
                    <a:pt x="11165" y="9435"/>
                  </a:lnTo>
                  <a:lnTo>
                    <a:pt x="10852" y="9639"/>
                  </a:lnTo>
                  <a:lnTo>
                    <a:pt x="10747" y="9856"/>
                  </a:lnTo>
                  <a:lnTo>
                    <a:pt x="10434" y="10096"/>
                  </a:lnTo>
                  <a:lnTo>
                    <a:pt x="10330" y="10336"/>
                  </a:lnTo>
                  <a:lnTo>
                    <a:pt x="10121" y="10601"/>
                  </a:lnTo>
                  <a:lnTo>
                    <a:pt x="9912" y="10841"/>
                  </a:lnTo>
                  <a:lnTo>
                    <a:pt x="9912" y="11130"/>
                  </a:lnTo>
                  <a:lnTo>
                    <a:pt x="9912" y="11430"/>
                  </a:lnTo>
                  <a:lnTo>
                    <a:pt x="10121" y="11743"/>
                  </a:lnTo>
                  <a:lnTo>
                    <a:pt x="10225" y="12080"/>
                  </a:lnTo>
                  <a:lnTo>
                    <a:pt x="10225" y="12080"/>
                  </a:lnTo>
                  <a:lnTo>
                    <a:pt x="10538" y="12416"/>
                  </a:lnTo>
                  <a:lnTo>
                    <a:pt x="10747" y="12729"/>
                  </a:lnTo>
                  <a:lnTo>
                    <a:pt x="10852" y="13053"/>
                  </a:lnTo>
                  <a:lnTo>
                    <a:pt x="11165" y="13329"/>
                  </a:lnTo>
                  <a:lnTo>
                    <a:pt x="11582" y="13618"/>
                  </a:lnTo>
                  <a:lnTo>
                    <a:pt x="11999" y="13871"/>
                  </a:lnTo>
                  <a:lnTo>
                    <a:pt x="12417" y="14123"/>
                  </a:lnTo>
                  <a:lnTo>
                    <a:pt x="12730" y="14363"/>
                  </a:lnTo>
                  <a:lnTo>
                    <a:pt x="13669" y="14820"/>
                  </a:lnTo>
                  <a:lnTo>
                    <a:pt x="14504" y="15241"/>
                  </a:lnTo>
                  <a:lnTo>
                    <a:pt x="15547" y="15625"/>
                  </a:lnTo>
                  <a:lnTo>
                    <a:pt x="16278" y="15986"/>
                  </a:lnTo>
                  <a:lnTo>
                    <a:pt x="17112" y="16346"/>
                  </a:lnTo>
                  <a:lnTo>
                    <a:pt x="17947" y="16695"/>
                  </a:lnTo>
                  <a:lnTo>
                    <a:pt x="18573" y="17032"/>
                  </a:lnTo>
                  <a:lnTo>
                    <a:pt x="18886" y="17200"/>
                  </a:lnTo>
                  <a:lnTo>
                    <a:pt x="19095" y="17368"/>
                  </a:lnTo>
                  <a:lnTo>
                    <a:pt x="19408" y="17549"/>
                  </a:lnTo>
                  <a:lnTo>
                    <a:pt x="19513" y="17729"/>
                  </a:lnTo>
                  <a:lnTo>
                    <a:pt x="19617" y="17909"/>
                  </a:lnTo>
                  <a:lnTo>
                    <a:pt x="19721" y="18102"/>
                  </a:lnTo>
                  <a:lnTo>
                    <a:pt x="19721" y="18294"/>
                  </a:lnTo>
                  <a:lnTo>
                    <a:pt x="19721" y="18486"/>
                  </a:lnTo>
                  <a:lnTo>
                    <a:pt x="19513" y="18691"/>
                  </a:lnTo>
                  <a:lnTo>
                    <a:pt x="19408" y="18907"/>
                  </a:lnTo>
                  <a:lnTo>
                    <a:pt x="19408" y="18907"/>
                  </a:lnTo>
                  <a:lnTo>
                    <a:pt x="18991" y="19220"/>
                  </a:lnTo>
                  <a:lnTo>
                    <a:pt x="18573" y="19532"/>
                  </a:lnTo>
                  <a:lnTo>
                    <a:pt x="18051" y="19796"/>
                  </a:lnTo>
                  <a:lnTo>
                    <a:pt x="17634" y="20061"/>
                  </a:lnTo>
                  <a:lnTo>
                    <a:pt x="17112" y="20301"/>
                  </a:lnTo>
                  <a:lnTo>
                    <a:pt x="16486" y="20517"/>
                  </a:lnTo>
                  <a:lnTo>
                    <a:pt x="15965" y="20722"/>
                  </a:lnTo>
                  <a:lnTo>
                    <a:pt x="15339" y="20902"/>
                  </a:lnTo>
                  <a:lnTo>
                    <a:pt x="14817" y="21058"/>
                  </a:lnTo>
                  <a:lnTo>
                    <a:pt x="14295" y="21215"/>
                  </a:lnTo>
                  <a:lnTo>
                    <a:pt x="13460" y="21419"/>
                  </a:lnTo>
                  <a:lnTo>
                    <a:pt x="12730" y="21551"/>
                  </a:lnTo>
                  <a:lnTo>
                    <a:pt x="12625" y="21600"/>
                  </a:lnTo>
                  <a:lnTo>
                    <a:pt x="0" y="21587"/>
                  </a:lnTo>
                  <a:lnTo>
                    <a:pt x="104" y="0"/>
                  </a:lnTo>
                  <a:lnTo>
                    <a:pt x="9391" y="0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58" name="未知"/>
            <p:cNvSpPr/>
            <p:nvPr/>
          </p:nvSpPr>
          <p:spPr>
            <a:xfrm>
              <a:off x="114" y="374"/>
              <a:ext cx="642" cy="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523" y="11948"/>
                  </a:lnTo>
                  <a:lnTo>
                    <a:pt x="21370" y="13021"/>
                  </a:lnTo>
                  <a:lnTo>
                    <a:pt x="21065" y="14016"/>
                  </a:lnTo>
                  <a:lnTo>
                    <a:pt x="20760" y="15089"/>
                  </a:lnTo>
                  <a:lnTo>
                    <a:pt x="20302" y="15931"/>
                  </a:lnTo>
                  <a:lnTo>
                    <a:pt x="19691" y="16850"/>
                  </a:lnTo>
                  <a:lnTo>
                    <a:pt x="19157" y="17693"/>
                  </a:lnTo>
                  <a:lnTo>
                    <a:pt x="18394" y="18459"/>
                  </a:lnTo>
                  <a:lnTo>
                    <a:pt x="17707" y="19148"/>
                  </a:lnTo>
                  <a:lnTo>
                    <a:pt x="16791" y="19761"/>
                  </a:lnTo>
                  <a:lnTo>
                    <a:pt x="15875" y="20297"/>
                  </a:lnTo>
                  <a:lnTo>
                    <a:pt x="15035" y="20757"/>
                  </a:lnTo>
                  <a:lnTo>
                    <a:pt x="13967" y="21140"/>
                  </a:lnTo>
                  <a:lnTo>
                    <a:pt x="12974" y="21446"/>
                  </a:lnTo>
                  <a:lnTo>
                    <a:pt x="11830" y="21523"/>
                  </a:lnTo>
                  <a:lnTo>
                    <a:pt x="10761" y="21600"/>
                  </a:lnTo>
                  <a:lnTo>
                    <a:pt x="10761" y="21600"/>
                  </a:lnTo>
                  <a:lnTo>
                    <a:pt x="9616" y="21523"/>
                  </a:lnTo>
                  <a:lnTo>
                    <a:pt x="8548" y="21446"/>
                  </a:lnTo>
                  <a:lnTo>
                    <a:pt x="7556" y="21140"/>
                  </a:lnTo>
                  <a:lnTo>
                    <a:pt x="6563" y="20757"/>
                  </a:lnTo>
                  <a:lnTo>
                    <a:pt x="5571" y="20297"/>
                  </a:lnTo>
                  <a:lnTo>
                    <a:pt x="4731" y="19761"/>
                  </a:lnTo>
                  <a:lnTo>
                    <a:pt x="3892" y="19148"/>
                  </a:lnTo>
                  <a:lnTo>
                    <a:pt x="3129" y="18459"/>
                  </a:lnTo>
                  <a:lnTo>
                    <a:pt x="2442" y="17693"/>
                  </a:lnTo>
                  <a:lnTo>
                    <a:pt x="1755" y="16850"/>
                  </a:lnTo>
                  <a:lnTo>
                    <a:pt x="1297" y="15931"/>
                  </a:lnTo>
                  <a:lnTo>
                    <a:pt x="839" y="15089"/>
                  </a:lnTo>
                  <a:lnTo>
                    <a:pt x="457" y="14016"/>
                  </a:lnTo>
                  <a:lnTo>
                    <a:pt x="228" y="13021"/>
                  </a:lnTo>
                  <a:lnTo>
                    <a:pt x="0" y="11948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727"/>
                  </a:lnTo>
                  <a:lnTo>
                    <a:pt x="228" y="8655"/>
                  </a:lnTo>
                  <a:lnTo>
                    <a:pt x="457" y="7582"/>
                  </a:lnTo>
                  <a:lnTo>
                    <a:pt x="839" y="6587"/>
                  </a:lnTo>
                  <a:lnTo>
                    <a:pt x="1297" y="5667"/>
                  </a:lnTo>
                  <a:lnTo>
                    <a:pt x="1755" y="4748"/>
                  </a:lnTo>
                  <a:lnTo>
                    <a:pt x="2442" y="3906"/>
                  </a:lnTo>
                  <a:lnTo>
                    <a:pt x="3129" y="3140"/>
                  </a:lnTo>
                  <a:lnTo>
                    <a:pt x="3892" y="2450"/>
                  </a:lnTo>
                  <a:lnTo>
                    <a:pt x="4731" y="1838"/>
                  </a:lnTo>
                  <a:lnTo>
                    <a:pt x="5571" y="1301"/>
                  </a:lnTo>
                  <a:lnTo>
                    <a:pt x="6563" y="918"/>
                  </a:lnTo>
                  <a:lnTo>
                    <a:pt x="7556" y="535"/>
                  </a:lnTo>
                  <a:lnTo>
                    <a:pt x="8548" y="229"/>
                  </a:lnTo>
                  <a:lnTo>
                    <a:pt x="9616" y="0"/>
                  </a:lnTo>
                  <a:lnTo>
                    <a:pt x="10761" y="0"/>
                  </a:lnTo>
                  <a:lnTo>
                    <a:pt x="10761" y="0"/>
                  </a:lnTo>
                  <a:lnTo>
                    <a:pt x="11830" y="0"/>
                  </a:lnTo>
                  <a:lnTo>
                    <a:pt x="12974" y="229"/>
                  </a:lnTo>
                  <a:lnTo>
                    <a:pt x="13967" y="535"/>
                  </a:lnTo>
                  <a:lnTo>
                    <a:pt x="15035" y="918"/>
                  </a:lnTo>
                  <a:lnTo>
                    <a:pt x="15875" y="1301"/>
                  </a:lnTo>
                  <a:lnTo>
                    <a:pt x="16791" y="1838"/>
                  </a:lnTo>
                  <a:lnTo>
                    <a:pt x="17707" y="2450"/>
                  </a:lnTo>
                  <a:lnTo>
                    <a:pt x="18394" y="3140"/>
                  </a:lnTo>
                  <a:lnTo>
                    <a:pt x="19157" y="3906"/>
                  </a:lnTo>
                  <a:lnTo>
                    <a:pt x="19691" y="4748"/>
                  </a:lnTo>
                  <a:lnTo>
                    <a:pt x="20302" y="5667"/>
                  </a:lnTo>
                  <a:lnTo>
                    <a:pt x="20760" y="6587"/>
                  </a:lnTo>
                  <a:lnTo>
                    <a:pt x="21065" y="7582"/>
                  </a:lnTo>
                  <a:lnTo>
                    <a:pt x="21370" y="8655"/>
                  </a:lnTo>
                  <a:lnTo>
                    <a:pt x="21523" y="9727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59" name="未知"/>
            <p:cNvSpPr/>
            <p:nvPr/>
          </p:nvSpPr>
          <p:spPr>
            <a:xfrm>
              <a:off x="196" y="454"/>
              <a:ext cx="479" cy="48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920"/>
                  </a:lnTo>
                  <a:lnTo>
                    <a:pt x="21394" y="12939"/>
                  </a:lnTo>
                  <a:lnTo>
                    <a:pt x="21088" y="14060"/>
                  </a:lnTo>
                  <a:lnTo>
                    <a:pt x="20678" y="15079"/>
                  </a:lnTo>
                  <a:lnTo>
                    <a:pt x="20269" y="15995"/>
                  </a:lnTo>
                  <a:lnTo>
                    <a:pt x="19757" y="16811"/>
                  </a:lnTo>
                  <a:lnTo>
                    <a:pt x="19040" y="17727"/>
                  </a:lnTo>
                  <a:lnTo>
                    <a:pt x="18426" y="18441"/>
                  </a:lnTo>
                  <a:lnTo>
                    <a:pt x="17607" y="19154"/>
                  </a:lnTo>
                  <a:lnTo>
                    <a:pt x="16788" y="19765"/>
                  </a:lnTo>
                  <a:lnTo>
                    <a:pt x="15867" y="20275"/>
                  </a:lnTo>
                  <a:lnTo>
                    <a:pt x="15048" y="20784"/>
                  </a:lnTo>
                  <a:lnTo>
                    <a:pt x="13922" y="21192"/>
                  </a:lnTo>
                  <a:lnTo>
                    <a:pt x="12898" y="21395"/>
                  </a:lnTo>
                  <a:lnTo>
                    <a:pt x="11874" y="21600"/>
                  </a:lnTo>
                  <a:lnTo>
                    <a:pt x="10748" y="21600"/>
                  </a:lnTo>
                  <a:lnTo>
                    <a:pt x="10748" y="21600"/>
                  </a:lnTo>
                  <a:lnTo>
                    <a:pt x="9622" y="21600"/>
                  </a:lnTo>
                  <a:lnTo>
                    <a:pt x="8598" y="21395"/>
                  </a:lnTo>
                  <a:lnTo>
                    <a:pt x="7575" y="21192"/>
                  </a:lnTo>
                  <a:lnTo>
                    <a:pt x="6551" y="20784"/>
                  </a:lnTo>
                  <a:lnTo>
                    <a:pt x="5630" y="20275"/>
                  </a:lnTo>
                  <a:lnTo>
                    <a:pt x="4708" y="19765"/>
                  </a:lnTo>
                  <a:lnTo>
                    <a:pt x="3787" y="19154"/>
                  </a:lnTo>
                  <a:lnTo>
                    <a:pt x="3070" y="18441"/>
                  </a:lnTo>
                  <a:lnTo>
                    <a:pt x="2354" y="17727"/>
                  </a:lnTo>
                  <a:lnTo>
                    <a:pt x="1842" y="16811"/>
                  </a:lnTo>
                  <a:lnTo>
                    <a:pt x="1330" y="15995"/>
                  </a:lnTo>
                  <a:lnTo>
                    <a:pt x="716" y="15079"/>
                  </a:lnTo>
                  <a:lnTo>
                    <a:pt x="409" y="14060"/>
                  </a:lnTo>
                  <a:lnTo>
                    <a:pt x="204" y="12939"/>
                  </a:lnTo>
                  <a:lnTo>
                    <a:pt x="0" y="11920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679"/>
                  </a:lnTo>
                  <a:lnTo>
                    <a:pt x="204" y="8660"/>
                  </a:lnTo>
                  <a:lnTo>
                    <a:pt x="409" y="7641"/>
                  </a:lnTo>
                  <a:lnTo>
                    <a:pt x="716" y="6622"/>
                  </a:lnTo>
                  <a:lnTo>
                    <a:pt x="1330" y="5705"/>
                  </a:lnTo>
                  <a:lnTo>
                    <a:pt x="1842" y="4788"/>
                  </a:lnTo>
                  <a:lnTo>
                    <a:pt x="2354" y="3871"/>
                  </a:lnTo>
                  <a:lnTo>
                    <a:pt x="3070" y="3158"/>
                  </a:lnTo>
                  <a:lnTo>
                    <a:pt x="3787" y="2445"/>
                  </a:lnTo>
                  <a:lnTo>
                    <a:pt x="4708" y="1833"/>
                  </a:lnTo>
                  <a:lnTo>
                    <a:pt x="5630" y="1426"/>
                  </a:lnTo>
                  <a:lnTo>
                    <a:pt x="6551" y="815"/>
                  </a:lnTo>
                  <a:lnTo>
                    <a:pt x="7575" y="509"/>
                  </a:lnTo>
                  <a:lnTo>
                    <a:pt x="8598" y="203"/>
                  </a:lnTo>
                  <a:lnTo>
                    <a:pt x="9622" y="0"/>
                  </a:lnTo>
                  <a:lnTo>
                    <a:pt x="10748" y="0"/>
                  </a:lnTo>
                  <a:lnTo>
                    <a:pt x="10748" y="0"/>
                  </a:lnTo>
                  <a:lnTo>
                    <a:pt x="11874" y="0"/>
                  </a:lnTo>
                  <a:lnTo>
                    <a:pt x="12898" y="203"/>
                  </a:lnTo>
                  <a:lnTo>
                    <a:pt x="13922" y="509"/>
                  </a:lnTo>
                  <a:lnTo>
                    <a:pt x="15048" y="815"/>
                  </a:lnTo>
                  <a:lnTo>
                    <a:pt x="15867" y="1426"/>
                  </a:lnTo>
                  <a:lnTo>
                    <a:pt x="16788" y="1833"/>
                  </a:lnTo>
                  <a:lnTo>
                    <a:pt x="17607" y="2445"/>
                  </a:lnTo>
                  <a:lnTo>
                    <a:pt x="18426" y="3158"/>
                  </a:lnTo>
                  <a:lnTo>
                    <a:pt x="19040" y="3871"/>
                  </a:lnTo>
                  <a:lnTo>
                    <a:pt x="19757" y="4788"/>
                  </a:lnTo>
                  <a:lnTo>
                    <a:pt x="20269" y="5705"/>
                  </a:lnTo>
                  <a:lnTo>
                    <a:pt x="20678" y="6622"/>
                  </a:lnTo>
                  <a:lnTo>
                    <a:pt x="21088" y="7641"/>
                  </a:lnTo>
                  <a:lnTo>
                    <a:pt x="21394" y="8660"/>
                  </a:lnTo>
                  <a:lnTo>
                    <a:pt x="21600" y="9679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60" name="未知"/>
            <p:cNvSpPr/>
            <p:nvPr/>
          </p:nvSpPr>
          <p:spPr>
            <a:xfrm>
              <a:off x="280" y="538"/>
              <a:ext cx="313" cy="31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22"/>
                  </a:moveTo>
                  <a:lnTo>
                    <a:pt x="21600" y="10722"/>
                  </a:lnTo>
                  <a:lnTo>
                    <a:pt x="21600" y="11965"/>
                  </a:lnTo>
                  <a:lnTo>
                    <a:pt x="21443" y="12897"/>
                  </a:lnTo>
                  <a:lnTo>
                    <a:pt x="21130" y="13985"/>
                  </a:lnTo>
                  <a:lnTo>
                    <a:pt x="20660" y="15073"/>
                  </a:lnTo>
                  <a:lnTo>
                    <a:pt x="20191" y="15850"/>
                  </a:lnTo>
                  <a:lnTo>
                    <a:pt x="19565" y="16937"/>
                  </a:lnTo>
                  <a:lnTo>
                    <a:pt x="19095" y="17714"/>
                  </a:lnTo>
                  <a:lnTo>
                    <a:pt x="18313" y="18336"/>
                  </a:lnTo>
                  <a:lnTo>
                    <a:pt x="17530" y="19113"/>
                  </a:lnTo>
                  <a:lnTo>
                    <a:pt x="16747" y="19735"/>
                  </a:lnTo>
                  <a:lnTo>
                    <a:pt x="15965" y="20356"/>
                  </a:lnTo>
                  <a:lnTo>
                    <a:pt x="15026" y="20822"/>
                  </a:lnTo>
                  <a:lnTo>
                    <a:pt x="13773" y="21133"/>
                  </a:lnTo>
                  <a:lnTo>
                    <a:pt x="12834" y="21444"/>
                  </a:lnTo>
                  <a:lnTo>
                    <a:pt x="11739" y="21600"/>
                  </a:lnTo>
                  <a:lnTo>
                    <a:pt x="10800" y="21600"/>
                  </a:lnTo>
                  <a:lnTo>
                    <a:pt x="10800" y="21600"/>
                  </a:lnTo>
                  <a:lnTo>
                    <a:pt x="9547" y="21600"/>
                  </a:lnTo>
                  <a:lnTo>
                    <a:pt x="8452" y="21444"/>
                  </a:lnTo>
                  <a:lnTo>
                    <a:pt x="7513" y="21133"/>
                  </a:lnTo>
                  <a:lnTo>
                    <a:pt x="6417" y="20822"/>
                  </a:lnTo>
                  <a:lnTo>
                    <a:pt x="5634" y="20356"/>
                  </a:lnTo>
                  <a:lnTo>
                    <a:pt x="4695" y="19735"/>
                  </a:lnTo>
                  <a:lnTo>
                    <a:pt x="3756" y="19113"/>
                  </a:lnTo>
                  <a:lnTo>
                    <a:pt x="2973" y="18336"/>
                  </a:lnTo>
                  <a:lnTo>
                    <a:pt x="2347" y="17714"/>
                  </a:lnTo>
                  <a:lnTo>
                    <a:pt x="1721" y="16937"/>
                  </a:lnTo>
                  <a:lnTo>
                    <a:pt x="1095" y="15850"/>
                  </a:lnTo>
                  <a:lnTo>
                    <a:pt x="782" y="15073"/>
                  </a:lnTo>
                  <a:lnTo>
                    <a:pt x="312" y="13985"/>
                  </a:lnTo>
                  <a:lnTo>
                    <a:pt x="156" y="12897"/>
                  </a:lnTo>
                  <a:lnTo>
                    <a:pt x="0" y="11965"/>
                  </a:lnTo>
                  <a:lnTo>
                    <a:pt x="0" y="10722"/>
                  </a:lnTo>
                  <a:lnTo>
                    <a:pt x="0" y="10722"/>
                  </a:lnTo>
                  <a:lnTo>
                    <a:pt x="0" y="9789"/>
                  </a:lnTo>
                  <a:lnTo>
                    <a:pt x="156" y="8701"/>
                  </a:lnTo>
                  <a:lnTo>
                    <a:pt x="312" y="7614"/>
                  </a:lnTo>
                  <a:lnTo>
                    <a:pt x="782" y="6681"/>
                  </a:lnTo>
                  <a:lnTo>
                    <a:pt x="1095" y="5594"/>
                  </a:lnTo>
                  <a:lnTo>
                    <a:pt x="1721" y="4661"/>
                  </a:lnTo>
                  <a:lnTo>
                    <a:pt x="2347" y="3884"/>
                  </a:lnTo>
                  <a:lnTo>
                    <a:pt x="2973" y="3263"/>
                  </a:lnTo>
                  <a:lnTo>
                    <a:pt x="3756" y="2330"/>
                  </a:lnTo>
                  <a:lnTo>
                    <a:pt x="4695" y="1864"/>
                  </a:lnTo>
                  <a:lnTo>
                    <a:pt x="5634" y="1242"/>
                  </a:lnTo>
                  <a:lnTo>
                    <a:pt x="6417" y="932"/>
                  </a:lnTo>
                  <a:lnTo>
                    <a:pt x="7513" y="466"/>
                  </a:lnTo>
                  <a:lnTo>
                    <a:pt x="8452" y="155"/>
                  </a:lnTo>
                  <a:lnTo>
                    <a:pt x="9547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1739" y="0"/>
                  </a:lnTo>
                  <a:lnTo>
                    <a:pt x="12834" y="155"/>
                  </a:lnTo>
                  <a:lnTo>
                    <a:pt x="13773" y="466"/>
                  </a:lnTo>
                  <a:lnTo>
                    <a:pt x="15026" y="932"/>
                  </a:lnTo>
                  <a:lnTo>
                    <a:pt x="15965" y="1242"/>
                  </a:lnTo>
                  <a:lnTo>
                    <a:pt x="16747" y="1864"/>
                  </a:lnTo>
                  <a:lnTo>
                    <a:pt x="17530" y="2330"/>
                  </a:lnTo>
                  <a:lnTo>
                    <a:pt x="18313" y="3263"/>
                  </a:lnTo>
                  <a:lnTo>
                    <a:pt x="19095" y="3884"/>
                  </a:lnTo>
                  <a:lnTo>
                    <a:pt x="19565" y="4661"/>
                  </a:lnTo>
                  <a:lnTo>
                    <a:pt x="20191" y="5594"/>
                  </a:lnTo>
                  <a:lnTo>
                    <a:pt x="20660" y="6681"/>
                  </a:lnTo>
                  <a:lnTo>
                    <a:pt x="21130" y="7614"/>
                  </a:lnTo>
                  <a:lnTo>
                    <a:pt x="21443" y="8701"/>
                  </a:lnTo>
                  <a:lnTo>
                    <a:pt x="21600" y="9789"/>
                  </a:lnTo>
                  <a:lnTo>
                    <a:pt x="21600" y="10722"/>
                  </a:lnTo>
                  <a:lnTo>
                    <a:pt x="21600" y="10722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</p:grpSp>
      <p:grpSp>
        <p:nvGrpSpPr>
          <p:cNvPr id="2061" name="群組 2060"/>
          <p:cNvGrpSpPr/>
          <p:nvPr/>
        </p:nvGrpSpPr>
        <p:grpSpPr>
          <a:xfrm>
            <a:off x="5817474" y="502338"/>
            <a:ext cx="1923478" cy="2145435"/>
            <a:chOff x="0" y="0"/>
            <a:chExt cx="1145" cy="1277"/>
          </a:xfrm>
        </p:grpSpPr>
        <p:sp>
          <p:nvSpPr>
            <p:cNvPr id="2062" name="未知"/>
            <p:cNvSpPr/>
            <p:nvPr/>
          </p:nvSpPr>
          <p:spPr>
            <a:xfrm>
              <a:off x="503" y="635"/>
              <a:ext cx="642" cy="64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61"/>
                  </a:moveTo>
                  <a:lnTo>
                    <a:pt x="21600" y="10761"/>
                  </a:lnTo>
                  <a:lnTo>
                    <a:pt x="21523" y="11830"/>
                  </a:lnTo>
                  <a:lnTo>
                    <a:pt x="21370" y="12898"/>
                  </a:lnTo>
                  <a:lnTo>
                    <a:pt x="21141" y="13967"/>
                  </a:lnTo>
                  <a:lnTo>
                    <a:pt x="20760" y="15035"/>
                  </a:lnTo>
                  <a:lnTo>
                    <a:pt x="20302" y="15875"/>
                  </a:lnTo>
                  <a:lnTo>
                    <a:pt x="19768" y="16715"/>
                  </a:lnTo>
                  <a:lnTo>
                    <a:pt x="19157" y="17707"/>
                  </a:lnTo>
                  <a:lnTo>
                    <a:pt x="18470" y="18394"/>
                  </a:lnTo>
                  <a:lnTo>
                    <a:pt x="17631" y="19157"/>
                  </a:lnTo>
                  <a:lnTo>
                    <a:pt x="16791" y="19691"/>
                  </a:lnTo>
                  <a:lnTo>
                    <a:pt x="15951" y="20302"/>
                  </a:lnTo>
                  <a:lnTo>
                    <a:pt x="15035" y="20684"/>
                  </a:lnTo>
                  <a:lnTo>
                    <a:pt x="13967" y="21065"/>
                  </a:lnTo>
                  <a:lnTo>
                    <a:pt x="12974" y="21370"/>
                  </a:lnTo>
                  <a:lnTo>
                    <a:pt x="11906" y="21523"/>
                  </a:lnTo>
                  <a:lnTo>
                    <a:pt x="10837" y="21600"/>
                  </a:lnTo>
                  <a:lnTo>
                    <a:pt x="10837" y="21600"/>
                  </a:lnTo>
                  <a:lnTo>
                    <a:pt x="9693" y="21523"/>
                  </a:lnTo>
                  <a:lnTo>
                    <a:pt x="8548" y="21370"/>
                  </a:lnTo>
                  <a:lnTo>
                    <a:pt x="7556" y="21065"/>
                  </a:lnTo>
                  <a:lnTo>
                    <a:pt x="6563" y="20684"/>
                  </a:lnTo>
                  <a:lnTo>
                    <a:pt x="5647" y="20302"/>
                  </a:lnTo>
                  <a:lnTo>
                    <a:pt x="4731" y="19691"/>
                  </a:lnTo>
                  <a:lnTo>
                    <a:pt x="3892" y="19157"/>
                  </a:lnTo>
                  <a:lnTo>
                    <a:pt x="3205" y="18394"/>
                  </a:lnTo>
                  <a:lnTo>
                    <a:pt x="2442" y="17707"/>
                  </a:lnTo>
                  <a:lnTo>
                    <a:pt x="1831" y="16715"/>
                  </a:lnTo>
                  <a:lnTo>
                    <a:pt x="1297" y="15875"/>
                  </a:lnTo>
                  <a:lnTo>
                    <a:pt x="839" y="15035"/>
                  </a:lnTo>
                  <a:lnTo>
                    <a:pt x="534" y="13967"/>
                  </a:lnTo>
                  <a:lnTo>
                    <a:pt x="228" y="12898"/>
                  </a:lnTo>
                  <a:lnTo>
                    <a:pt x="0" y="11830"/>
                  </a:lnTo>
                  <a:lnTo>
                    <a:pt x="0" y="10761"/>
                  </a:lnTo>
                  <a:lnTo>
                    <a:pt x="0" y="10761"/>
                  </a:lnTo>
                  <a:lnTo>
                    <a:pt x="0" y="9616"/>
                  </a:lnTo>
                  <a:lnTo>
                    <a:pt x="228" y="8548"/>
                  </a:lnTo>
                  <a:lnTo>
                    <a:pt x="534" y="7556"/>
                  </a:lnTo>
                  <a:lnTo>
                    <a:pt x="839" y="6487"/>
                  </a:lnTo>
                  <a:lnTo>
                    <a:pt x="1297" y="5571"/>
                  </a:lnTo>
                  <a:lnTo>
                    <a:pt x="1831" y="4731"/>
                  </a:lnTo>
                  <a:lnTo>
                    <a:pt x="2442" y="3892"/>
                  </a:lnTo>
                  <a:lnTo>
                    <a:pt x="3205" y="3129"/>
                  </a:lnTo>
                  <a:lnTo>
                    <a:pt x="3892" y="2442"/>
                  </a:lnTo>
                  <a:lnTo>
                    <a:pt x="4731" y="1755"/>
                  </a:lnTo>
                  <a:lnTo>
                    <a:pt x="5647" y="1297"/>
                  </a:lnTo>
                  <a:lnTo>
                    <a:pt x="6563" y="839"/>
                  </a:lnTo>
                  <a:lnTo>
                    <a:pt x="7556" y="457"/>
                  </a:lnTo>
                  <a:lnTo>
                    <a:pt x="8548" y="152"/>
                  </a:lnTo>
                  <a:lnTo>
                    <a:pt x="9693" y="0"/>
                  </a:lnTo>
                  <a:lnTo>
                    <a:pt x="10837" y="0"/>
                  </a:lnTo>
                  <a:lnTo>
                    <a:pt x="10837" y="0"/>
                  </a:lnTo>
                  <a:lnTo>
                    <a:pt x="11906" y="0"/>
                  </a:lnTo>
                  <a:lnTo>
                    <a:pt x="12974" y="152"/>
                  </a:lnTo>
                  <a:lnTo>
                    <a:pt x="13967" y="457"/>
                  </a:lnTo>
                  <a:lnTo>
                    <a:pt x="15035" y="839"/>
                  </a:lnTo>
                  <a:lnTo>
                    <a:pt x="15951" y="1297"/>
                  </a:lnTo>
                  <a:lnTo>
                    <a:pt x="16791" y="1755"/>
                  </a:lnTo>
                  <a:lnTo>
                    <a:pt x="17631" y="2442"/>
                  </a:lnTo>
                  <a:lnTo>
                    <a:pt x="18470" y="3129"/>
                  </a:lnTo>
                  <a:lnTo>
                    <a:pt x="19157" y="3892"/>
                  </a:lnTo>
                  <a:lnTo>
                    <a:pt x="19768" y="4731"/>
                  </a:lnTo>
                  <a:lnTo>
                    <a:pt x="20302" y="5571"/>
                  </a:lnTo>
                  <a:lnTo>
                    <a:pt x="20760" y="6487"/>
                  </a:lnTo>
                  <a:lnTo>
                    <a:pt x="21141" y="7556"/>
                  </a:lnTo>
                  <a:lnTo>
                    <a:pt x="21370" y="8548"/>
                  </a:lnTo>
                  <a:lnTo>
                    <a:pt x="21523" y="9616"/>
                  </a:lnTo>
                  <a:lnTo>
                    <a:pt x="21600" y="10761"/>
                  </a:lnTo>
                  <a:lnTo>
                    <a:pt x="21600" y="10761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63" name="未知"/>
            <p:cNvSpPr/>
            <p:nvPr/>
          </p:nvSpPr>
          <p:spPr>
            <a:xfrm>
              <a:off x="585" y="715"/>
              <a:ext cx="481" cy="48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818"/>
                  </a:lnTo>
                  <a:lnTo>
                    <a:pt x="21395" y="12837"/>
                  </a:lnTo>
                  <a:lnTo>
                    <a:pt x="21192" y="13958"/>
                  </a:lnTo>
                  <a:lnTo>
                    <a:pt x="20784" y="14977"/>
                  </a:lnTo>
                  <a:lnTo>
                    <a:pt x="20275" y="15894"/>
                  </a:lnTo>
                  <a:lnTo>
                    <a:pt x="19765" y="16709"/>
                  </a:lnTo>
                  <a:lnTo>
                    <a:pt x="19154" y="17626"/>
                  </a:lnTo>
                  <a:lnTo>
                    <a:pt x="18441" y="18339"/>
                  </a:lnTo>
                  <a:lnTo>
                    <a:pt x="17727" y="19052"/>
                  </a:lnTo>
                  <a:lnTo>
                    <a:pt x="16811" y="19765"/>
                  </a:lnTo>
                  <a:lnTo>
                    <a:pt x="15894" y="20173"/>
                  </a:lnTo>
                  <a:lnTo>
                    <a:pt x="15079" y="20682"/>
                  </a:lnTo>
                  <a:lnTo>
                    <a:pt x="14060" y="21090"/>
                  </a:lnTo>
                  <a:lnTo>
                    <a:pt x="12939" y="21395"/>
                  </a:lnTo>
                  <a:lnTo>
                    <a:pt x="11920" y="21600"/>
                  </a:lnTo>
                  <a:lnTo>
                    <a:pt x="10800" y="21600"/>
                  </a:lnTo>
                  <a:lnTo>
                    <a:pt x="10800" y="21600"/>
                  </a:lnTo>
                  <a:lnTo>
                    <a:pt x="9679" y="21600"/>
                  </a:lnTo>
                  <a:lnTo>
                    <a:pt x="8660" y="21395"/>
                  </a:lnTo>
                  <a:lnTo>
                    <a:pt x="7641" y="21090"/>
                  </a:lnTo>
                  <a:lnTo>
                    <a:pt x="6622" y="20682"/>
                  </a:lnTo>
                  <a:lnTo>
                    <a:pt x="5705" y="20173"/>
                  </a:lnTo>
                  <a:lnTo>
                    <a:pt x="4788" y="19765"/>
                  </a:lnTo>
                  <a:lnTo>
                    <a:pt x="3871" y="19052"/>
                  </a:lnTo>
                  <a:lnTo>
                    <a:pt x="3158" y="18339"/>
                  </a:lnTo>
                  <a:lnTo>
                    <a:pt x="2445" y="17626"/>
                  </a:lnTo>
                  <a:lnTo>
                    <a:pt x="1833" y="16709"/>
                  </a:lnTo>
                  <a:lnTo>
                    <a:pt x="1426" y="15894"/>
                  </a:lnTo>
                  <a:lnTo>
                    <a:pt x="815" y="14977"/>
                  </a:lnTo>
                  <a:lnTo>
                    <a:pt x="509" y="13958"/>
                  </a:lnTo>
                  <a:lnTo>
                    <a:pt x="203" y="12837"/>
                  </a:lnTo>
                  <a:lnTo>
                    <a:pt x="0" y="11818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577"/>
                  </a:lnTo>
                  <a:lnTo>
                    <a:pt x="203" y="8558"/>
                  </a:lnTo>
                  <a:lnTo>
                    <a:pt x="509" y="7539"/>
                  </a:lnTo>
                  <a:lnTo>
                    <a:pt x="815" y="6520"/>
                  </a:lnTo>
                  <a:lnTo>
                    <a:pt x="1426" y="5603"/>
                  </a:lnTo>
                  <a:lnTo>
                    <a:pt x="1833" y="4686"/>
                  </a:lnTo>
                  <a:lnTo>
                    <a:pt x="2445" y="3769"/>
                  </a:lnTo>
                  <a:lnTo>
                    <a:pt x="3158" y="3056"/>
                  </a:lnTo>
                  <a:lnTo>
                    <a:pt x="3871" y="2343"/>
                  </a:lnTo>
                  <a:lnTo>
                    <a:pt x="4788" y="1833"/>
                  </a:lnTo>
                  <a:lnTo>
                    <a:pt x="5705" y="1324"/>
                  </a:lnTo>
                  <a:lnTo>
                    <a:pt x="6622" y="712"/>
                  </a:lnTo>
                  <a:lnTo>
                    <a:pt x="7641" y="407"/>
                  </a:lnTo>
                  <a:lnTo>
                    <a:pt x="8660" y="101"/>
                  </a:lnTo>
                  <a:lnTo>
                    <a:pt x="9679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1920" y="0"/>
                  </a:lnTo>
                  <a:lnTo>
                    <a:pt x="12939" y="101"/>
                  </a:lnTo>
                  <a:lnTo>
                    <a:pt x="14060" y="407"/>
                  </a:lnTo>
                  <a:lnTo>
                    <a:pt x="15079" y="712"/>
                  </a:lnTo>
                  <a:lnTo>
                    <a:pt x="15894" y="1324"/>
                  </a:lnTo>
                  <a:lnTo>
                    <a:pt x="16811" y="1833"/>
                  </a:lnTo>
                  <a:lnTo>
                    <a:pt x="17727" y="2343"/>
                  </a:lnTo>
                  <a:lnTo>
                    <a:pt x="18441" y="3056"/>
                  </a:lnTo>
                  <a:lnTo>
                    <a:pt x="19154" y="3769"/>
                  </a:lnTo>
                  <a:lnTo>
                    <a:pt x="19765" y="4686"/>
                  </a:lnTo>
                  <a:lnTo>
                    <a:pt x="20275" y="5603"/>
                  </a:lnTo>
                  <a:lnTo>
                    <a:pt x="20784" y="6520"/>
                  </a:lnTo>
                  <a:lnTo>
                    <a:pt x="21192" y="7539"/>
                  </a:lnTo>
                  <a:lnTo>
                    <a:pt x="21395" y="8558"/>
                  </a:lnTo>
                  <a:lnTo>
                    <a:pt x="21600" y="9577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64" name="未知"/>
            <p:cNvSpPr/>
            <p:nvPr/>
          </p:nvSpPr>
          <p:spPr>
            <a:xfrm>
              <a:off x="669" y="796"/>
              <a:ext cx="315" cy="3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22"/>
                  </a:moveTo>
                  <a:lnTo>
                    <a:pt x="21600" y="10722"/>
                  </a:lnTo>
                  <a:lnTo>
                    <a:pt x="21600" y="11965"/>
                  </a:lnTo>
                  <a:lnTo>
                    <a:pt x="21444" y="13053"/>
                  </a:lnTo>
                  <a:lnTo>
                    <a:pt x="21133" y="13985"/>
                  </a:lnTo>
                  <a:lnTo>
                    <a:pt x="20667" y="15073"/>
                  </a:lnTo>
                  <a:lnTo>
                    <a:pt x="20356" y="16005"/>
                  </a:lnTo>
                  <a:lnTo>
                    <a:pt x="19735" y="16937"/>
                  </a:lnTo>
                  <a:lnTo>
                    <a:pt x="19113" y="17714"/>
                  </a:lnTo>
                  <a:lnTo>
                    <a:pt x="18336" y="18491"/>
                  </a:lnTo>
                  <a:lnTo>
                    <a:pt x="17714" y="19113"/>
                  </a:lnTo>
                  <a:lnTo>
                    <a:pt x="16937" y="19735"/>
                  </a:lnTo>
                  <a:lnTo>
                    <a:pt x="15850" y="20356"/>
                  </a:lnTo>
                  <a:lnTo>
                    <a:pt x="15073" y="20822"/>
                  </a:lnTo>
                  <a:lnTo>
                    <a:pt x="13985" y="21289"/>
                  </a:lnTo>
                  <a:lnTo>
                    <a:pt x="12897" y="21444"/>
                  </a:lnTo>
                  <a:lnTo>
                    <a:pt x="11965" y="21600"/>
                  </a:lnTo>
                  <a:lnTo>
                    <a:pt x="10722" y="21600"/>
                  </a:lnTo>
                  <a:lnTo>
                    <a:pt x="10722" y="21600"/>
                  </a:lnTo>
                  <a:lnTo>
                    <a:pt x="9789" y="21600"/>
                  </a:lnTo>
                  <a:lnTo>
                    <a:pt x="8701" y="21444"/>
                  </a:lnTo>
                  <a:lnTo>
                    <a:pt x="7614" y="21289"/>
                  </a:lnTo>
                  <a:lnTo>
                    <a:pt x="6681" y="20822"/>
                  </a:lnTo>
                  <a:lnTo>
                    <a:pt x="5594" y="20356"/>
                  </a:lnTo>
                  <a:lnTo>
                    <a:pt x="4661" y="19735"/>
                  </a:lnTo>
                  <a:lnTo>
                    <a:pt x="3884" y="19113"/>
                  </a:lnTo>
                  <a:lnTo>
                    <a:pt x="3263" y="18491"/>
                  </a:lnTo>
                  <a:lnTo>
                    <a:pt x="2330" y="17714"/>
                  </a:lnTo>
                  <a:lnTo>
                    <a:pt x="1709" y="16937"/>
                  </a:lnTo>
                  <a:lnTo>
                    <a:pt x="1242" y="16005"/>
                  </a:lnTo>
                  <a:lnTo>
                    <a:pt x="932" y="15073"/>
                  </a:lnTo>
                  <a:lnTo>
                    <a:pt x="466" y="13985"/>
                  </a:lnTo>
                  <a:lnTo>
                    <a:pt x="155" y="13053"/>
                  </a:lnTo>
                  <a:lnTo>
                    <a:pt x="0" y="11965"/>
                  </a:lnTo>
                  <a:lnTo>
                    <a:pt x="0" y="10722"/>
                  </a:lnTo>
                  <a:lnTo>
                    <a:pt x="0" y="10722"/>
                  </a:lnTo>
                  <a:lnTo>
                    <a:pt x="0" y="9789"/>
                  </a:lnTo>
                  <a:lnTo>
                    <a:pt x="155" y="8701"/>
                  </a:lnTo>
                  <a:lnTo>
                    <a:pt x="466" y="7769"/>
                  </a:lnTo>
                  <a:lnTo>
                    <a:pt x="932" y="6681"/>
                  </a:lnTo>
                  <a:lnTo>
                    <a:pt x="1242" y="5594"/>
                  </a:lnTo>
                  <a:lnTo>
                    <a:pt x="1709" y="4816"/>
                  </a:lnTo>
                  <a:lnTo>
                    <a:pt x="2330" y="3884"/>
                  </a:lnTo>
                  <a:lnTo>
                    <a:pt x="3263" y="3263"/>
                  </a:lnTo>
                  <a:lnTo>
                    <a:pt x="3884" y="2486"/>
                  </a:lnTo>
                  <a:lnTo>
                    <a:pt x="4661" y="1864"/>
                  </a:lnTo>
                  <a:lnTo>
                    <a:pt x="5594" y="1242"/>
                  </a:lnTo>
                  <a:lnTo>
                    <a:pt x="6681" y="932"/>
                  </a:lnTo>
                  <a:lnTo>
                    <a:pt x="7614" y="466"/>
                  </a:lnTo>
                  <a:lnTo>
                    <a:pt x="8701" y="155"/>
                  </a:lnTo>
                  <a:lnTo>
                    <a:pt x="9789" y="0"/>
                  </a:lnTo>
                  <a:lnTo>
                    <a:pt x="10722" y="0"/>
                  </a:lnTo>
                  <a:lnTo>
                    <a:pt x="10722" y="0"/>
                  </a:lnTo>
                  <a:lnTo>
                    <a:pt x="11965" y="0"/>
                  </a:lnTo>
                  <a:lnTo>
                    <a:pt x="12897" y="155"/>
                  </a:lnTo>
                  <a:lnTo>
                    <a:pt x="13985" y="466"/>
                  </a:lnTo>
                  <a:lnTo>
                    <a:pt x="15073" y="932"/>
                  </a:lnTo>
                  <a:lnTo>
                    <a:pt x="15850" y="1242"/>
                  </a:lnTo>
                  <a:lnTo>
                    <a:pt x="16937" y="1864"/>
                  </a:lnTo>
                  <a:lnTo>
                    <a:pt x="17714" y="2486"/>
                  </a:lnTo>
                  <a:lnTo>
                    <a:pt x="18336" y="3263"/>
                  </a:lnTo>
                  <a:lnTo>
                    <a:pt x="19113" y="3884"/>
                  </a:lnTo>
                  <a:lnTo>
                    <a:pt x="19735" y="4816"/>
                  </a:lnTo>
                  <a:lnTo>
                    <a:pt x="20356" y="5594"/>
                  </a:lnTo>
                  <a:lnTo>
                    <a:pt x="20667" y="6681"/>
                  </a:lnTo>
                  <a:lnTo>
                    <a:pt x="21133" y="7769"/>
                  </a:lnTo>
                  <a:lnTo>
                    <a:pt x="21444" y="8701"/>
                  </a:lnTo>
                  <a:lnTo>
                    <a:pt x="21600" y="9789"/>
                  </a:lnTo>
                  <a:lnTo>
                    <a:pt x="21600" y="10722"/>
                  </a:lnTo>
                  <a:lnTo>
                    <a:pt x="21600" y="10722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65" name="未知"/>
            <p:cNvSpPr/>
            <p:nvPr/>
          </p:nvSpPr>
          <p:spPr>
            <a:xfrm>
              <a:off x="0" y="0"/>
              <a:ext cx="880" cy="88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44"/>
                  </a:moveTo>
                  <a:lnTo>
                    <a:pt x="21600" y="10744"/>
                  </a:lnTo>
                  <a:lnTo>
                    <a:pt x="21600" y="11300"/>
                  </a:lnTo>
                  <a:lnTo>
                    <a:pt x="21544" y="11857"/>
                  </a:lnTo>
                  <a:lnTo>
                    <a:pt x="21377" y="12915"/>
                  </a:lnTo>
                  <a:lnTo>
                    <a:pt x="21098" y="14028"/>
                  </a:lnTo>
                  <a:lnTo>
                    <a:pt x="20764" y="14975"/>
                  </a:lnTo>
                  <a:lnTo>
                    <a:pt x="20263" y="15921"/>
                  </a:lnTo>
                  <a:lnTo>
                    <a:pt x="19762" y="16867"/>
                  </a:lnTo>
                  <a:lnTo>
                    <a:pt x="19150" y="17647"/>
                  </a:lnTo>
                  <a:lnTo>
                    <a:pt x="18426" y="18426"/>
                  </a:lnTo>
                  <a:lnTo>
                    <a:pt x="17647" y="19094"/>
                  </a:lnTo>
                  <a:lnTo>
                    <a:pt x="16867" y="19762"/>
                  </a:lnTo>
                  <a:lnTo>
                    <a:pt x="15921" y="20263"/>
                  </a:lnTo>
                  <a:lnTo>
                    <a:pt x="14975" y="20709"/>
                  </a:lnTo>
                  <a:lnTo>
                    <a:pt x="14028" y="21098"/>
                  </a:lnTo>
                  <a:lnTo>
                    <a:pt x="12915" y="21377"/>
                  </a:lnTo>
                  <a:lnTo>
                    <a:pt x="11857" y="21544"/>
                  </a:lnTo>
                  <a:lnTo>
                    <a:pt x="11356" y="21600"/>
                  </a:lnTo>
                  <a:lnTo>
                    <a:pt x="10744" y="21600"/>
                  </a:lnTo>
                  <a:lnTo>
                    <a:pt x="10744" y="21600"/>
                  </a:lnTo>
                  <a:lnTo>
                    <a:pt x="10187" y="21600"/>
                  </a:lnTo>
                  <a:lnTo>
                    <a:pt x="9742" y="21544"/>
                  </a:lnTo>
                  <a:lnTo>
                    <a:pt x="8628" y="21377"/>
                  </a:lnTo>
                  <a:lnTo>
                    <a:pt x="7571" y="21098"/>
                  </a:lnTo>
                  <a:lnTo>
                    <a:pt x="6624" y="20709"/>
                  </a:lnTo>
                  <a:lnTo>
                    <a:pt x="5622" y="20263"/>
                  </a:lnTo>
                  <a:lnTo>
                    <a:pt x="4731" y="19762"/>
                  </a:lnTo>
                  <a:lnTo>
                    <a:pt x="3896" y="19094"/>
                  </a:lnTo>
                  <a:lnTo>
                    <a:pt x="3172" y="18426"/>
                  </a:lnTo>
                  <a:lnTo>
                    <a:pt x="2449" y="17647"/>
                  </a:lnTo>
                  <a:lnTo>
                    <a:pt x="1836" y="16867"/>
                  </a:lnTo>
                  <a:lnTo>
                    <a:pt x="1280" y="15921"/>
                  </a:lnTo>
                  <a:lnTo>
                    <a:pt x="834" y="14975"/>
                  </a:lnTo>
                  <a:lnTo>
                    <a:pt x="445" y="14028"/>
                  </a:lnTo>
                  <a:lnTo>
                    <a:pt x="222" y="12915"/>
                  </a:lnTo>
                  <a:lnTo>
                    <a:pt x="55" y="11857"/>
                  </a:lnTo>
                  <a:lnTo>
                    <a:pt x="0" y="11300"/>
                  </a:lnTo>
                  <a:lnTo>
                    <a:pt x="0" y="10744"/>
                  </a:lnTo>
                  <a:lnTo>
                    <a:pt x="0" y="10744"/>
                  </a:lnTo>
                  <a:lnTo>
                    <a:pt x="0" y="10187"/>
                  </a:lnTo>
                  <a:lnTo>
                    <a:pt x="55" y="9686"/>
                  </a:lnTo>
                  <a:lnTo>
                    <a:pt x="222" y="8572"/>
                  </a:lnTo>
                  <a:lnTo>
                    <a:pt x="445" y="7515"/>
                  </a:lnTo>
                  <a:lnTo>
                    <a:pt x="834" y="6624"/>
                  </a:lnTo>
                  <a:lnTo>
                    <a:pt x="1280" y="5622"/>
                  </a:lnTo>
                  <a:lnTo>
                    <a:pt x="1836" y="4731"/>
                  </a:lnTo>
                  <a:lnTo>
                    <a:pt x="2449" y="3841"/>
                  </a:lnTo>
                  <a:lnTo>
                    <a:pt x="3172" y="3117"/>
                  </a:lnTo>
                  <a:lnTo>
                    <a:pt x="3896" y="2449"/>
                  </a:lnTo>
                  <a:lnTo>
                    <a:pt x="4731" y="1836"/>
                  </a:lnTo>
                  <a:lnTo>
                    <a:pt x="5622" y="1224"/>
                  </a:lnTo>
                  <a:lnTo>
                    <a:pt x="6624" y="834"/>
                  </a:lnTo>
                  <a:lnTo>
                    <a:pt x="7571" y="445"/>
                  </a:lnTo>
                  <a:lnTo>
                    <a:pt x="8628" y="166"/>
                  </a:lnTo>
                  <a:lnTo>
                    <a:pt x="9742" y="0"/>
                  </a:lnTo>
                  <a:lnTo>
                    <a:pt x="10187" y="0"/>
                  </a:lnTo>
                  <a:lnTo>
                    <a:pt x="10744" y="0"/>
                  </a:lnTo>
                  <a:lnTo>
                    <a:pt x="10744" y="0"/>
                  </a:lnTo>
                  <a:lnTo>
                    <a:pt x="11356" y="0"/>
                  </a:lnTo>
                  <a:lnTo>
                    <a:pt x="11857" y="0"/>
                  </a:lnTo>
                  <a:lnTo>
                    <a:pt x="12915" y="166"/>
                  </a:lnTo>
                  <a:lnTo>
                    <a:pt x="14028" y="445"/>
                  </a:lnTo>
                  <a:lnTo>
                    <a:pt x="14975" y="834"/>
                  </a:lnTo>
                  <a:lnTo>
                    <a:pt x="15921" y="1224"/>
                  </a:lnTo>
                  <a:lnTo>
                    <a:pt x="16867" y="1836"/>
                  </a:lnTo>
                  <a:lnTo>
                    <a:pt x="17647" y="2449"/>
                  </a:lnTo>
                  <a:lnTo>
                    <a:pt x="18426" y="3117"/>
                  </a:lnTo>
                  <a:lnTo>
                    <a:pt x="19150" y="3841"/>
                  </a:lnTo>
                  <a:lnTo>
                    <a:pt x="19762" y="4731"/>
                  </a:lnTo>
                  <a:lnTo>
                    <a:pt x="20263" y="5622"/>
                  </a:lnTo>
                  <a:lnTo>
                    <a:pt x="20764" y="6624"/>
                  </a:lnTo>
                  <a:lnTo>
                    <a:pt x="21098" y="7515"/>
                  </a:lnTo>
                  <a:lnTo>
                    <a:pt x="21377" y="8572"/>
                  </a:lnTo>
                  <a:lnTo>
                    <a:pt x="21544" y="9686"/>
                  </a:lnTo>
                  <a:lnTo>
                    <a:pt x="21600" y="10187"/>
                  </a:lnTo>
                  <a:lnTo>
                    <a:pt x="21600" y="10744"/>
                  </a:lnTo>
                  <a:lnTo>
                    <a:pt x="21600" y="10744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66" name="未知"/>
            <p:cNvSpPr/>
            <p:nvPr/>
          </p:nvSpPr>
          <p:spPr>
            <a:xfrm>
              <a:off x="111" y="111"/>
              <a:ext cx="660" cy="66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62"/>
                  </a:moveTo>
                  <a:lnTo>
                    <a:pt x="21600" y="10762"/>
                  </a:lnTo>
                  <a:lnTo>
                    <a:pt x="21525" y="11876"/>
                  </a:lnTo>
                  <a:lnTo>
                    <a:pt x="21303" y="12915"/>
                  </a:lnTo>
                  <a:lnTo>
                    <a:pt x="21006" y="13954"/>
                  </a:lnTo>
                  <a:lnTo>
                    <a:pt x="20709" y="14993"/>
                  </a:lnTo>
                  <a:lnTo>
                    <a:pt x="20263" y="15884"/>
                  </a:lnTo>
                  <a:lnTo>
                    <a:pt x="19669" y="16849"/>
                  </a:lnTo>
                  <a:lnTo>
                    <a:pt x="19076" y="17665"/>
                  </a:lnTo>
                  <a:lnTo>
                    <a:pt x="18333" y="18407"/>
                  </a:lnTo>
                  <a:lnTo>
                    <a:pt x="17591" y="19076"/>
                  </a:lnTo>
                  <a:lnTo>
                    <a:pt x="16849" y="19744"/>
                  </a:lnTo>
                  <a:lnTo>
                    <a:pt x="15810" y="20263"/>
                  </a:lnTo>
                  <a:lnTo>
                    <a:pt x="14919" y="20709"/>
                  </a:lnTo>
                  <a:lnTo>
                    <a:pt x="13954" y="21080"/>
                  </a:lnTo>
                  <a:lnTo>
                    <a:pt x="12915" y="21377"/>
                  </a:lnTo>
                  <a:lnTo>
                    <a:pt x="11801" y="21525"/>
                  </a:lnTo>
                  <a:lnTo>
                    <a:pt x="10688" y="21600"/>
                  </a:lnTo>
                  <a:lnTo>
                    <a:pt x="10688" y="21600"/>
                  </a:lnTo>
                  <a:lnTo>
                    <a:pt x="9649" y="21525"/>
                  </a:lnTo>
                  <a:lnTo>
                    <a:pt x="8536" y="21377"/>
                  </a:lnTo>
                  <a:lnTo>
                    <a:pt x="7571" y="21080"/>
                  </a:lnTo>
                  <a:lnTo>
                    <a:pt x="6605" y="20709"/>
                  </a:lnTo>
                  <a:lnTo>
                    <a:pt x="5566" y="20263"/>
                  </a:lnTo>
                  <a:lnTo>
                    <a:pt x="4676" y="19744"/>
                  </a:lnTo>
                  <a:lnTo>
                    <a:pt x="3933" y="19076"/>
                  </a:lnTo>
                  <a:lnTo>
                    <a:pt x="3117" y="18407"/>
                  </a:lnTo>
                  <a:lnTo>
                    <a:pt x="2449" y="17665"/>
                  </a:lnTo>
                  <a:lnTo>
                    <a:pt x="1781" y="16849"/>
                  </a:lnTo>
                  <a:lnTo>
                    <a:pt x="1261" y="15884"/>
                  </a:lnTo>
                  <a:lnTo>
                    <a:pt x="816" y="14993"/>
                  </a:lnTo>
                  <a:lnTo>
                    <a:pt x="445" y="13954"/>
                  </a:lnTo>
                  <a:lnTo>
                    <a:pt x="222" y="12915"/>
                  </a:lnTo>
                  <a:lnTo>
                    <a:pt x="0" y="11876"/>
                  </a:lnTo>
                  <a:lnTo>
                    <a:pt x="0" y="10762"/>
                  </a:lnTo>
                  <a:lnTo>
                    <a:pt x="0" y="10762"/>
                  </a:lnTo>
                  <a:lnTo>
                    <a:pt x="0" y="9723"/>
                  </a:lnTo>
                  <a:lnTo>
                    <a:pt x="222" y="8610"/>
                  </a:lnTo>
                  <a:lnTo>
                    <a:pt x="445" y="7571"/>
                  </a:lnTo>
                  <a:lnTo>
                    <a:pt x="816" y="6605"/>
                  </a:lnTo>
                  <a:lnTo>
                    <a:pt x="1261" y="5640"/>
                  </a:lnTo>
                  <a:lnTo>
                    <a:pt x="1781" y="4750"/>
                  </a:lnTo>
                  <a:lnTo>
                    <a:pt x="2449" y="3933"/>
                  </a:lnTo>
                  <a:lnTo>
                    <a:pt x="3117" y="3191"/>
                  </a:lnTo>
                  <a:lnTo>
                    <a:pt x="3933" y="2449"/>
                  </a:lnTo>
                  <a:lnTo>
                    <a:pt x="4676" y="1855"/>
                  </a:lnTo>
                  <a:lnTo>
                    <a:pt x="5566" y="1261"/>
                  </a:lnTo>
                  <a:lnTo>
                    <a:pt x="6605" y="890"/>
                  </a:lnTo>
                  <a:lnTo>
                    <a:pt x="7571" y="519"/>
                  </a:lnTo>
                  <a:lnTo>
                    <a:pt x="8536" y="222"/>
                  </a:lnTo>
                  <a:lnTo>
                    <a:pt x="9649" y="0"/>
                  </a:lnTo>
                  <a:lnTo>
                    <a:pt x="10688" y="0"/>
                  </a:lnTo>
                  <a:lnTo>
                    <a:pt x="10688" y="0"/>
                  </a:lnTo>
                  <a:lnTo>
                    <a:pt x="11801" y="0"/>
                  </a:lnTo>
                  <a:lnTo>
                    <a:pt x="12915" y="222"/>
                  </a:lnTo>
                  <a:lnTo>
                    <a:pt x="13954" y="519"/>
                  </a:lnTo>
                  <a:lnTo>
                    <a:pt x="14919" y="890"/>
                  </a:lnTo>
                  <a:lnTo>
                    <a:pt x="15810" y="1261"/>
                  </a:lnTo>
                  <a:lnTo>
                    <a:pt x="16849" y="1855"/>
                  </a:lnTo>
                  <a:lnTo>
                    <a:pt x="17591" y="2449"/>
                  </a:lnTo>
                  <a:lnTo>
                    <a:pt x="18333" y="3191"/>
                  </a:lnTo>
                  <a:lnTo>
                    <a:pt x="19076" y="3933"/>
                  </a:lnTo>
                  <a:lnTo>
                    <a:pt x="19669" y="4750"/>
                  </a:lnTo>
                  <a:lnTo>
                    <a:pt x="20263" y="5640"/>
                  </a:lnTo>
                  <a:lnTo>
                    <a:pt x="20709" y="6605"/>
                  </a:lnTo>
                  <a:lnTo>
                    <a:pt x="21006" y="7571"/>
                  </a:lnTo>
                  <a:lnTo>
                    <a:pt x="21303" y="8610"/>
                  </a:lnTo>
                  <a:lnTo>
                    <a:pt x="21525" y="9723"/>
                  </a:lnTo>
                  <a:lnTo>
                    <a:pt x="21600" y="10762"/>
                  </a:lnTo>
                  <a:lnTo>
                    <a:pt x="21600" y="10762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67" name="未知"/>
            <p:cNvSpPr/>
            <p:nvPr/>
          </p:nvSpPr>
          <p:spPr>
            <a:xfrm>
              <a:off x="227" y="225"/>
              <a:ext cx="428" cy="43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936"/>
                  </a:lnTo>
                  <a:lnTo>
                    <a:pt x="21371" y="12959"/>
                  </a:lnTo>
                  <a:lnTo>
                    <a:pt x="21142" y="13982"/>
                  </a:lnTo>
                  <a:lnTo>
                    <a:pt x="20799" y="15119"/>
                  </a:lnTo>
                  <a:lnTo>
                    <a:pt x="20342" y="15915"/>
                  </a:lnTo>
                  <a:lnTo>
                    <a:pt x="19771" y="16825"/>
                  </a:lnTo>
                  <a:lnTo>
                    <a:pt x="19199" y="17620"/>
                  </a:lnTo>
                  <a:lnTo>
                    <a:pt x="18399" y="18416"/>
                  </a:lnTo>
                  <a:lnTo>
                    <a:pt x="17599" y="19098"/>
                  </a:lnTo>
                  <a:lnTo>
                    <a:pt x="16799" y="19780"/>
                  </a:lnTo>
                  <a:lnTo>
                    <a:pt x="15885" y="20349"/>
                  </a:lnTo>
                  <a:lnTo>
                    <a:pt x="15085" y="20804"/>
                  </a:lnTo>
                  <a:lnTo>
                    <a:pt x="14057" y="21145"/>
                  </a:lnTo>
                  <a:lnTo>
                    <a:pt x="12913" y="21372"/>
                  </a:lnTo>
                  <a:lnTo>
                    <a:pt x="11999" y="21600"/>
                  </a:lnTo>
                  <a:lnTo>
                    <a:pt x="10742" y="21600"/>
                  </a:lnTo>
                  <a:lnTo>
                    <a:pt x="10742" y="21600"/>
                  </a:lnTo>
                  <a:lnTo>
                    <a:pt x="9714" y="21600"/>
                  </a:lnTo>
                  <a:lnTo>
                    <a:pt x="8571" y="21372"/>
                  </a:lnTo>
                  <a:lnTo>
                    <a:pt x="7542" y="21145"/>
                  </a:lnTo>
                  <a:lnTo>
                    <a:pt x="6628" y="20804"/>
                  </a:lnTo>
                  <a:lnTo>
                    <a:pt x="5599" y="20349"/>
                  </a:lnTo>
                  <a:lnTo>
                    <a:pt x="4799" y="19780"/>
                  </a:lnTo>
                  <a:lnTo>
                    <a:pt x="3999" y="19098"/>
                  </a:lnTo>
                  <a:lnTo>
                    <a:pt x="3199" y="18416"/>
                  </a:lnTo>
                  <a:lnTo>
                    <a:pt x="2399" y="17620"/>
                  </a:lnTo>
                  <a:lnTo>
                    <a:pt x="1828" y="16825"/>
                  </a:lnTo>
                  <a:lnTo>
                    <a:pt x="1371" y="15915"/>
                  </a:lnTo>
                  <a:lnTo>
                    <a:pt x="799" y="15119"/>
                  </a:lnTo>
                  <a:lnTo>
                    <a:pt x="571" y="13982"/>
                  </a:lnTo>
                  <a:lnTo>
                    <a:pt x="228" y="12959"/>
                  </a:lnTo>
                  <a:lnTo>
                    <a:pt x="0" y="11936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662"/>
                  </a:lnTo>
                  <a:lnTo>
                    <a:pt x="228" y="8639"/>
                  </a:lnTo>
                  <a:lnTo>
                    <a:pt x="571" y="7616"/>
                  </a:lnTo>
                  <a:lnTo>
                    <a:pt x="799" y="6593"/>
                  </a:lnTo>
                  <a:lnTo>
                    <a:pt x="1371" y="5570"/>
                  </a:lnTo>
                  <a:lnTo>
                    <a:pt x="1828" y="4774"/>
                  </a:lnTo>
                  <a:lnTo>
                    <a:pt x="2399" y="3978"/>
                  </a:lnTo>
                  <a:lnTo>
                    <a:pt x="3199" y="3182"/>
                  </a:lnTo>
                  <a:lnTo>
                    <a:pt x="3999" y="2387"/>
                  </a:lnTo>
                  <a:lnTo>
                    <a:pt x="4799" y="1818"/>
                  </a:lnTo>
                  <a:lnTo>
                    <a:pt x="5599" y="1364"/>
                  </a:lnTo>
                  <a:lnTo>
                    <a:pt x="6628" y="795"/>
                  </a:lnTo>
                  <a:lnTo>
                    <a:pt x="7542" y="568"/>
                  </a:lnTo>
                  <a:lnTo>
                    <a:pt x="8571" y="227"/>
                  </a:lnTo>
                  <a:lnTo>
                    <a:pt x="9714" y="0"/>
                  </a:lnTo>
                  <a:lnTo>
                    <a:pt x="10742" y="0"/>
                  </a:lnTo>
                  <a:lnTo>
                    <a:pt x="10742" y="0"/>
                  </a:lnTo>
                  <a:lnTo>
                    <a:pt x="11999" y="0"/>
                  </a:lnTo>
                  <a:lnTo>
                    <a:pt x="12913" y="227"/>
                  </a:lnTo>
                  <a:lnTo>
                    <a:pt x="14057" y="568"/>
                  </a:lnTo>
                  <a:lnTo>
                    <a:pt x="15085" y="795"/>
                  </a:lnTo>
                  <a:lnTo>
                    <a:pt x="15885" y="1364"/>
                  </a:lnTo>
                  <a:lnTo>
                    <a:pt x="16799" y="1818"/>
                  </a:lnTo>
                  <a:lnTo>
                    <a:pt x="17599" y="2387"/>
                  </a:lnTo>
                  <a:lnTo>
                    <a:pt x="18399" y="3182"/>
                  </a:lnTo>
                  <a:lnTo>
                    <a:pt x="19199" y="3978"/>
                  </a:lnTo>
                  <a:lnTo>
                    <a:pt x="19771" y="4774"/>
                  </a:lnTo>
                  <a:lnTo>
                    <a:pt x="20342" y="5570"/>
                  </a:lnTo>
                  <a:lnTo>
                    <a:pt x="20799" y="6593"/>
                  </a:lnTo>
                  <a:lnTo>
                    <a:pt x="21142" y="7616"/>
                  </a:lnTo>
                  <a:lnTo>
                    <a:pt x="21371" y="8639"/>
                  </a:lnTo>
                  <a:lnTo>
                    <a:pt x="21600" y="9662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</p:grpSp>
      <p:grpSp>
        <p:nvGrpSpPr>
          <p:cNvPr id="2068" name="群組 2067"/>
          <p:cNvGrpSpPr/>
          <p:nvPr/>
        </p:nvGrpSpPr>
        <p:grpSpPr>
          <a:xfrm>
            <a:off x="7544405" y="4033822"/>
            <a:ext cx="766032" cy="766107"/>
            <a:chOff x="0" y="0"/>
            <a:chExt cx="456" cy="456"/>
          </a:xfrm>
        </p:grpSpPr>
        <p:sp>
          <p:nvSpPr>
            <p:cNvPr id="2069" name="未知"/>
            <p:cNvSpPr/>
            <p:nvPr/>
          </p:nvSpPr>
          <p:spPr>
            <a:xfrm>
              <a:off x="0" y="0"/>
              <a:ext cx="456" cy="45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45"/>
                  </a:moveTo>
                  <a:lnTo>
                    <a:pt x="21600" y="10745"/>
                  </a:lnTo>
                  <a:lnTo>
                    <a:pt x="21492" y="11820"/>
                  </a:lnTo>
                  <a:lnTo>
                    <a:pt x="21384" y="12895"/>
                  </a:lnTo>
                  <a:lnTo>
                    <a:pt x="21062" y="13969"/>
                  </a:lnTo>
                  <a:lnTo>
                    <a:pt x="20632" y="14937"/>
                  </a:lnTo>
                  <a:lnTo>
                    <a:pt x="20310" y="15904"/>
                  </a:lnTo>
                  <a:lnTo>
                    <a:pt x="19665" y="16763"/>
                  </a:lnTo>
                  <a:lnTo>
                    <a:pt x="19128" y="17623"/>
                  </a:lnTo>
                  <a:lnTo>
                    <a:pt x="18483" y="18375"/>
                  </a:lnTo>
                  <a:lnTo>
                    <a:pt x="17623" y="19128"/>
                  </a:lnTo>
                  <a:lnTo>
                    <a:pt x="16871" y="19665"/>
                  </a:lnTo>
                  <a:lnTo>
                    <a:pt x="15904" y="20202"/>
                  </a:lnTo>
                  <a:lnTo>
                    <a:pt x="15044" y="20632"/>
                  </a:lnTo>
                  <a:lnTo>
                    <a:pt x="13969" y="21062"/>
                  </a:lnTo>
                  <a:lnTo>
                    <a:pt x="13002" y="21384"/>
                  </a:lnTo>
                  <a:lnTo>
                    <a:pt x="11820" y="21492"/>
                  </a:lnTo>
                  <a:lnTo>
                    <a:pt x="10745" y="21600"/>
                  </a:lnTo>
                  <a:lnTo>
                    <a:pt x="10745" y="21600"/>
                  </a:lnTo>
                  <a:lnTo>
                    <a:pt x="9671" y="21492"/>
                  </a:lnTo>
                  <a:lnTo>
                    <a:pt x="8596" y="21384"/>
                  </a:lnTo>
                  <a:lnTo>
                    <a:pt x="7629" y="21062"/>
                  </a:lnTo>
                  <a:lnTo>
                    <a:pt x="6555" y="20632"/>
                  </a:lnTo>
                  <a:lnTo>
                    <a:pt x="5587" y="20202"/>
                  </a:lnTo>
                  <a:lnTo>
                    <a:pt x="4620" y="19665"/>
                  </a:lnTo>
                  <a:lnTo>
                    <a:pt x="3868" y="19128"/>
                  </a:lnTo>
                  <a:lnTo>
                    <a:pt x="3116" y="18375"/>
                  </a:lnTo>
                  <a:lnTo>
                    <a:pt x="2471" y="17623"/>
                  </a:lnTo>
                  <a:lnTo>
                    <a:pt x="1826" y="16763"/>
                  </a:lnTo>
                  <a:lnTo>
                    <a:pt x="1289" y="15904"/>
                  </a:lnTo>
                  <a:lnTo>
                    <a:pt x="859" y="14937"/>
                  </a:lnTo>
                  <a:lnTo>
                    <a:pt x="537" y="13969"/>
                  </a:lnTo>
                  <a:lnTo>
                    <a:pt x="214" y="12895"/>
                  </a:lnTo>
                  <a:lnTo>
                    <a:pt x="0" y="11820"/>
                  </a:lnTo>
                  <a:lnTo>
                    <a:pt x="0" y="10745"/>
                  </a:lnTo>
                  <a:lnTo>
                    <a:pt x="0" y="10745"/>
                  </a:lnTo>
                  <a:lnTo>
                    <a:pt x="0" y="9564"/>
                  </a:lnTo>
                  <a:lnTo>
                    <a:pt x="214" y="8596"/>
                  </a:lnTo>
                  <a:lnTo>
                    <a:pt x="537" y="7522"/>
                  </a:lnTo>
                  <a:lnTo>
                    <a:pt x="859" y="6555"/>
                  </a:lnTo>
                  <a:lnTo>
                    <a:pt x="1289" y="5587"/>
                  </a:lnTo>
                  <a:lnTo>
                    <a:pt x="1826" y="4620"/>
                  </a:lnTo>
                  <a:lnTo>
                    <a:pt x="2471" y="3868"/>
                  </a:lnTo>
                  <a:lnTo>
                    <a:pt x="3116" y="3116"/>
                  </a:lnTo>
                  <a:lnTo>
                    <a:pt x="3868" y="2364"/>
                  </a:lnTo>
                  <a:lnTo>
                    <a:pt x="4620" y="1826"/>
                  </a:lnTo>
                  <a:lnTo>
                    <a:pt x="5587" y="1289"/>
                  </a:lnTo>
                  <a:lnTo>
                    <a:pt x="6555" y="752"/>
                  </a:lnTo>
                  <a:lnTo>
                    <a:pt x="7629" y="429"/>
                  </a:lnTo>
                  <a:lnTo>
                    <a:pt x="8596" y="214"/>
                  </a:lnTo>
                  <a:lnTo>
                    <a:pt x="9671" y="0"/>
                  </a:lnTo>
                  <a:lnTo>
                    <a:pt x="10745" y="0"/>
                  </a:lnTo>
                  <a:lnTo>
                    <a:pt x="10745" y="0"/>
                  </a:lnTo>
                  <a:lnTo>
                    <a:pt x="11820" y="0"/>
                  </a:lnTo>
                  <a:lnTo>
                    <a:pt x="13002" y="214"/>
                  </a:lnTo>
                  <a:lnTo>
                    <a:pt x="13969" y="429"/>
                  </a:lnTo>
                  <a:lnTo>
                    <a:pt x="15044" y="752"/>
                  </a:lnTo>
                  <a:lnTo>
                    <a:pt x="15904" y="1289"/>
                  </a:lnTo>
                  <a:lnTo>
                    <a:pt x="16871" y="1826"/>
                  </a:lnTo>
                  <a:lnTo>
                    <a:pt x="17623" y="2364"/>
                  </a:lnTo>
                  <a:lnTo>
                    <a:pt x="18483" y="3116"/>
                  </a:lnTo>
                  <a:lnTo>
                    <a:pt x="19128" y="3868"/>
                  </a:lnTo>
                  <a:lnTo>
                    <a:pt x="19665" y="4620"/>
                  </a:lnTo>
                  <a:lnTo>
                    <a:pt x="20310" y="5587"/>
                  </a:lnTo>
                  <a:lnTo>
                    <a:pt x="20632" y="6555"/>
                  </a:lnTo>
                  <a:lnTo>
                    <a:pt x="21062" y="7522"/>
                  </a:lnTo>
                  <a:lnTo>
                    <a:pt x="21384" y="8596"/>
                  </a:lnTo>
                  <a:lnTo>
                    <a:pt x="21492" y="9564"/>
                  </a:lnTo>
                  <a:lnTo>
                    <a:pt x="21600" y="10745"/>
                  </a:lnTo>
                  <a:lnTo>
                    <a:pt x="21600" y="10745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70" name="未知"/>
            <p:cNvSpPr/>
            <p:nvPr/>
          </p:nvSpPr>
          <p:spPr>
            <a:xfrm>
              <a:off x="55" y="57"/>
              <a:ext cx="342" cy="3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655"/>
                  </a:moveTo>
                  <a:lnTo>
                    <a:pt x="21600" y="10655"/>
                  </a:lnTo>
                  <a:lnTo>
                    <a:pt x="21600" y="11807"/>
                  </a:lnTo>
                  <a:lnTo>
                    <a:pt x="21313" y="12815"/>
                  </a:lnTo>
                  <a:lnTo>
                    <a:pt x="21027" y="13967"/>
                  </a:lnTo>
                  <a:lnTo>
                    <a:pt x="20598" y="14831"/>
                  </a:lnTo>
                  <a:lnTo>
                    <a:pt x="20169" y="15839"/>
                  </a:lnTo>
                  <a:lnTo>
                    <a:pt x="19740" y="16703"/>
                  </a:lnTo>
                  <a:lnTo>
                    <a:pt x="19024" y="17567"/>
                  </a:lnTo>
                  <a:lnTo>
                    <a:pt x="18309" y="18287"/>
                  </a:lnTo>
                  <a:lnTo>
                    <a:pt x="17737" y="19007"/>
                  </a:lnTo>
                  <a:lnTo>
                    <a:pt x="16736" y="19583"/>
                  </a:lnTo>
                  <a:lnTo>
                    <a:pt x="15877" y="20159"/>
                  </a:lnTo>
                  <a:lnTo>
                    <a:pt x="15019" y="20591"/>
                  </a:lnTo>
                  <a:lnTo>
                    <a:pt x="13875" y="21023"/>
                  </a:lnTo>
                  <a:lnTo>
                    <a:pt x="12874" y="21311"/>
                  </a:lnTo>
                  <a:lnTo>
                    <a:pt x="11872" y="21600"/>
                  </a:lnTo>
                  <a:lnTo>
                    <a:pt x="10728" y="21600"/>
                  </a:lnTo>
                  <a:lnTo>
                    <a:pt x="10728" y="21600"/>
                  </a:lnTo>
                  <a:lnTo>
                    <a:pt x="9583" y="21600"/>
                  </a:lnTo>
                  <a:lnTo>
                    <a:pt x="8582" y="21311"/>
                  </a:lnTo>
                  <a:lnTo>
                    <a:pt x="7581" y="21023"/>
                  </a:lnTo>
                  <a:lnTo>
                    <a:pt x="6579" y="20591"/>
                  </a:lnTo>
                  <a:lnTo>
                    <a:pt x="5721" y="20159"/>
                  </a:lnTo>
                  <a:lnTo>
                    <a:pt x="4720" y="19583"/>
                  </a:lnTo>
                  <a:lnTo>
                    <a:pt x="3719" y="19007"/>
                  </a:lnTo>
                  <a:lnTo>
                    <a:pt x="3146" y="18287"/>
                  </a:lnTo>
                  <a:lnTo>
                    <a:pt x="2431" y="17567"/>
                  </a:lnTo>
                  <a:lnTo>
                    <a:pt x="1716" y="16703"/>
                  </a:lnTo>
                  <a:lnTo>
                    <a:pt x="1287" y="15839"/>
                  </a:lnTo>
                  <a:lnTo>
                    <a:pt x="858" y="14831"/>
                  </a:lnTo>
                  <a:lnTo>
                    <a:pt x="429" y="13967"/>
                  </a:lnTo>
                  <a:lnTo>
                    <a:pt x="143" y="12815"/>
                  </a:lnTo>
                  <a:lnTo>
                    <a:pt x="0" y="11807"/>
                  </a:lnTo>
                  <a:lnTo>
                    <a:pt x="0" y="10655"/>
                  </a:lnTo>
                  <a:lnTo>
                    <a:pt x="0" y="10655"/>
                  </a:lnTo>
                  <a:lnTo>
                    <a:pt x="0" y="9647"/>
                  </a:lnTo>
                  <a:lnTo>
                    <a:pt x="143" y="8495"/>
                  </a:lnTo>
                  <a:lnTo>
                    <a:pt x="429" y="7487"/>
                  </a:lnTo>
                  <a:lnTo>
                    <a:pt x="858" y="6479"/>
                  </a:lnTo>
                  <a:lnTo>
                    <a:pt x="1287" y="5471"/>
                  </a:lnTo>
                  <a:lnTo>
                    <a:pt x="1716" y="4751"/>
                  </a:lnTo>
                  <a:lnTo>
                    <a:pt x="2431" y="3743"/>
                  </a:lnTo>
                  <a:lnTo>
                    <a:pt x="3146" y="3023"/>
                  </a:lnTo>
                  <a:lnTo>
                    <a:pt x="3719" y="2447"/>
                  </a:lnTo>
                  <a:lnTo>
                    <a:pt x="4720" y="1727"/>
                  </a:lnTo>
                  <a:lnTo>
                    <a:pt x="5721" y="1295"/>
                  </a:lnTo>
                  <a:lnTo>
                    <a:pt x="6579" y="719"/>
                  </a:lnTo>
                  <a:lnTo>
                    <a:pt x="7581" y="287"/>
                  </a:lnTo>
                  <a:lnTo>
                    <a:pt x="8582" y="0"/>
                  </a:lnTo>
                  <a:lnTo>
                    <a:pt x="9583" y="0"/>
                  </a:lnTo>
                  <a:lnTo>
                    <a:pt x="10728" y="0"/>
                  </a:lnTo>
                  <a:lnTo>
                    <a:pt x="10728" y="0"/>
                  </a:lnTo>
                  <a:lnTo>
                    <a:pt x="11872" y="0"/>
                  </a:lnTo>
                  <a:lnTo>
                    <a:pt x="12874" y="0"/>
                  </a:lnTo>
                  <a:lnTo>
                    <a:pt x="13875" y="287"/>
                  </a:lnTo>
                  <a:lnTo>
                    <a:pt x="15019" y="719"/>
                  </a:lnTo>
                  <a:lnTo>
                    <a:pt x="15877" y="1295"/>
                  </a:lnTo>
                  <a:lnTo>
                    <a:pt x="16736" y="1727"/>
                  </a:lnTo>
                  <a:lnTo>
                    <a:pt x="17737" y="2447"/>
                  </a:lnTo>
                  <a:lnTo>
                    <a:pt x="18309" y="3023"/>
                  </a:lnTo>
                  <a:lnTo>
                    <a:pt x="19024" y="3743"/>
                  </a:lnTo>
                  <a:lnTo>
                    <a:pt x="19740" y="4751"/>
                  </a:lnTo>
                  <a:lnTo>
                    <a:pt x="20169" y="5471"/>
                  </a:lnTo>
                  <a:lnTo>
                    <a:pt x="20598" y="6479"/>
                  </a:lnTo>
                  <a:lnTo>
                    <a:pt x="21027" y="7487"/>
                  </a:lnTo>
                  <a:lnTo>
                    <a:pt x="21313" y="8495"/>
                  </a:lnTo>
                  <a:lnTo>
                    <a:pt x="21600" y="9647"/>
                  </a:lnTo>
                  <a:lnTo>
                    <a:pt x="21600" y="10655"/>
                  </a:lnTo>
                  <a:lnTo>
                    <a:pt x="21600" y="1065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2071" name="未知"/>
            <p:cNvSpPr/>
            <p:nvPr/>
          </p:nvSpPr>
          <p:spPr>
            <a:xfrm>
              <a:off x="116" y="118"/>
              <a:ext cx="222" cy="22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901"/>
                  </a:lnTo>
                  <a:lnTo>
                    <a:pt x="21379" y="13003"/>
                  </a:lnTo>
                  <a:lnTo>
                    <a:pt x="21159" y="14106"/>
                  </a:lnTo>
                  <a:lnTo>
                    <a:pt x="20718" y="14987"/>
                  </a:lnTo>
                  <a:lnTo>
                    <a:pt x="20056" y="16089"/>
                  </a:lnTo>
                  <a:lnTo>
                    <a:pt x="19616" y="16971"/>
                  </a:lnTo>
                  <a:lnTo>
                    <a:pt x="18955" y="17852"/>
                  </a:lnTo>
                  <a:lnTo>
                    <a:pt x="18293" y="18293"/>
                  </a:lnTo>
                  <a:lnTo>
                    <a:pt x="17632" y="19175"/>
                  </a:lnTo>
                  <a:lnTo>
                    <a:pt x="16750" y="19836"/>
                  </a:lnTo>
                  <a:lnTo>
                    <a:pt x="15869" y="20277"/>
                  </a:lnTo>
                  <a:lnTo>
                    <a:pt x="14987" y="20938"/>
                  </a:lnTo>
                  <a:lnTo>
                    <a:pt x="13885" y="21379"/>
                  </a:lnTo>
                  <a:lnTo>
                    <a:pt x="12783" y="21379"/>
                  </a:lnTo>
                  <a:lnTo>
                    <a:pt x="11681" y="21600"/>
                  </a:lnTo>
                  <a:lnTo>
                    <a:pt x="10800" y="21600"/>
                  </a:lnTo>
                  <a:lnTo>
                    <a:pt x="10800" y="21600"/>
                  </a:lnTo>
                  <a:lnTo>
                    <a:pt x="9477" y="21600"/>
                  </a:lnTo>
                  <a:lnTo>
                    <a:pt x="8375" y="21379"/>
                  </a:lnTo>
                  <a:lnTo>
                    <a:pt x="7493" y="21379"/>
                  </a:lnTo>
                  <a:lnTo>
                    <a:pt x="6391" y="20938"/>
                  </a:lnTo>
                  <a:lnTo>
                    <a:pt x="5510" y="20277"/>
                  </a:lnTo>
                  <a:lnTo>
                    <a:pt x="4628" y="19836"/>
                  </a:lnTo>
                  <a:lnTo>
                    <a:pt x="3746" y="19175"/>
                  </a:lnTo>
                  <a:lnTo>
                    <a:pt x="3085" y="18293"/>
                  </a:lnTo>
                  <a:lnTo>
                    <a:pt x="2203" y="17852"/>
                  </a:lnTo>
                  <a:lnTo>
                    <a:pt x="1542" y="16971"/>
                  </a:lnTo>
                  <a:lnTo>
                    <a:pt x="1101" y="16089"/>
                  </a:lnTo>
                  <a:lnTo>
                    <a:pt x="661" y="14987"/>
                  </a:lnTo>
                  <a:lnTo>
                    <a:pt x="440" y="14106"/>
                  </a:lnTo>
                  <a:lnTo>
                    <a:pt x="220" y="13003"/>
                  </a:lnTo>
                  <a:lnTo>
                    <a:pt x="0" y="11901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697"/>
                  </a:lnTo>
                  <a:lnTo>
                    <a:pt x="220" y="8595"/>
                  </a:lnTo>
                  <a:lnTo>
                    <a:pt x="440" y="7493"/>
                  </a:lnTo>
                  <a:lnTo>
                    <a:pt x="661" y="6612"/>
                  </a:lnTo>
                  <a:lnTo>
                    <a:pt x="1101" y="5730"/>
                  </a:lnTo>
                  <a:lnTo>
                    <a:pt x="1542" y="4848"/>
                  </a:lnTo>
                  <a:lnTo>
                    <a:pt x="2203" y="3746"/>
                  </a:lnTo>
                  <a:lnTo>
                    <a:pt x="3085" y="3306"/>
                  </a:lnTo>
                  <a:lnTo>
                    <a:pt x="3746" y="2424"/>
                  </a:lnTo>
                  <a:lnTo>
                    <a:pt x="4628" y="1762"/>
                  </a:lnTo>
                  <a:lnTo>
                    <a:pt x="5510" y="1322"/>
                  </a:lnTo>
                  <a:lnTo>
                    <a:pt x="6391" y="881"/>
                  </a:lnTo>
                  <a:lnTo>
                    <a:pt x="7493" y="440"/>
                  </a:lnTo>
                  <a:lnTo>
                    <a:pt x="8375" y="220"/>
                  </a:lnTo>
                  <a:lnTo>
                    <a:pt x="9477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1681" y="0"/>
                  </a:lnTo>
                  <a:lnTo>
                    <a:pt x="12783" y="220"/>
                  </a:lnTo>
                  <a:lnTo>
                    <a:pt x="13885" y="440"/>
                  </a:lnTo>
                  <a:lnTo>
                    <a:pt x="14987" y="881"/>
                  </a:lnTo>
                  <a:lnTo>
                    <a:pt x="15869" y="1322"/>
                  </a:lnTo>
                  <a:lnTo>
                    <a:pt x="16750" y="1762"/>
                  </a:lnTo>
                  <a:lnTo>
                    <a:pt x="17632" y="2424"/>
                  </a:lnTo>
                  <a:lnTo>
                    <a:pt x="18293" y="3306"/>
                  </a:lnTo>
                  <a:lnTo>
                    <a:pt x="18955" y="3746"/>
                  </a:lnTo>
                  <a:lnTo>
                    <a:pt x="19616" y="4848"/>
                  </a:lnTo>
                  <a:lnTo>
                    <a:pt x="20056" y="5730"/>
                  </a:lnTo>
                  <a:lnTo>
                    <a:pt x="20718" y="6612"/>
                  </a:lnTo>
                  <a:lnTo>
                    <a:pt x="21159" y="7493"/>
                  </a:lnTo>
                  <a:lnTo>
                    <a:pt x="21379" y="8595"/>
                  </a:lnTo>
                  <a:lnTo>
                    <a:pt x="21600" y="9697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</p:grpSp>
      <p:sp>
        <p:nvSpPr>
          <p:cNvPr id="2072" name="標題 2071"/>
          <p:cNvSpPr/>
          <p:nvPr>
            <p:ph type="ctrTitle"/>
          </p:nvPr>
        </p:nvSpPr>
        <p:spPr>
          <a:xfrm>
            <a:off x="685397" y="2130315"/>
            <a:ext cx="7772871" cy="1470052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/>
          <a:lstStyle>
            <a:lvl1pPr lvl="0">
              <a:defRPr kern="1200"/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2073" name="日期版面配置區 2072"/>
          <p:cNvSpPr/>
          <p:nvPr>
            <p:ph type="dt" sz="half" idx="2"/>
          </p:nvPr>
        </p:nvSpPr>
        <p:spPr>
          <a:xfrm>
            <a:off x="456931" y="6244779"/>
            <a:ext cx="2133466" cy="477137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2074" name="頁尾版面配置區 2073"/>
          <p:cNvSpPr/>
          <p:nvPr>
            <p:ph type="ftr" sz="quarter" idx="3"/>
          </p:nvPr>
        </p:nvSpPr>
        <p:spPr>
          <a:xfrm>
            <a:off x="3124603" y="6244779"/>
            <a:ext cx="2894458" cy="477137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/>
          <a:p>
            <a:endParaRPr lang="en-US"/>
          </a:p>
        </p:txBody>
      </p:sp>
      <p:sp>
        <p:nvSpPr>
          <p:cNvPr id="2075" name="投影片編號版面配置區 2074"/>
          <p:cNvSpPr/>
          <p:nvPr>
            <p:ph type="sldNum" sz="quarter" idx="4"/>
          </p:nvPr>
        </p:nvSpPr>
        <p:spPr>
          <a:xfrm>
            <a:off x="6553268" y="6244779"/>
            <a:ext cx="2133466" cy="477137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2076" name="副標題 2075"/>
          <p:cNvSpPr/>
          <p:nvPr>
            <p:ph type="subTitle" sz="quarter" idx="1"/>
          </p:nvPr>
        </p:nvSpPr>
        <p:spPr>
          <a:xfrm>
            <a:off x="1370794" y="3885977"/>
            <a:ext cx="6402077" cy="175230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83870" lvl="1" indent="-483870" algn="ctr">
              <a:buNone/>
              <a:defRPr kern="1200"/>
            </a:lvl2pPr>
            <a:lvl3pPr marL="967740" lvl="2" indent="-967740" algn="ctr">
              <a:buNone/>
              <a:defRPr kern="1200"/>
            </a:lvl3pPr>
            <a:lvl4pPr marL="1451610" lvl="3" indent="-1451610" algn="ctr">
              <a:buNone/>
              <a:defRPr kern="1200"/>
            </a:lvl4pPr>
            <a:lvl5pPr marL="1935480" lvl="4" indent="-1935480" algn="ctr">
              <a:buNone/>
              <a:defRPr kern="1200"/>
            </a:lvl5pPr>
          </a:lstStyle>
          <a:p>
            <a:pPr lvl="0"/>
            <a:r>
              <a:rPr lang="zh-TW" altLang="en-US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47623" y="273850"/>
            <a:ext cx="1900381" cy="5851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46481" y="273850"/>
            <a:ext cx="5590975" cy="5851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1" cy="2852737"/>
          </a:xfrm>
        </p:spPr>
        <p:txBody>
          <a:bodyPr anchor="b"/>
          <a:lstStyle>
            <a:lvl1pPr>
              <a:defRPr sz="4505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51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46481" y="1599416"/>
            <a:ext cx="3645724" cy="45260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1010" y="1599416"/>
            <a:ext cx="3645724" cy="45260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1" cy="36845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0" cy="36845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0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5"/>
            </a:lvl4pPr>
            <a:lvl5pPr>
              <a:defRPr sz="1505"/>
            </a:lvl5pPr>
            <a:lvl6pPr>
              <a:defRPr sz="1505"/>
            </a:lvl6pPr>
            <a:lvl7pPr>
              <a:defRPr sz="1505"/>
            </a:lvl7pPr>
            <a:lvl8pPr>
              <a:defRPr sz="1505"/>
            </a:lvl8pPr>
            <a:lvl9pPr>
              <a:defRPr sz="1505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0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5"/>
            </a:lvl4pPr>
            <a:lvl5pPr marL="1371600" indent="0">
              <a:buNone/>
              <a:defRPr sz="1505"/>
            </a:lvl5pPr>
            <a:lvl6pPr marL="1715135" indent="0">
              <a:buNone/>
              <a:defRPr sz="1505"/>
            </a:lvl6pPr>
            <a:lvl7pPr marL="2057400" indent="0">
              <a:buNone/>
              <a:defRPr sz="1505"/>
            </a:lvl7pPr>
            <a:lvl8pPr marL="2400300" indent="0">
              <a:buNone/>
              <a:defRPr sz="1505"/>
            </a:lvl8pPr>
            <a:lvl9pPr marL="2743200" indent="0">
              <a:buNone/>
              <a:defRPr sz="1505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群組 1025"/>
          <p:cNvGrpSpPr/>
          <p:nvPr/>
        </p:nvGrpSpPr>
        <p:grpSpPr>
          <a:xfrm>
            <a:off x="480450" y="5307306"/>
            <a:ext cx="1076813" cy="1081958"/>
            <a:chOff x="0" y="0"/>
            <a:chExt cx="641" cy="644"/>
          </a:xfrm>
        </p:grpSpPr>
        <p:sp>
          <p:nvSpPr>
            <p:cNvPr id="1027" name="未知"/>
            <p:cNvSpPr/>
            <p:nvPr/>
          </p:nvSpPr>
          <p:spPr>
            <a:xfrm>
              <a:off x="0" y="0"/>
              <a:ext cx="641" cy="644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523" y="11864"/>
                  </a:lnTo>
                  <a:lnTo>
                    <a:pt x="21370" y="12929"/>
                  </a:lnTo>
                  <a:lnTo>
                    <a:pt x="21065" y="13918"/>
                  </a:lnTo>
                  <a:lnTo>
                    <a:pt x="20684" y="14982"/>
                  </a:lnTo>
                  <a:lnTo>
                    <a:pt x="20302" y="15895"/>
                  </a:lnTo>
                  <a:lnTo>
                    <a:pt x="19691" y="16732"/>
                  </a:lnTo>
                  <a:lnTo>
                    <a:pt x="19157" y="17644"/>
                  </a:lnTo>
                  <a:lnTo>
                    <a:pt x="18394" y="18405"/>
                  </a:lnTo>
                  <a:lnTo>
                    <a:pt x="17707" y="19089"/>
                  </a:lnTo>
                  <a:lnTo>
                    <a:pt x="16715" y="19698"/>
                  </a:lnTo>
                  <a:lnTo>
                    <a:pt x="15875" y="20307"/>
                  </a:lnTo>
                  <a:lnTo>
                    <a:pt x="15035" y="20687"/>
                  </a:lnTo>
                  <a:lnTo>
                    <a:pt x="13967" y="21067"/>
                  </a:lnTo>
                  <a:lnTo>
                    <a:pt x="12898" y="21371"/>
                  </a:lnTo>
                  <a:lnTo>
                    <a:pt x="11830" y="21523"/>
                  </a:lnTo>
                  <a:lnTo>
                    <a:pt x="10761" y="21600"/>
                  </a:lnTo>
                  <a:lnTo>
                    <a:pt x="10761" y="21600"/>
                  </a:lnTo>
                  <a:lnTo>
                    <a:pt x="9616" y="21523"/>
                  </a:lnTo>
                  <a:lnTo>
                    <a:pt x="8548" y="21371"/>
                  </a:lnTo>
                  <a:lnTo>
                    <a:pt x="7556" y="21067"/>
                  </a:lnTo>
                  <a:lnTo>
                    <a:pt x="6487" y="20687"/>
                  </a:lnTo>
                  <a:lnTo>
                    <a:pt x="5571" y="20307"/>
                  </a:lnTo>
                  <a:lnTo>
                    <a:pt x="4731" y="19698"/>
                  </a:lnTo>
                  <a:lnTo>
                    <a:pt x="3892" y="19089"/>
                  </a:lnTo>
                  <a:lnTo>
                    <a:pt x="3129" y="18405"/>
                  </a:lnTo>
                  <a:lnTo>
                    <a:pt x="2442" y="17644"/>
                  </a:lnTo>
                  <a:lnTo>
                    <a:pt x="1755" y="16732"/>
                  </a:lnTo>
                  <a:lnTo>
                    <a:pt x="1297" y="15895"/>
                  </a:lnTo>
                  <a:lnTo>
                    <a:pt x="839" y="14982"/>
                  </a:lnTo>
                  <a:lnTo>
                    <a:pt x="457" y="13918"/>
                  </a:lnTo>
                  <a:lnTo>
                    <a:pt x="152" y="12929"/>
                  </a:lnTo>
                  <a:lnTo>
                    <a:pt x="0" y="11864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582"/>
                  </a:lnTo>
                  <a:lnTo>
                    <a:pt x="152" y="8518"/>
                  </a:lnTo>
                  <a:lnTo>
                    <a:pt x="457" y="7529"/>
                  </a:lnTo>
                  <a:lnTo>
                    <a:pt x="839" y="6540"/>
                  </a:lnTo>
                  <a:lnTo>
                    <a:pt x="1297" y="5551"/>
                  </a:lnTo>
                  <a:lnTo>
                    <a:pt x="1755" y="4715"/>
                  </a:lnTo>
                  <a:lnTo>
                    <a:pt x="2442" y="3878"/>
                  </a:lnTo>
                  <a:lnTo>
                    <a:pt x="3129" y="3118"/>
                  </a:lnTo>
                  <a:lnTo>
                    <a:pt x="3892" y="2433"/>
                  </a:lnTo>
                  <a:lnTo>
                    <a:pt x="4731" y="1749"/>
                  </a:lnTo>
                  <a:lnTo>
                    <a:pt x="5571" y="1292"/>
                  </a:lnTo>
                  <a:lnTo>
                    <a:pt x="6487" y="836"/>
                  </a:lnTo>
                  <a:lnTo>
                    <a:pt x="7556" y="456"/>
                  </a:lnTo>
                  <a:lnTo>
                    <a:pt x="8548" y="151"/>
                  </a:lnTo>
                  <a:lnTo>
                    <a:pt x="9616" y="0"/>
                  </a:lnTo>
                  <a:lnTo>
                    <a:pt x="10761" y="0"/>
                  </a:lnTo>
                  <a:lnTo>
                    <a:pt x="10761" y="0"/>
                  </a:lnTo>
                  <a:lnTo>
                    <a:pt x="11830" y="0"/>
                  </a:lnTo>
                  <a:lnTo>
                    <a:pt x="12898" y="151"/>
                  </a:lnTo>
                  <a:lnTo>
                    <a:pt x="13967" y="456"/>
                  </a:lnTo>
                  <a:lnTo>
                    <a:pt x="15035" y="836"/>
                  </a:lnTo>
                  <a:lnTo>
                    <a:pt x="15875" y="1292"/>
                  </a:lnTo>
                  <a:lnTo>
                    <a:pt x="16715" y="1749"/>
                  </a:lnTo>
                  <a:lnTo>
                    <a:pt x="17707" y="2433"/>
                  </a:lnTo>
                  <a:lnTo>
                    <a:pt x="18394" y="3118"/>
                  </a:lnTo>
                  <a:lnTo>
                    <a:pt x="19157" y="3878"/>
                  </a:lnTo>
                  <a:lnTo>
                    <a:pt x="19691" y="4715"/>
                  </a:lnTo>
                  <a:lnTo>
                    <a:pt x="20302" y="5551"/>
                  </a:lnTo>
                  <a:lnTo>
                    <a:pt x="20684" y="6540"/>
                  </a:lnTo>
                  <a:lnTo>
                    <a:pt x="21065" y="7529"/>
                  </a:lnTo>
                  <a:lnTo>
                    <a:pt x="21370" y="8518"/>
                  </a:lnTo>
                  <a:lnTo>
                    <a:pt x="21523" y="9582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1028" name="未知"/>
            <p:cNvSpPr/>
            <p:nvPr/>
          </p:nvSpPr>
          <p:spPr>
            <a:xfrm>
              <a:off x="79" y="82"/>
              <a:ext cx="481" cy="48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920"/>
                  </a:lnTo>
                  <a:lnTo>
                    <a:pt x="21497" y="12939"/>
                  </a:lnTo>
                  <a:lnTo>
                    <a:pt x="21192" y="14060"/>
                  </a:lnTo>
                  <a:lnTo>
                    <a:pt x="20784" y="15079"/>
                  </a:lnTo>
                  <a:lnTo>
                    <a:pt x="20275" y="15995"/>
                  </a:lnTo>
                  <a:lnTo>
                    <a:pt x="19765" y="16811"/>
                  </a:lnTo>
                  <a:lnTo>
                    <a:pt x="19154" y="17727"/>
                  </a:lnTo>
                  <a:lnTo>
                    <a:pt x="18441" y="18441"/>
                  </a:lnTo>
                  <a:lnTo>
                    <a:pt x="17727" y="19154"/>
                  </a:lnTo>
                  <a:lnTo>
                    <a:pt x="16811" y="19765"/>
                  </a:lnTo>
                  <a:lnTo>
                    <a:pt x="15995" y="20275"/>
                  </a:lnTo>
                  <a:lnTo>
                    <a:pt x="15079" y="20784"/>
                  </a:lnTo>
                  <a:lnTo>
                    <a:pt x="14060" y="21192"/>
                  </a:lnTo>
                  <a:lnTo>
                    <a:pt x="12939" y="21497"/>
                  </a:lnTo>
                  <a:lnTo>
                    <a:pt x="11920" y="21600"/>
                  </a:lnTo>
                  <a:lnTo>
                    <a:pt x="10800" y="21600"/>
                  </a:lnTo>
                  <a:lnTo>
                    <a:pt x="10800" y="21600"/>
                  </a:lnTo>
                  <a:lnTo>
                    <a:pt x="9679" y="21600"/>
                  </a:lnTo>
                  <a:lnTo>
                    <a:pt x="8660" y="21497"/>
                  </a:lnTo>
                  <a:lnTo>
                    <a:pt x="7641" y="21192"/>
                  </a:lnTo>
                  <a:lnTo>
                    <a:pt x="6622" y="20784"/>
                  </a:lnTo>
                  <a:lnTo>
                    <a:pt x="5705" y="20275"/>
                  </a:lnTo>
                  <a:lnTo>
                    <a:pt x="4788" y="19765"/>
                  </a:lnTo>
                  <a:lnTo>
                    <a:pt x="3871" y="19154"/>
                  </a:lnTo>
                  <a:lnTo>
                    <a:pt x="3158" y="18441"/>
                  </a:lnTo>
                  <a:lnTo>
                    <a:pt x="2445" y="17727"/>
                  </a:lnTo>
                  <a:lnTo>
                    <a:pt x="1833" y="16811"/>
                  </a:lnTo>
                  <a:lnTo>
                    <a:pt x="1426" y="15995"/>
                  </a:lnTo>
                  <a:lnTo>
                    <a:pt x="815" y="15079"/>
                  </a:lnTo>
                  <a:lnTo>
                    <a:pt x="509" y="14060"/>
                  </a:lnTo>
                  <a:lnTo>
                    <a:pt x="203" y="12939"/>
                  </a:lnTo>
                  <a:lnTo>
                    <a:pt x="0" y="11920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679"/>
                  </a:lnTo>
                  <a:lnTo>
                    <a:pt x="203" y="8660"/>
                  </a:lnTo>
                  <a:lnTo>
                    <a:pt x="509" y="7641"/>
                  </a:lnTo>
                  <a:lnTo>
                    <a:pt x="815" y="6622"/>
                  </a:lnTo>
                  <a:lnTo>
                    <a:pt x="1426" y="5705"/>
                  </a:lnTo>
                  <a:lnTo>
                    <a:pt x="1833" y="4788"/>
                  </a:lnTo>
                  <a:lnTo>
                    <a:pt x="2445" y="3871"/>
                  </a:lnTo>
                  <a:lnTo>
                    <a:pt x="3158" y="3158"/>
                  </a:lnTo>
                  <a:lnTo>
                    <a:pt x="3871" y="2445"/>
                  </a:lnTo>
                  <a:lnTo>
                    <a:pt x="4788" y="1833"/>
                  </a:lnTo>
                  <a:lnTo>
                    <a:pt x="5705" y="1426"/>
                  </a:lnTo>
                  <a:lnTo>
                    <a:pt x="6622" y="815"/>
                  </a:lnTo>
                  <a:lnTo>
                    <a:pt x="7641" y="509"/>
                  </a:lnTo>
                  <a:lnTo>
                    <a:pt x="8660" y="203"/>
                  </a:lnTo>
                  <a:lnTo>
                    <a:pt x="9679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1920" y="0"/>
                  </a:lnTo>
                  <a:lnTo>
                    <a:pt x="12939" y="203"/>
                  </a:lnTo>
                  <a:lnTo>
                    <a:pt x="14060" y="509"/>
                  </a:lnTo>
                  <a:lnTo>
                    <a:pt x="15079" y="815"/>
                  </a:lnTo>
                  <a:lnTo>
                    <a:pt x="15995" y="1426"/>
                  </a:lnTo>
                  <a:lnTo>
                    <a:pt x="16811" y="1833"/>
                  </a:lnTo>
                  <a:lnTo>
                    <a:pt x="17727" y="2445"/>
                  </a:lnTo>
                  <a:lnTo>
                    <a:pt x="18441" y="3158"/>
                  </a:lnTo>
                  <a:lnTo>
                    <a:pt x="19154" y="3871"/>
                  </a:lnTo>
                  <a:lnTo>
                    <a:pt x="19765" y="4788"/>
                  </a:lnTo>
                  <a:lnTo>
                    <a:pt x="20275" y="5705"/>
                  </a:lnTo>
                  <a:lnTo>
                    <a:pt x="20784" y="6622"/>
                  </a:lnTo>
                  <a:lnTo>
                    <a:pt x="21192" y="7641"/>
                  </a:lnTo>
                  <a:lnTo>
                    <a:pt x="21497" y="8660"/>
                  </a:lnTo>
                  <a:lnTo>
                    <a:pt x="21600" y="9679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1029" name="未知"/>
            <p:cNvSpPr/>
            <p:nvPr/>
          </p:nvSpPr>
          <p:spPr>
            <a:xfrm>
              <a:off x="163" y="165"/>
              <a:ext cx="313" cy="31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895"/>
                  </a:lnTo>
                  <a:lnTo>
                    <a:pt x="21443" y="12834"/>
                  </a:lnTo>
                  <a:lnTo>
                    <a:pt x="21286" y="13930"/>
                  </a:lnTo>
                  <a:lnTo>
                    <a:pt x="20817" y="15182"/>
                  </a:lnTo>
                  <a:lnTo>
                    <a:pt x="20347" y="15965"/>
                  </a:lnTo>
                  <a:lnTo>
                    <a:pt x="19721" y="16904"/>
                  </a:lnTo>
                  <a:lnTo>
                    <a:pt x="19095" y="17686"/>
                  </a:lnTo>
                  <a:lnTo>
                    <a:pt x="18469" y="18313"/>
                  </a:lnTo>
                  <a:lnTo>
                    <a:pt x="17686" y="19095"/>
                  </a:lnTo>
                  <a:lnTo>
                    <a:pt x="16904" y="19721"/>
                  </a:lnTo>
                  <a:lnTo>
                    <a:pt x="15965" y="20347"/>
                  </a:lnTo>
                  <a:lnTo>
                    <a:pt x="15182" y="20817"/>
                  </a:lnTo>
                  <a:lnTo>
                    <a:pt x="13930" y="21130"/>
                  </a:lnTo>
                  <a:lnTo>
                    <a:pt x="12991" y="21443"/>
                  </a:lnTo>
                  <a:lnTo>
                    <a:pt x="11895" y="21600"/>
                  </a:lnTo>
                  <a:lnTo>
                    <a:pt x="10800" y="21600"/>
                  </a:lnTo>
                  <a:lnTo>
                    <a:pt x="10800" y="21600"/>
                  </a:lnTo>
                  <a:lnTo>
                    <a:pt x="9704" y="21600"/>
                  </a:lnTo>
                  <a:lnTo>
                    <a:pt x="8608" y="21443"/>
                  </a:lnTo>
                  <a:lnTo>
                    <a:pt x="7669" y="21130"/>
                  </a:lnTo>
                  <a:lnTo>
                    <a:pt x="6573" y="20817"/>
                  </a:lnTo>
                  <a:lnTo>
                    <a:pt x="5634" y="20347"/>
                  </a:lnTo>
                  <a:lnTo>
                    <a:pt x="4851" y="19721"/>
                  </a:lnTo>
                  <a:lnTo>
                    <a:pt x="3912" y="19095"/>
                  </a:lnTo>
                  <a:lnTo>
                    <a:pt x="3130" y="18313"/>
                  </a:lnTo>
                  <a:lnTo>
                    <a:pt x="2347" y="17686"/>
                  </a:lnTo>
                  <a:lnTo>
                    <a:pt x="1878" y="16904"/>
                  </a:lnTo>
                  <a:lnTo>
                    <a:pt x="1252" y="15965"/>
                  </a:lnTo>
                  <a:lnTo>
                    <a:pt x="939" y="15182"/>
                  </a:lnTo>
                  <a:lnTo>
                    <a:pt x="469" y="13930"/>
                  </a:lnTo>
                  <a:lnTo>
                    <a:pt x="156" y="12834"/>
                  </a:lnTo>
                  <a:lnTo>
                    <a:pt x="0" y="11895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704"/>
                  </a:lnTo>
                  <a:lnTo>
                    <a:pt x="156" y="8608"/>
                  </a:lnTo>
                  <a:lnTo>
                    <a:pt x="469" y="7513"/>
                  </a:lnTo>
                  <a:lnTo>
                    <a:pt x="939" y="6573"/>
                  </a:lnTo>
                  <a:lnTo>
                    <a:pt x="1252" y="5634"/>
                  </a:lnTo>
                  <a:lnTo>
                    <a:pt x="1878" y="4695"/>
                  </a:lnTo>
                  <a:lnTo>
                    <a:pt x="2347" y="3912"/>
                  </a:lnTo>
                  <a:lnTo>
                    <a:pt x="3130" y="3130"/>
                  </a:lnTo>
                  <a:lnTo>
                    <a:pt x="3912" y="2347"/>
                  </a:lnTo>
                  <a:lnTo>
                    <a:pt x="4851" y="1878"/>
                  </a:lnTo>
                  <a:lnTo>
                    <a:pt x="5634" y="1252"/>
                  </a:lnTo>
                  <a:lnTo>
                    <a:pt x="6573" y="939"/>
                  </a:lnTo>
                  <a:lnTo>
                    <a:pt x="7669" y="469"/>
                  </a:lnTo>
                  <a:lnTo>
                    <a:pt x="8608" y="156"/>
                  </a:lnTo>
                  <a:lnTo>
                    <a:pt x="9704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1895" y="0"/>
                  </a:lnTo>
                  <a:lnTo>
                    <a:pt x="12991" y="156"/>
                  </a:lnTo>
                  <a:lnTo>
                    <a:pt x="13930" y="469"/>
                  </a:lnTo>
                  <a:lnTo>
                    <a:pt x="15182" y="939"/>
                  </a:lnTo>
                  <a:lnTo>
                    <a:pt x="15965" y="1252"/>
                  </a:lnTo>
                  <a:lnTo>
                    <a:pt x="16904" y="1878"/>
                  </a:lnTo>
                  <a:lnTo>
                    <a:pt x="17686" y="2347"/>
                  </a:lnTo>
                  <a:lnTo>
                    <a:pt x="18469" y="3130"/>
                  </a:lnTo>
                  <a:lnTo>
                    <a:pt x="19095" y="3912"/>
                  </a:lnTo>
                  <a:lnTo>
                    <a:pt x="19721" y="4695"/>
                  </a:lnTo>
                  <a:lnTo>
                    <a:pt x="20347" y="5634"/>
                  </a:lnTo>
                  <a:lnTo>
                    <a:pt x="20817" y="6573"/>
                  </a:lnTo>
                  <a:lnTo>
                    <a:pt x="21286" y="7513"/>
                  </a:lnTo>
                  <a:lnTo>
                    <a:pt x="21443" y="8608"/>
                  </a:lnTo>
                  <a:lnTo>
                    <a:pt x="21600" y="9704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</p:grpSp>
      <p:grpSp>
        <p:nvGrpSpPr>
          <p:cNvPr id="1030" name="群組 1029"/>
          <p:cNvGrpSpPr/>
          <p:nvPr/>
        </p:nvGrpSpPr>
        <p:grpSpPr>
          <a:xfrm>
            <a:off x="408215" y="2659534"/>
            <a:ext cx="1076812" cy="1073557"/>
            <a:chOff x="0" y="0"/>
            <a:chExt cx="641" cy="639"/>
          </a:xfrm>
        </p:grpSpPr>
        <p:sp>
          <p:nvSpPr>
            <p:cNvPr id="1031" name="未知"/>
            <p:cNvSpPr/>
            <p:nvPr/>
          </p:nvSpPr>
          <p:spPr>
            <a:xfrm>
              <a:off x="0" y="0"/>
              <a:ext cx="641" cy="63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523" y="11948"/>
                  </a:lnTo>
                  <a:lnTo>
                    <a:pt x="21370" y="13021"/>
                  </a:lnTo>
                  <a:lnTo>
                    <a:pt x="21065" y="14016"/>
                  </a:lnTo>
                  <a:lnTo>
                    <a:pt x="20684" y="15012"/>
                  </a:lnTo>
                  <a:lnTo>
                    <a:pt x="20302" y="15931"/>
                  </a:lnTo>
                  <a:lnTo>
                    <a:pt x="19691" y="16850"/>
                  </a:lnTo>
                  <a:lnTo>
                    <a:pt x="19157" y="17693"/>
                  </a:lnTo>
                  <a:lnTo>
                    <a:pt x="18394" y="18459"/>
                  </a:lnTo>
                  <a:lnTo>
                    <a:pt x="17631" y="19148"/>
                  </a:lnTo>
                  <a:lnTo>
                    <a:pt x="16715" y="19761"/>
                  </a:lnTo>
                  <a:lnTo>
                    <a:pt x="15875" y="20297"/>
                  </a:lnTo>
                  <a:lnTo>
                    <a:pt x="15035" y="20757"/>
                  </a:lnTo>
                  <a:lnTo>
                    <a:pt x="13967" y="21063"/>
                  </a:lnTo>
                  <a:lnTo>
                    <a:pt x="12898" y="21369"/>
                  </a:lnTo>
                  <a:lnTo>
                    <a:pt x="11830" y="21523"/>
                  </a:lnTo>
                  <a:lnTo>
                    <a:pt x="10761" y="21600"/>
                  </a:lnTo>
                  <a:lnTo>
                    <a:pt x="10761" y="21600"/>
                  </a:lnTo>
                  <a:lnTo>
                    <a:pt x="9616" y="21523"/>
                  </a:lnTo>
                  <a:lnTo>
                    <a:pt x="8548" y="21369"/>
                  </a:lnTo>
                  <a:lnTo>
                    <a:pt x="7556" y="21063"/>
                  </a:lnTo>
                  <a:lnTo>
                    <a:pt x="6563" y="20757"/>
                  </a:lnTo>
                  <a:lnTo>
                    <a:pt x="5571" y="20297"/>
                  </a:lnTo>
                  <a:lnTo>
                    <a:pt x="4731" y="19761"/>
                  </a:lnTo>
                  <a:lnTo>
                    <a:pt x="3892" y="19148"/>
                  </a:lnTo>
                  <a:lnTo>
                    <a:pt x="3129" y="18459"/>
                  </a:lnTo>
                  <a:lnTo>
                    <a:pt x="2442" y="17693"/>
                  </a:lnTo>
                  <a:lnTo>
                    <a:pt x="1755" y="16850"/>
                  </a:lnTo>
                  <a:lnTo>
                    <a:pt x="1297" y="15931"/>
                  </a:lnTo>
                  <a:lnTo>
                    <a:pt x="839" y="15012"/>
                  </a:lnTo>
                  <a:lnTo>
                    <a:pt x="457" y="14016"/>
                  </a:lnTo>
                  <a:lnTo>
                    <a:pt x="152" y="13021"/>
                  </a:lnTo>
                  <a:lnTo>
                    <a:pt x="0" y="11948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651"/>
                  </a:lnTo>
                  <a:lnTo>
                    <a:pt x="152" y="8578"/>
                  </a:lnTo>
                  <a:lnTo>
                    <a:pt x="457" y="7582"/>
                  </a:lnTo>
                  <a:lnTo>
                    <a:pt x="839" y="6587"/>
                  </a:lnTo>
                  <a:lnTo>
                    <a:pt x="1297" y="5667"/>
                  </a:lnTo>
                  <a:lnTo>
                    <a:pt x="1755" y="4672"/>
                  </a:lnTo>
                  <a:lnTo>
                    <a:pt x="2442" y="3906"/>
                  </a:lnTo>
                  <a:lnTo>
                    <a:pt x="3129" y="3140"/>
                  </a:lnTo>
                  <a:lnTo>
                    <a:pt x="3892" y="2450"/>
                  </a:lnTo>
                  <a:lnTo>
                    <a:pt x="4731" y="1838"/>
                  </a:lnTo>
                  <a:lnTo>
                    <a:pt x="5571" y="1301"/>
                  </a:lnTo>
                  <a:lnTo>
                    <a:pt x="6563" y="842"/>
                  </a:lnTo>
                  <a:lnTo>
                    <a:pt x="7556" y="535"/>
                  </a:lnTo>
                  <a:lnTo>
                    <a:pt x="8548" y="229"/>
                  </a:lnTo>
                  <a:lnTo>
                    <a:pt x="9616" y="0"/>
                  </a:lnTo>
                  <a:lnTo>
                    <a:pt x="10761" y="0"/>
                  </a:lnTo>
                  <a:lnTo>
                    <a:pt x="10761" y="0"/>
                  </a:lnTo>
                  <a:lnTo>
                    <a:pt x="11830" y="0"/>
                  </a:lnTo>
                  <a:lnTo>
                    <a:pt x="12898" y="229"/>
                  </a:lnTo>
                  <a:lnTo>
                    <a:pt x="13967" y="535"/>
                  </a:lnTo>
                  <a:lnTo>
                    <a:pt x="15035" y="842"/>
                  </a:lnTo>
                  <a:lnTo>
                    <a:pt x="15875" y="1301"/>
                  </a:lnTo>
                  <a:lnTo>
                    <a:pt x="16715" y="1838"/>
                  </a:lnTo>
                  <a:lnTo>
                    <a:pt x="17631" y="2450"/>
                  </a:lnTo>
                  <a:lnTo>
                    <a:pt x="18394" y="3140"/>
                  </a:lnTo>
                  <a:lnTo>
                    <a:pt x="19157" y="3906"/>
                  </a:lnTo>
                  <a:lnTo>
                    <a:pt x="19691" y="4672"/>
                  </a:lnTo>
                  <a:lnTo>
                    <a:pt x="20302" y="5667"/>
                  </a:lnTo>
                  <a:lnTo>
                    <a:pt x="20684" y="6587"/>
                  </a:lnTo>
                  <a:lnTo>
                    <a:pt x="21065" y="7582"/>
                  </a:lnTo>
                  <a:lnTo>
                    <a:pt x="21370" y="8578"/>
                  </a:lnTo>
                  <a:lnTo>
                    <a:pt x="21523" y="9651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1032" name="未知"/>
            <p:cNvSpPr/>
            <p:nvPr/>
          </p:nvSpPr>
          <p:spPr>
            <a:xfrm>
              <a:off x="81" y="79"/>
              <a:ext cx="479" cy="48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818"/>
                  </a:lnTo>
                  <a:lnTo>
                    <a:pt x="21394" y="12939"/>
                  </a:lnTo>
                  <a:lnTo>
                    <a:pt x="21088" y="13958"/>
                  </a:lnTo>
                  <a:lnTo>
                    <a:pt x="20678" y="15079"/>
                  </a:lnTo>
                  <a:lnTo>
                    <a:pt x="20166" y="15894"/>
                  </a:lnTo>
                  <a:lnTo>
                    <a:pt x="19757" y="16811"/>
                  </a:lnTo>
                  <a:lnTo>
                    <a:pt x="19040" y="17626"/>
                  </a:lnTo>
                  <a:lnTo>
                    <a:pt x="18323" y="18441"/>
                  </a:lnTo>
                  <a:lnTo>
                    <a:pt x="17607" y="19052"/>
                  </a:lnTo>
                  <a:lnTo>
                    <a:pt x="16686" y="19765"/>
                  </a:lnTo>
                  <a:lnTo>
                    <a:pt x="15867" y="20275"/>
                  </a:lnTo>
                  <a:lnTo>
                    <a:pt x="14945" y="20784"/>
                  </a:lnTo>
                  <a:lnTo>
                    <a:pt x="13922" y="21090"/>
                  </a:lnTo>
                  <a:lnTo>
                    <a:pt x="12898" y="21395"/>
                  </a:lnTo>
                  <a:lnTo>
                    <a:pt x="11772" y="21600"/>
                  </a:lnTo>
                  <a:lnTo>
                    <a:pt x="10748" y="21600"/>
                  </a:lnTo>
                  <a:lnTo>
                    <a:pt x="10748" y="21600"/>
                  </a:lnTo>
                  <a:lnTo>
                    <a:pt x="9622" y="21600"/>
                  </a:lnTo>
                  <a:lnTo>
                    <a:pt x="8496" y="21395"/>
                  </a:lnTo>
                  <a:lnTo>
                    <a:pt x="7575" y="21090"/>
                  </a:lnTo>
                  <a:lnTo>
                    <a:pt x="6551" y="20784"/>
                  </a:lnTo>
                  <a:lnTo>
                    <a:pt x="5630" y="20275"/>
                  </a:lnTo>
                  <a:lnTo>
                    <a:pt x="4708" y="19765"/>
                  </a:lnTo>
                  <a:lnTo>
                    <a:pt x="3787" y="19052"/>
                  </a:lnTo>
                  <a:lnTo>
                    <a:pt x="3070" y="18441"/>
                  </a:lnTo>
                  <a:lnTo>
                    <a:pt x="2354" y="17626"/>
                  </a:lnTo>
                  <a:lnTo>
                    <a:pt x="1740" y="16811"/>
                  </a:lnTo>
                  <a:lnTo>
                    <a:pt x="1330" y="15894"/>
                  </a:lnTo>
                  <a:lnTo>
                    <a:pt x="716" y="15079"/>
                  </a:lnTo>
                  <a:lnTo>
                    <a:pt x="409" y="13958"/>
                  </a:lnTo>
                  <a:lnTo>
                    <a:pt x="102" y="12939"/>
                  </a:lnTo>
                  <a:lnTo>
                    <a:pt x="0" y="11818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679"/>
                  </a:lnTo>
                  <a:lnTo>
                    <a:pt x="102" y="8558"/>
                  </a:lnTo>
                  <a:lnTo>
                    <a:pt x="409" y="7641"/>
                  </a:lnTo>
                  <a:lnTo>
                    <a:pt x="716" y="6520"/>
                  </a:lnTo>
                  <a:lnTo>
                    <a:pt x="1330" y="5705"/>
                  </a:lnTo>
                  <a:lnTo>
                    <a:pt x="1740" y="4686"/>
                  </a:lnTo>
                  <a:lnTo>
                    <a:pt x="2354" y="3871"/>
                  </a:lnTo>
                  <a:lnTo>
                    <a:pt x="3070" y="3056"/>
                  </a:lnTo>
                  <a:lnTo>
                    <a:pt x="3787" y="2445"/>
                  </a:lnTo>
                  <a:lnTo>
                    <a:pt x="4708" y="1833"/>
                  </a:lnTo>
                  <a:lnTo>
                    <a:pt x="5630" y="1324"/>
                  </a:lnTo>
                  <a:lnTo>
                    <a:pt x="6551" y="815"/>
                  </a:lnTo>
                  <a:lnTo>
                    <a:pt x="7575" y="509"/>
                  </a:lnTo>
                  <a:lnTo>
                    <a:pt x="8496" y="203"/>
                  </a:lnTo>
                  <a:lnTo>
                    <a:pt x="9622" y="0"/>
                  </a:lnTo>
                  <a:lnTo>
                    <a:pt x="10748" y="0"/>
                  </a:lnTo>
                  <a:lnTo>
                    <a:pt x="10748" y="0"/>
                  </a:lnTo>
                  <a:lnTo>
                    <a:pt x="11772" y="0"/>
                  </a:lnTo>
                  <a:lnTo>
                    <a:pt x="12898" y="203"/>
                  </a:lnTo>
                  <a:lnTo>
                    <a:pt x="13922" y="509"/>
                  </a:lnTo>
                  <a:lnTo>
                    <a:pt x="14945" y="815"/>
                  </a:lnTo>
                  <a:lnTo>
                    <a:pt x="15867" y="1324"/>
                  </a:lnTo>
                  <a:lnTo>
                    <a:pt x="16686" y="1833"/>
                  </a:lnTo>
                  <a:lnTo>
                    <a:pt x="17607" y="2445"/>
                  </a:lnTo>
                  <a:lnTo>
                    <a:pt x="18323" y="3056"/>
                  </a:lnTo>
                  <a:lnTo>
                    <a:pt x="19040" y="3871"/>
                  </a:lnTo>
                  <a:lnTo>
                    <a:pt x="19757" y="4686"/>
                  </a:lnTo>
                  <a:lnTo>
                    <a:pt x="20166" y="5705"/>
                  </a:lnTo>
                  <a:lnTo>
                    <a:pt x="20678" y="6520"/>
                  </a:lnTo>
                  <a:lnTo>
                    <a:pt x="21088" y="7641"/>
                  </a:lnTo>
                  <a:lnTo>
                    <a:pt x="21394" y="8558"/>
                  </a:lnTo>
                  <a:lnTo>
                    <a:pt x="21600" y="9679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1033" name="未知"/>
            <p:cNvSpPr/>
            <p:nvPr/>
          </p:nvSpPr>
          <p:spPr>
            <a:xfrm>
              <a:off x="163" y="161"/>
              <a:ext cx="313" cy="31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22"/>
                  </a:moveTo>
                  <a:lnTo>
                    <a:pt x="21600" y="10722"/>
                  </a:lnTo>
                  <a:lnTo>
                    <a:pt x="21600" y="11809"/>
                  </a:lnTo>
                  <a:lnTo>
                    <a:pt x="21443" y="12897"/>
                  </a:lnTo>
                  <a:lnTo>
                    <a:pt x="21286" y="13985"/>
                  </a:lnTo>
                  <a:lnTo>
                    <a:pt x="20817" y="14917"/>
                  </a:lnTo>
                  <a:lnTo>
                    <a:pt x="20347" y="15850"/>
                  </a:lnTo>
                  <a:lnTo>
                    <a:pt x="19721" y="16937"/>
                  </a:lnTo>
                  <a:lnTo>
                    <a:pt x="19095" y="17559"/>
                  </a:lnTo>
                  <a:lnTo>
                    <a:pt x="18469" y="18336"/>
                  </a:lnTo>
                  <a:lnTo>
                    <a:pt x="17686" y="19113"/>
                  </a:lnTo>
                  <a:lnTo>
                    <a:pt x="16904" y="19735"/>
                  </a:lnTo>
                  <a:lnTo>
                    <a:pt x="15965" y="20201"/>
                  </a:lnTo>
                  <a:lnTo>
                    <a:pt x="15182" y="20667"/>
                  </a:lnTo>
                  <a:lnTo>
                    <a:pt x="13930" y="21133"/>
                  </a:lnTo>
                  <a:lnTo>
                    <a:pt x="12991" y="21444"/>
                  </a:lnTo>
                  <a:lnTo>
                    <a:pt x="11895" y="21600"/>
                  </a:lnTo>
                  <a:lnTo>
                    <a:pt x="10800" y="21600"/>
                  </a:lnTo>
                  <a:lnTo>
                    <a:pt x="10800" y="21600"/>
                  </a:lnTo>
                  <a:lnTo>
                    <a:pt x="9704" y="21600"/>
                  </a:lnTo>
                  <a:lnTo>
                    <a:pt x="8608" y="21444"/>
                  </a:lnTo>
                  <a:lnTo>
                    <a:pt x="7669" y="21133"/>
                  </a:lnTo>
                  <a:lnTo>
                    <a:pt x="6573" y="20667"/>
                  </a:lnTo>
                  <a:lnTo>
                    <a:pt x="5634" y="20201"/>
                  </a:lnTo>
                  <a:lnTo>
                    <a:pt x="4851" y="19735"/>
                  </a:lnTo>
                  <a:lnTo>
                    <a:pt x="3912" y="19113"/>
                  </a:lnTo>
                  <a:lnTo>
                    <a:pt x="3130" y="18336"/>
                  </a:lnTo>
                  <a:lnTo>
                    <a:pt x="2504" y="17559"/>
                  </a:lnTo>
                  <a:lnTo>
                    <a:pt x="1878" y="16937"/>
                  </a:lnTo>
                  <a:lnTo>
                    <a:pt x="1252" y="15850"/>
                  </a:lnTo>
                  <a:lnTo>
                    <a:pt x="939" y="14917"/>
                  </a:lnTo>
                  <a:lnTo>
                    <a:pt x="469" y="13985"/>
                  </a:lnTo>
                  <a:lnTo>
                    <a:pt x="156" y="12897"/>
                  </a:lnTo>
                  <a:lnTo>
                    <a:pt x="0" y="11809"/>
                  </a:lnTo>
                  <a:lnTo>
                    <a:pt x="0" y="10722"/>
                  </a:lnTo>
                  <a:lnTo>
                    <a:pt x="0" y="10722"/>
                  </a:lnTo>
                  <a:lnTo>
                    <a:pt x="0" y="9634"/>
                  </a:lnTo>
                  <a:lnTo>
                    <a:pt x="156" y="8701"/>
                  </a:lnTo>
                  <a:lnTo>
                    <a:pt x="469" y="7614"/>
                  </a:lnTo>
                  <a:lnTo>
                    <a:pt x="939" y="6526"/>
                  </a:lnTo>
                  <a:lnTo>
                    <a:pt x="1252" y="5594"/>
                  </a:lnTo>
                  <a:lnTo>
                    <a:pt x="1878" y="4661"/>
                  </a:lnTo>
                  <a:lnTo>
                    <a:pt x="2504" y="3729"/>
                  </a:lnTo>
                  <a:lnTo>
                    <a:pt x="3130" y="3263"/>
                  </a:lnTo>
                  <a:lnTo>
                    <a:pt x="3912" y="2330"/>
                  </a:lnTo>
                  <a:lnTo>
                    <a:pt x="4851" y="1709"/>
                  </a:lnTo>
                  <a:lnTo>
                    <a:pt x="5634" y="1087"/>
                  </a:lnTo>
                  <a:lnTo>
                    <a:pt x="6573" y="932"/>
                  </a:lnTo>
                  <a:lnTo>
                    <a:pt x="7669" y="466"/>
                  </a:lnTo>
                  <a:lnTo>
                    <a:pt x="8608" y="155"/>
                  </a:lnTo>
                  <a:lnTo>
                    <a:pt x="9704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1895" y="0"/>
                  </a:lnTo>
                  <a:lnTo>
                    <a:pt x="12991" y="155"/>
                  </a:lnTo>
                  <a:lnTo>
                    <a:pt x="13930" y="466"/>
                  </a:lnTo>
                  <a:lnTo>
                    <a:pt x="15182" y="932"/>
                  </a:lnTo>
                  <a:lnTo>
                    <a:pt x="15965" y="1087"/>
                  </a:lnTo>
                  <a:lnTo>
                    <a:pt x="16904" y="1709"/>
                  </a:lnTo>
                  <a:lnTo>
                    <a:pt x="17686" y="2330"/>
                  </a:lnTo>
                  <a:lnTo>
                    <a:pt x="18469" y="3263"/>
                  </a:lnTo>
                  <a:lnTo>
                    <a:pt x="19095" y="3729"/>
                  </a:lnTo>
                  <a:lnTo>
                    <a:pt x="19721" y="4661"/>
                  </a:lnTo>
                  <a:lnTo>
                    <a:pt x="20347" y="5594"/>
                  </a:lnTo>
                  <a:lnTo>
                    <a:pt x="20817" y="6526"/>
                  </a:lnTo>
                  <a:lnTo>
                    <a:pt x="21286" y="7614"/>
                  </a:lnTo>
                  <a:lnTo>
                    <a:pt x="21443" y="8701"/>
                  </a:lnTo>
                  <a:lnTo>
                    <a:pt x="21600" y="9634"/>
                  </a:lnTo>
                  <a:lnTo>
                    <a:pt x="21600" y="10722"/>
                  </a:lnTo>
                  <a:lnTo>
                    <a:pt x="21600" y="10722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</p:grpSp>
      <p:grpSp>
        <p:nvGrpSpPr>
          <p:cNvPr id="1034" name="群組 1033"/>
          <p:cNvGrpSpPr/>
          <p:nvPr/>
        </p:nvGrpSpPr>
        <p:grpSpPr>
          <a:xfrm>
            <a:off x="0" y="388094"/>
            <a:ext cx="1478307" cy="1478452"/>
            <a:chOff x="0" y="0"/>
            <a:chExt cx="880" cy="880"/>
          </a:xfrm>
        </p:grpSpPr>
        <p:sp>
          <p:nvSpPr>
            <p:cNvPr id="1035" name="未知"/>
            <p:cNvSpPr/>
            <p:nvPr/>
          </p:nvSpPr>
          <p:spPr>
            <a:xfrm>
              <a:off x="0" y="0"/>
              <a:ext cx="880" cy="88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44"/>
                  </a:moveTo>
                  <a:lnTo>
                    <a:pt x="21600" y="10744"/>
                  </a:lnTo>
                  <a:lnTo>
                    <a:pt x="21600" y="11356"/>
                  </a:lnTo>
                  <a:lnTo>
                    <a:pt x="21544" y="11857"/>
                  </a:lnTo>
                  <a:lnTo>
                    <a:pt x="21377" y="12915"/>
                  </a:lnTo>
                  <a:lnTo>
                    <a:pt x="21154" y="14028"/>
                  </a:lnTo>
                  <a:lnTo>
                    <a:pt x="20764" y="14975"/>
                  </a:lnTo>
                  <a:lnTo>
                    <a:pt x="20263" y="15921"/>
                  </a:lnTo>
                  <a:lnTo>
                    <a:pt x="19762" y="16867"/>
                  </a:lnTo>
                  <a:lnTo>
                    <a:pt x="19150" y="17647"/>
                  </a:lnTo>
                  <a:lnTo>
                    <a:pt x="18426" y="18426"/>
                  </a:lnTo>
                  <a:lnTo>
                    <a:pt x="17647" y="19094"/>
                  </a:lnTo>
                  <a:lnTo>
                    <a:pt x="16867" y="19762"/>
                  </a:lnTo>
                  <a:lnTo>
                    <a:pt x="15921" y="20263"/>
                  </a:lnTo>
                  <a:lnTo>
                    <a:pt x="14975" y="20764"/>
                  </a:lnTo>
                  <a:lnTo>
                    <a:pt x="14028" y="21098"/>
                  </a:lnTo>
                  <a:lnTo>
                    <a:pt x="12915" y="21377"/>
                  </a:lnTo>
                  <a:lnTo>
                    <a:pt x="11857" y="21544"/>
                  </a:lnTo>
                  <a:lnTo>
                    <a:pt x="11356" y="21600"/>
                  </a:lnTo>
                  <a:lnTo>
                    <a:pt x="10800" y="21600"/>
                  </a:lnTo>
                  <a:lnTo>
                    <a:pt x="10800" y="21600"/>
                  </a:lnTo>
                  <a:lnTo>
                    <a:pt x="10187" y="21600"/>
                  </a:lnTo>
                  <a:lnTo>
                    <a:pt x="9742" y="21544"/>
                  </a:lnTo>
                  <a:lnTo>
                    <a:pt x="8628" y="21377"/>
                  </a:lnTo>
                  <a:lnTo>
                    <a:pt x="7571" y="21098"/>
                  </a:lnTo>
                  <a:lnTo>
                    <a:pt x="6624" y="20764"/>
                  </a:lnTo>
                  <a:lnTo>
                    <a:pt x="5622" y="20263"/>
                  </a:lnTo>
                  <a:lnTo>
                    <a:pt x="4731" y="19762"/>
                  </a:lnTo>
                  <a:lnTo>
                    <a:pt x="3896" y="19094"/>
                  </a:lnTo>
                  <a:lnTo>
                    <a:pt x="3172" y="18426"/>
                  </a:lnTo>
                  <a:lnTo>
                    <a:pt x="2449" y="17647"/>
                  </a:lnTo>
                  <a:lnTo>
                    <a:pt x="1836" y="16867"/>
                  </a:lnTo>
                  <a:lnTo>
                    <a:pt x="1280" y="15921"/>
                  </a:lnTo>
                  <a:lnTo>
                    <a:pt x="834" y="14975"/>
                  </a:lnTo>
                  <a:lnTo>
                    <a:pt x="445" y="14028"/>
                  </a:lnTo>
                  <a:lnTo>
                    <a:pt x="222" y="12915"/>
                  </a:lnTo>
                  <a:lnTo>
                    <a:pt x="55" y="11857"/>
                  </a:lnTo>
                  <a:lnTo>
                    <a:pt x="0" y="11356"/>
                  </a:lnTo>
                  <a:lnTo>
                    <a:pt x="0" y="10744"/>
                  </a:lnTo>
                  <a:lnTo>
                    <a:pt x="0" y="10744"/>
                  </a:lnTo>
                  <a:lnTo>
                    <a:pt x="0" y="10187"/>
                  </a:lnTo>
                  <a:lnTo>
                    <a:pt x="55" y="9686"/>
                  </a:lnTo>
                  <a:lnTo>
                    <a:pt x="222" y="8572"/>
                  </a:lnTo>
                  <a:lnTo>
                    <a:pt x="445" y="7571"/>
                  </a:lnTo>
                  <a:lnTo>
                    <a:pt x="834" y="6624"/>
                  </a:lnTo>
                  <a:lnTo>
                    <a:pt x="1280" y="5622"/>
                  </a:lnTo>
                  <a:lnTo>
                    <a:pt x="1836" y="4731"/>
                  </a:lnTo>
                  <a:lnTo>
                    <a:pt x="2449" y="3896"/>
                  </a:lnTo>
                  <a:lnTo>
                    <a:pt x="3172" y="3117"/>
                  </a:lnTo>
                  <a:lnTo>
                    <a:pt x="3896" y="2449"/>
                  </a:lnTo>
                  <a:lnTo>
                    <a:pt x="4731" y="1836"/>
                  </a:lnTo>
                  <a:lnTo>
                    <a:pt x="5622" y="1224"/>
                  </a:lnTo>
                  <a:lnTo>
                    <a:pt x="6624" y="834"/>
                  </a:lnTo>
                  <a:lnTo>
                    <a:pt x="7571" y="445"/>
                  </a:lnTo>
                  <a:lnTo>
                    <a:pt x="8628" y="166"/>
                  </a:lnTo>
                  <a:lnTo>
                    <a:pt x="9742" y="55"/>
                  </a:lnTo>
                  <a:lnTo>
                    <a:pt x="10187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1356" y="0"/>
                  </a:lnTo>
                  <a:lnTo>
                    <a:pt x="11857" y="55"/>
                  </a:lnTo>
                  <a:lnTo>
                    <a:pt x="12915" y="166"/>
                  </a:lnTo>
                  <a:lnTo>
                    <a:pt x="14028" y="445"/>
                  </a:lnTo>
                  <a:lnTo>
                    <a:pt x="14975" y="834"/>
                  </a:lnTo>
                  <a:lnTo>
                    <a:pt x="15921" y="1224"/>
                  </a:lnTo>
                  <a:lnTo>
                    <a:pt x="16867" y="1836"/>
                  </a:lnTo>
                  <a:lnTo>
                    <a:pt x="17647" y="2449"/>
                  </a:lnTo>
                  <a:lnTo>
                    <a:pt x="18426" y="3117"/>
                  </a:lnTo>
                  <a:lnTo>
                    <a:pt x="19150" y="3896"/>
                  </a:lnTo>
                  <a:lnTo>
                    <a:pt x="19762" y="4731"/>
                  </a:lnTo>
                  <a:lnTo>
                    <a:pt x="20263" y="5622"/>
                  </a:lnTo>
                  <a:lnTo>
                    <a:pt x="20764" y="6624"/>
                  </a:lnTo>
                  <a:lnTo>
                    <a:pt x="21154" y="7571"/>
                  </a:lnTo>
                  <a:lnTo>
                    <a:pt x="21377" y="8572"/>
                  </a:lnTo>
                  <a:lnTo>
                    <a:pt x="21544" y="9686"/>
                  </a:lnTo>
                  <a:lnTo>
                    <a:pt x="21600" y="10187"/>
                  </a:lnTo>
                  <a:lnTo>
                    <a:pt x="21600" y="10744"/>
                  </a:lnTo>
                  <a:lnTo>
                    <a:pt x="21600" y="10744"/>
                  </a:lnTo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1036" name="未知"/>
            <p:cNvSpPr/>
            <p:nvPr/>
          </p:nvSpPr>
          <p:spPr>
            <a:xfrm>
              <a:off x="111" y="111"/>
              <a:ext cx="660" cy="65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25"/>
                  </a:moveTo>
                  <a:lnTo>
                    <a:pt x="21600" y="10725"/>
                  </a:lnTo>
                  <a:lnTo>
                    <a:pt x="21525" y="11768"/>
                  </a:lnTo>
                  <a:lnTo>
                    <a:pt x="21303" y="12810"/>
                  </a:lnTo>
                  <a:lnTo>
                    <a:pt x="21006" y="13928"/>
                  </a:lnTo>
                  <a:lnTo>
                    <a:pt x="20709" y="14896"/>
                  </a:lnTo>
                  <a:lnTo>
                    <a:pt x="20263" y="15864"/>
                  </a:lnTo>
                  <a:lnTo>
                    <a:pt x="19669" y="16758"/>
                  </a:lnTo>
                  <a:lnTo>
                    <a:pt x="19076" y="17577"/>
                  </a:lnTo>
                  <a:lnTo>
                    <a:pt x="18333" y="18397"/>
                  </a:lnTo>
                  <a:lnTo>
                    <a:pt x="17591" y="18992"/>
                  </a:lnTo>
                  <a:lnTo>
                    <a:pt x="16849" y="19663"/>
                  </a:lnTo>
                  <a:lnTo>
                    <a:pt x="15810" y="20259"/>
                  </a:lnTo>
                  <a:lnTo>
                    <a:pt x="14919" y="20631"/>
                  </a:lnTo>
                  <a:lnTo>
                    <a:pt x="13954" y="21004"/>
                  </a:lnTo>
                  <a:lnTo>
                    <a:pt x="12915" y="21302"/>
                  </a:lnTo>
                  <a:lnTo>
                    <a:pt x="11876" y="21525"/>
                  </a:lnTo>
                  <a:lnTo>
                    <a:pt x="10688" y="21600"/>
                  </a:lnTo>
                  <a:lnTo>
                    <a:pt x="10688" y="21600"/>
                  </a:lnTo>
                  <a:lnTo>
                    <a:pt x="9649" y="21525"/>
                  </a:lnTo>
                  <a:lnTo>
                    <a:pt x="8536" y="21302"/>
                  </a:lnTo>
                  <a:lnTo>
                    <a:pt x="7571" y="21004"/>
                  </a:lnTo>
                  <a:lnTo>
                    <a:pt x="6605" y="20631"/>
                  </a:lnTo>
                  <a:lnTo>
                    <a:pt x="5566" y="20259"/>
                  </a:lnTo>
                  <a:lnTo>
                    <a:pt x="4676" y="19663"/>
                  </a:lnTo>
                  <a:lnTo>
                    <a:pt x="3933" y="18992"/>
                  </a:lnTo>
                  <a:lnTo>
                    <a:pt x="3117" y="18397"/>
                  </a:lnTo>
                  <a:lnTo>
                    <a:pt x="2449" y="17577"/>
                  </a:lnTo>
                  <a:lnTo>
                    <a:pt x="1781" y="16758"/>
                  </a:lnTo>
                  <a:lnTo>
                    <a:pt x="1261" y="15864"/>
                  </a:lnTo>
                  <a:lnTo>
                    <a:pt x="816" y="14896"/>
                  </a:lnTo>
                  <a:lnTo>
                    <a:pt x="445" y="13928"/>
                  </a:lnTo>
                  <a:lnTo>
                    <a:pt x="222" y="12810"/>
                  </a:lnTo>
                  <a:lnTo>
                    <a:pt x="0" y="11768"/>
                  </a:lnTo>
                  <a:lnTo>
                    <a:pt x="0" y="10725"/>
                  </a:lnTo>
                  <a:lnTo>
                    <a:pt x="0" y="10725"/>
                  </a:lnTo>
                  <a:lnTo>
                    <a:pt x="0" y="9682"/>
                  </a:lnTo>
                  <a:lnTo>
                    <a:pt x="222" y="8565"/>
                  </a:lnTo>
                  <a:lnTo>
                    <a:pt x="445" y="7597"/>
                  </a:lnTo>
                  <a:lnTo>
                    <a:pt x="816" y="6554"/>
                  </a:lnTo>
                  <a:lnTo>
                    <a:pt x="1261" y="5585"/>
                  </a:lnTo>
                  <a:lnTo>
                    <a:pt x="1781" y="4692"/>
                  </a:lnTo>
                  <a:lnTo>
                    <a:pt x="2449" y="3873"/>
                  </a:lnTo>
                  <a:lnTo>
                    <a:pt x="3117" y="3053"/>
                  </a:lnTo>
                  <a:lnTo>
                    <a:pt x="3933" y="2457"/>
                  </a:lnTo>
                  <a:lnTo>
                    <a:pt x="4676" y="1787"/>
                  </a:lnTo>
                  <a:lnTo>
                    <a:pt x="5566" y="1265"/>
                  </a:lnTo>
                  <a:lnTo>
                    <a:pt x="6605" y="819"/>
                  </a:lnTo>
                  <a:lnTo>
                    <a:pt x="7571" y="446"/>
                  </a:lnTo>
                  <a:lnTo>
                    <a:pt x="8536" y="148"/>
                  </a:lnTo>
                  <a:lnTo>
                    <a:pt x="9649" y="0"/>
                  </a:lnTo>
                  <a:lnTo>
                    <a:pt x="10688" y="0"/>
                  </a:lnTo>
                  <a:lnTo>
                    <a:pt x="10688" y="0"/>
                  </a:lnTo>
                  <a:lnTo>
                    <a:pt x="11876" y="0"/>
                  </a:lnTo>
                  <a:lnTo>
                    <a:pt x="12915" y="148"/>
                  </a:lnTo>
                  <a:lnTo>
                    <a:pt x="13954" y="446"/>
                  </a:lnTo>
                  <a:lnTo>
                    <a:pt x="14919" y="819"/>
                  </a:lnTo>
                  <a:lnTo>
                    <a:pt x="15810" y="1265"/>
                  </a:lnTo>
                  <a:lnTo>
                    <a:pt x="16849" y="1787"/>
                  </a:lnTo>
                  <a:lnTo>
                    <a:pt x="17591" y="2457"/>
                  </a:lnTo>
                  <a:lnTo>
                    <a:pt x="18333" y="3053"/>
                  </a:lnTo>
                  <a:lnTo>
                    <a:pt x="19076" y="3873"/>
                  </a:lnTo>
                  <a:lnTo>
                    <a:pt x="19669" y="4692"/>
                  </a:lnTo>
                  <a:lnTo>
                    <a:pt x="20263" y="5585"/>
                  </a:lnTo>
                  <a:lnTo>
                    <a:pt x="20709" y="6554"/>
                  </a:lnTo>
                  <a:lnTo>
                    <a:pt x="21006" y="7597"/>
                  </a:lnTo>
                  <a:lnTo>
                    <a:pt x="21303" y="8565"/>
                  </a:lnTo>
                  <a:lnTo>
                    <a:pt x="21525" y="9682"/>
                  </a:lnTo>
                  <a:lnTo>
                    <a:pt x="21600" y="10725"/>
                  </a:lnTo>
                  <a:lnTo>
                    <a:pt x="21600" y="1072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1037" name="未知"/>
            <p:cNvSpPr/>
            <p:nvPr/>
          </p:nvSpPr>
          <p:spPr>
            <a:xfrm>
              <a:off x="225" y="225"/>
              <a:ext cx="430" cy="43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936"/>
                  </a:lnTo>
                  <a:lnTo>
                    <a:pt x="21372" y="12959"/>
                  </a:lnTo>
                  <a:lnTo>
                    <a:pt x="21031" y="13982"/>
                  </a:lnTo>
                  <a:lnTo>
                    <a:pt x="20690" y="15119"/>
                  </a:lnTo>
                  <a:lnTo>
                    <a:pt x="20235" y="15915"/>
                  </a:lnTo>
                  <a:lnTo>
                    <a:pt x="19780" y="16825"/>
                  </a:lnTo>
                  <a:lnTo>
                    <a:pt x="19098" y="17620"/>
                  </a:lnTo>
                  <a:lnTo>
                    <a:pt x="18303" y="18416"/>
                  </a:lnTo>
                  <a:lnTo>
                    <a:pt x="17620" y="19212"/>
                  </a:lnTo>
                  <a:lnTo>
                    <a:pt x="16711" y="19780"/>
                  </a:lnTo>
                  <a:lnTo>
                    <a:pt x="15915" y="20349"/>
                  </a:lnTo>
                  <a:lnTo>
                    <a:pt x="15006" y="20804"/>
                  </a:lnTo>
                  <a:lnTo>
                    <a:pt x="13982" y="21145"/>
                  </a:lnTo>
                  <a:lnTo>
                    <a:pt x="12846" y="21372"/>
                  </a:lnTo>
                  <a:lnTo>
                    <a:pt x="11936" y="21600"/>
                  </a:lnTo>
                  <a:lnTo>
                    <a:pt x="10686" y="21600"/>
                  </a:lnTo>
                  <a:lnTo>
                    <a:pt x="10686" y="21600"/>
                  </a:lnTo>
                  <a:lnTo>
                    <a:pt x="9662" y="21600"/>
                  </a:lnTo>
                  <a:lnTo>
                    <a:pt x="8526" y="21372"/>
                  </a:lnTo>
                  <a:lnTo>
                    <a:pt x="7503" y="21145"/>
                  </a:lnTo>
                  <a:lnTo>
                    <a:pt x="6479" y="20804"/>
                  </a:lnTo>
                  <a:lnTo>
                    <a:pt x="5570" y="20349"/>
                  </a:lnTo>
                  <a:lnTo>
                    <a:pt x="4660" y="19780"/>
                  </a:lnTo>
                  <a:lnTo>
                    <a:pt x="3978" y="19212"/>
                  </a:lnTo>
                  <a:lnTo>
                    <a:pt x="3069" y="18416"/>
                  </a:lnTo>
                  <a:lnTo>
                    <a:pt x="2273" y="17620"/>
                  </a:lnTo>
                  <a:lnTo>
                    <a:pt x="1818" y="16825"/>
                  </a:lnTo>
                  <a:lnTo>
                    <a:pt x="1250" y="15915"/>
                  </a:lnTo>
                  <a:lnTo>
                    <a:pt x="681" y="15119"/>
                  </a:lnTo>
                  <a:lnTo>
                    <a:pt x="454" y="13982"/>
                  </a:lnTo>
                  <a:lnTo>
                    <a:pt x="227" y="12959"/>
                  </a:lnTo>
                  <a:lnTo>
                    <a:pt x="0" y="11936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662"/>
                  </a:lnTo>
                  <a:lnTo>
                    <a:pt x="227" y="8639"/>
                  </a:lnTo>
                  <a:lnTo>
                    <a:pt x="454" y="7616"/>
                  </a:lnTo>
                  <a:lnTo>
                    <a:pt x="681" y="6593"/>
                  </a:lnTo>
                  <a:lnTo>
                    <a:pt x="1250" y="5570"/>
                  </a:lnTo>
                  <a:lnTo>
                    <a:pt x="1818" y="4774"/>
                  </a:lnTo>
                  <a:lnTo>
                    <a:pt x="2273" y="3978"/>
                  </a:lnTo>
                  <a:lnTo>
                    <a:pt x="3069" y="3182"/>
                  </a:lnTo>
                  <a:lnTo>
                    <a:pt x="3978" y="2387"/>
                  </a:lnTo>
                  <a:lnTo>
                    <a:pt x="4660" y="1818"/>
                  </a:lnTo>
                  <a:lnTo>
                    <a:pt x="5570" y="1364"/>
                  </a:lnTo>
                  <a:lnTo>
                    <a:pt x="6479" y="795"/>
                  </a:lnTo>
                  <a:lnTo>
                    <a:pt x="7503" y="568"/>
                  </a:lnTo>
                  <a:lnTo>
                    <a:pt x="8526" y="227"/>
                  </a:lnTo>
                  <a:lnTo>
                    <a:pt x="9662" y="0"/>
                  </a:lnTo>
                  <a:lnTo>
                    <a:pt x="10686" y="0"/>
                  </a:lnTo>
                  <a:lnTo>
                    <a:pt x="10686" y="0"/>
                  </a:lnTo>
                  <a:lnTo>
                    <a:pt x="11936" y="0"/>
                  </a:lnTo>
                  <a:lnTo>
                    <a:pt x="12846" y="227"/>
                  </a:lnTo>
                  <a:lnTo>
                    <a:pt x="13982" y="568"/>
                  </a:lnTo>
                  <a:lnTo>
                    <a:pt x="15006" y="795"/>
                  </a:lnTo>
                  <a:lnTo>
                    <a:pt x="15915" y="1364"/>
                  </a:lnTo>
                  <a:lnTo>
                    <a:pt x="16711" y="1818"/>
                  </a:lnTo>
                  <a:lnTo>
                    <a:pt x="17620" y="2387"/>
                  </a:lnTo>
                  <a:lnTo>
                    <a:pt x="18303" y="3182"/>
                  </a:lnTo>
                  <a:lnTo>
                    <a:pt x="19098" y="3978"/>
                  </a:lnTo>
                  <a:lnTo>
                    <a:pt x="19780" y="4774"/>
                  </a:lnTo>
                  <a:lnTo>
                    <a:pt x="20235" y="5570"/>
                  </a:lnTo>
                  <a:lnTo>
                    <a:pt x="20690" y="6593"/>
                  </a:lnTo>
                  <a:lnTo>
                    <a:pt x="21031" y="7616"/>
                  </a:lnTo>
                  <a:lnTo>
                    <a:pt x="21372" y="8639"/>
                  </a:lnTo>
                  <a:lnTo>
                    <a:pt x="21600" y="9662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</p:grpSp>
      <p:sp>
        <p:nvSpPr>
          <p:cNvPr id="1038" name="未知"/>
          <p:cNvSpPr/>
          <p:nvPr/>
        </p:nvSpPr>
        <p:spPr>
          <a:xfrm>
            <a:off x="0" y="4027101"/>
            <a:ext cx="682037" cy="697224"/>
          </a:xfrm>
          <a:custGeom>
            <a:avLst/>
            <a:gdLst/>
            <a:ahLst/>
            <a:cxnLst/>
            <a:pathLst>
              <a:path w="21600" h="21600">
                <a:moveTo>
                  <a:pt x="21600" y="10740"/>
                </a:moveTo>
                <a:lnTo>
                  <a:pt x="21600" y="10740"/>
                </a:lnTo>
                <a:lnTo>
                  <a:pt x="21479" y="11921"/>
                </a:lnTo>
                <a:lnTo>
                  <a:pt x="21358" y="12865"/>
                </a:lnTo>
                <a:lnTo>
                  <a:pt x="21117" y="14045"/>
                </a:lnTo>
                <a:lnTo>
                  <a:pt x="20634" y="14990"/>
                </a:lnTo>
                <a:lnTo>
                  <a:pt x="20272" y="15934"/>
                </a:lnTo>
                <a:lnTo>
                  <a:pt x="19669" y="16760"/>
                </a:lnTo>
                <a:lnTo>
                  <a:pt x="19065" y="17586"/>
                </a:lnTo>
                <a:lnTo>
                  <a:pt x="18462" y="18412"/>
                </a:lnTo>
                <a:lnTo>
                  <a:pt x="17617" y="19121"/>
                </a:lnTo>
                <a:lnTo>
                  <a:pt x="16773" y="19711"/>
                </a:lnTo>
                <a:lnTo>
                  <a:pt x="15928" y="20183"/>
                </a:lnTo>
                <a:lnTo>
                  <a:pt x="14963" y="20655"/>
                </a:lnTo>
                <a:lnTo>
                  <a:pt x="13997" y="21127"/>
                </a:lnTo>
                <a:lnTo>
                  <a:pt x="12911" y="21363"/>
                </a:lnTo>
                <a:lnTo>
                  <a:pt x="11946" y="21481"/>
                </a:lnTo>
                <a:lnTo>
                  <a:pt x="10860" y="21600"/>
                </a:lnTo>
                <a:lnTo>
                  <a:pt x="10860" y="21600"/>
                </a:lnTo>
                <a:lnTo>
                  <a:pt x="9653" y="21481"/>
                </a:lnTo>
                <a:lnTo>
                  <a:pt x="8567" y="21363"/>
                </a:lnTo>
                <a:lnTo>
                  <a:pt x="7601" y="21127"/>
                </a:lnTo>
                <a:lnTo>
                  <a:pt x="6636" y="20655"/>
                </a:lnTo>
                <a:lnTo>
                  <a:pt x="5550" y="20183"/>
                </a:lnTo>
                <a:lnTo>
                  <a:pt x="4705" y="19711"/>
                </a:lnTo>
                <a:lnTo>
                  <a:pt x="3861" y="19121"/>
                </a:lnTo>
                <a:lnTo>
                  <a:pt x="3016" y="18412"/>
                </a:lnTo>
                <a:lnTo>
                  <a:pt x="2413" y="17586"/>
                </a:lnTo>
                <a:lnTo>
                  <a:pt x="1809" y="16760"/>
                </a:lnTo>
                <a:lnTo>
                  <a:pt x="1206" y="15934"/>
                </a:lnTo>
                <a:lnTo>
                  <a:pt x="844" y="14990"/>
                </a:lnTo>
                <a:lnTo>
                  <a:pt x="482" y="14045"/>
                </a:lnTo>
                <a:lnTo>
                  <a:pt x="241" y="12865"/>
                </a:lnTo>
                <a:lnTo>
                  <a:pt x="0" y="11921"/>
                </a:lnTo>
                <a:lnTo>
                  <a:pt x="0" y="10740"/>
                </a:lnTo>
                <a:lnTo>
                  <a:pt x="0" y="10740"/>
                </a:lnTo>
                <a:lnTo>
                  <a:pt x="0" y="9678"/>
                </a:lnTo>
                <a:lnTo>
                  <a:pt x="241" y="8498"/>
                </a:lnTo>
                <a:lnTo>
                  <a:pt x="482" y="7553"/>
                </a:lnTo>
                <a:lnTo>
                  <a:pt x="844" y="6491"/>
                </a:lnTo>
                <a:lnTo>
                  <a:pt x="1206" y="5547"/>
                </a:lnTo>
                <a:lnTo>
                  <a:pt x="1809" y="4603"/>
                </a:lnTo>
                <a:lnTo>
                  <a:pt x="2413" y="3894"/>
                </a:lnTo>
                <a:lnTo>
                  <a:pt x="3016" y="3068"/>
                </a:lnTo>
                <a:lnTo>
                  <a:pt x="3861" y="2360"/>
                </a:lnTo>
                <a:lnTo>
                  <a:pt x="4705" y="1770"/>
                </a:lnTo>
                <a:lnTo>
                  <a:pt x="5550" y="1180"/>
                </a:lnTo>
                <a:lnTo>
                  <a:pt x="6636" y="707"/>
                </a:lnTo>
                <a:lnTo>
                  <a:pt x="7601" y="353"/>
                </a:lnTo>
                <a:lnTo>
                  <a:pt x="8567" y="235"/>
                </a:lnTo>
                <a:lnTo>
                  <a:pt x="9653" y="0"/>
                </a:lnTo>
                <a:lnTo>
                  <a:pt x="10860" y="0"/>
                </a:lnTo>
                <a:lnTo>
                  <a:pt x="10860" y="0"/>
                </a:lnTo>
                <a:lnTo>
                  <a:pt x="11946" y="0"/>
                </a:lnTo>
                <a:lnTo>
                  <a:pt x="12911" y="235"/>
                </a:lnTo>
                <a:lnTo>
                  <a:pt x="13997" y="353"/>
                </a:lnTo>
                <a:lnTo>
                  <a:pt x="14963" y="707"/>
                </a:lnTo>
                <a:lnTo>
                  <a:pt x="15928" y="1180"/>
                </a:lnTo>
                <a:lnTo>
                  <a:pt x="16773" y="1770"/>
                </a:lnTo>
                <a:lnTo>
                  <a:pt x="17617" y="2360"/>
                </a:lnTo>
                <a:lnTo>
                  <a:pt x="18462" y="3068"/>
                </a:lnTo>
                <a:lnTo>
                  <a:pt x="19065" y="3894"/>
                </a:lnTo>
                <a:lnTo>
                  <a:pt x="19669" y="4603"/>
                </a:lnTo>
                <a:lnTo>
                  <a:pt x="20272" y="5547"/>
                </a:lnTo>
                <a:lnTo>
                  <a:pt x="20634" y="6491"/>
                </a:lnTo>
                <a:lnTo>
                  <a:pt x="21117" y="7553"/>
                </a:lnTo>
                <a:lnTo>
                  <a:pt x="21358" y="8498"/>
                </a:lnTo>
                <a:lnTo>
                  <a:pt x="21479" y="9678"/>
                </a:lnTo>
                <a:lnTo>
                  <a:pt x="21600" y="10740"/>
                </a:lnTo>
                <a:lnTo>
                  <a:pt x="21600" y="1074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TW" altLang="en-US" sz="1905"/>
          </a:p>
        </p:txBody>
      </p:sp>
      <p:grpSp>
        <p:nvGrpSpPr>
          <p:cNvPr id="1039" name="群組 1038"/>
          <p:cNvGrpSpPr/>
          <p:nvPr/>
        </p:nvGrpSpPr>
        <p:grpSpPr>
          <a:xfrm>
            <a:off x="95754" y="4122864"/>
            <a:ext cx="514048" cy="522499"/>
            <a:chOff x="0" y="0"/>
            <a:chExt cx="306" cy="311"/>
          </a:xfrm>
        </p:grpSpPr>
        <p:sp>
          <p:nvSpPr>
            <p:cNvPr id="1040" name="未知"/>
            <p:cNvSpPr/>
            <p:nvPr/>
          </p:nvSpPr>
          <p:spPr>
            <a:xfrm>
              <a:off x="0" y="0"/>
              <a:ext cx="306" cy="31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720"/>
                  </a:moveTo>
                  <a:lnTo>
                    <a:pt x="21600" y="10720"/>
                  </a:lnTo>
                  <a:lnTo>
                    <a:pt x="21600" y="11667"/>
                  </a:lnTo>
                  <a:lnTo>
                    <a:pt x="21279" y="12928"/>
                  </a:lnTo>
                  <a:lnTo>
                    <a:pt x="21119" y="13874"/>
                  </a:lnTo>
                  <a:lnTo>
                    <a:pt x="20639" y="14977"/>
                  </a:lnTo>
                  <a:lnTo>
                    <a:pt x="20159" y="15923"/>
                  </a:lnTo>
                  <a:lnTo>
                    <a:pt x="19679" y="16712"/>
                  </a:lnTo>
                  <a:lnTo>
                    <a:pt x="19039" y="17500"/>
                  </a:lnTo>
                  <a:lnTo>
                    <a:pt x="18399" y="18288"/>
                  </a:lnTo>
                  <a:lnTo>
                    <a:pt x="17599" y="19077"/>
                  </a:lnTo>
                  <a:lnTo>
                    <a:pt x="16639" y="19707"/>
                  </a:lnTo>
                  <a:lnTo>
                    <a:pt x="15999" y="20180"/>
                  </a:lnTo>
                  <a:lnTo>
                    <a:pt x="14879" y="20653"/>
                  </a:lnTo>
                  <a:lnTo>
                    <a:pt x="13919" y="21126"/>
                  </a:lnTo>
                  <a:lnTo>
                    <a:pt x="12959" y="21284"/>
                  </a:lnTo>
                  <a:lnTo>
                    <a:pt x="11839" y="21600"/>
                  </a:lnTo>
                  <a:lnTo>
                    <a:pt x="10719" y="21600"/>
                  </a:lnTo>
                  <a:lnTo>
                    <a:pt x="10719" y="21600"/>
                  </a:lnTo>
                  <a:lnTo>
                    <a:pt x="9599" y="21600"/>
                  </a:lnTo>
                  <a:lnTo>
                    <a:pt x="8639" y="21284"/>
                  </a:lnTo>
                  <a:lnTo>
                    <a:pt x="7519" y="21126"/>
                  </a:lnTo>
                  <a:lnTo>
                    <a:pt x="6559" y="20653"/>
                  </a:lnTo>
                  <a:lnTo>
                    <a:pt x="5599" y="20180"/>
                  </a:lnTo>
                  <a:lnTo>
                    <a:pt x="4639" y="19707"/>
                  </a:lnTo>
                  <a:lnTo>
                    <a:pt x="3839" y="19077"/>
                  </a:lnTo>
                  <a:lnTo>
                    <a:pt x="3039" y="18288"/>
                  </a:lnTo>
                  <a:lnTo>
                    <a:pt x="2399" y="17500"/>
                  </a:lnTo>
                  <a:lnTo>
                    <a:pt x="1759" y="16712"/>
                  </a:lnTo>
                  <a:lnTo>
                    <a:pt x="1279" y="15923"/>
                  </a:lnTo>
                  <a:lnTo>
                    <a:pt x="799" y="14977"/>
                  </a:lnTo>
                  <a:lnTo>
                    <a:pt x="479" y="13874"/>
                  </a:lnTo>
                  <a:lnTo>
                    <a:pt x="159" y="12928"/>
                  </a:lnTo>
                  <a:lnTo>
                    <a:pt x="0" y="11667"/>
                  </a:lnTo>
                  <a:lnTo>
                    <a:pt x="0" y="10720"/>
                  </a:lnTo>
                  <a:lnTo>
                    <a:pt x="0" y="10720"/>
                  </a:lnTo>
                  <a:lnTo>
                    <a:pt x="0" y="9617"/>
                  </a:lnTo>
                  <a:lnTo>
                    <a:pt x="159" y="8513"/>
                  </a:lnTo>
                  <a:lnTo>
                    <a:pt x="479" y="7567"/>
                  </a:lnTo>
                  <a:lnTo>
                    <a:pt x="799" y="6463"/>
                  </a:lnTo>
                  <a:lnTo>
                    <a:pt x="1279" y="5675"/>
                  </a:lnTo>
                  <a:lnTo>
                    <a:pt x="1759" y="4572"/>
                  </a:lnTo>
                  <a:lnTo>
                    <a:pt x="2399" y="3783"/>
                  </a:lnTo>
                  <a:lnTo>
                    <a:pt x="3039" y="2995"/>
                  </a:lnTo>
                  <a:lnTo>
                    <a:pt x="3839" y="2364"/>
                  </a:lnTo>
                  <a:lnTo>
                    <a:pt x="4639" y="1734"/>
                  </a:lnTo>
                  <a:lnTo>
                    <a:pt x="5599" y="1261"/>
                  </a:lnTo>
                  <a:lnTo>
                    <a:pt x="6559" y="630"/>
                  </a:lnTo>
                  <a:lnTo>
                    <a:pt x="7519" y="315"/>
                  </a:lnTo>
                  <a:lnTo>
                    <a:pt x="8639" y="157"/>
                  </a:lnTo>
                  <a:lnTo>
                    <a:pt x="9599" y="0"/>
                  </a:lnTo>
                  <a:lnTo>
                    <a:pt x="10719" y="0"/>
                  </a:lnTo>
                  <a:lnTo>
                    <a:pt x="10719" y="0"/>
                  </a:lnTo>
                  <a:lnTo>
                    <a:pt x="11839" y="0"/>
                  </a:lnTo>
                  <a:lnTo>
                    <a:pt x="12959" y="157"/>
                  </a:lnTo>
                  <a:lnTo>
                    <a:pt x="13919" y="315"/>
                  </a:lnTo>
                  <a:lnTo>
                    <a:pt x="14879" y="630"/>
                  </a:lnTo>
                  <a:lnTo>
                    <a:pt x="15999" y="1261"/>
                  </a:lnTo>
                  <a:lnTo>
                    <a:pt x="16639" y="1734"/>
                  </a:lnTo>
                  <a:lnTo>
                    <a:pt x="17599" y="2364"/>
                  </a:lnTo>
                  <a:lnTo>
                    <a:pt x="18399" y="2995"/>
                  </a:lnTo>
                  <a:lnTo>
                    <a:pt x="19039" y="3783"/>
                  </a:lnTo>
                  <a:lnTo>
                    <a:pt x="19679" y="4572"/>
                  </a:lnTo>
                  <a:lnTo>
                    <a:pt x="20159" y="5675"/>
                  </a:lnTo>
                  <a:lnTo>
                    <a:pt x="20639" y="6463"/>
                  </a:lnTo>
                  <a:lnTo>
                    <a:pt x="21119" y="7567"/>
                  </a:lnTo>
                  <a:lnTo>
                    <a:pt x="21279" y="8513"/>
                  </a:lnTo>
                  <a:lnTo>
                    <a:pt x="21600" y="9617"/>
                  </a:lnTo>
                  <a:lnTo>
                    <a:pt x="21600" y="10720"/>
                  </a:lnTo>
                  <a:lnTo>
                    <a:pt x="21600" y="10720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  <p:sp>
          <p:nvSpPr>
            <p:cNvPr id="1041" name="未知"/>
            <p:cNvSpPr/>
            <p:nvPr/>
          </p:nvSpPr>
          <p:spPr>
            <a:xfrm>
              <a:off x="61" y="61"/>
              <a:ext cx="197" cy="20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2027"/>
                  </a:lnTo>
                  <a:lnTo>
                    <a:pt x="21351" y="12763"/>
                  </a:lnTo>
                  <a:lnTo>
                    <a:pt x="21103" y="13990"/>
                  </a:lnTo>
                  <a:lnTo>
                    <a:pt x="20606" y="14972"/>
                  </a:lnTo>
                  <a:lnTo>
                    <a:pt x="20110" y="15954"/>
                  </a:lnTo>
                  <a:lnTo>
                    <a:pt x="19613" y="16690"/>
                  </a:lnTo>
                  <a:lnTo>
                    <a:pt x="18868" y="17672"/>
                  </a:lnTo>
                  <a:lnTo>
                    <a:pt x="18372" y="18408"/>
                  </a:lnTo>
                  <a:lnTo>
                    <a:pt x="17627" y="19145"/>
                  </a:lnTo>
                  <a:lnTo>
                    <a:pt x="16882" y="19881"/>
                  </a:lnTo>
                  <a:lnTo>
                    <a:pt x="15889" y="20127"/>
                  </a:lnTo>
                  <a:lnTo>
                    <a:pt x="14896" y="20618"/>
                  </a:lnTo>
                  <a:lnTo>
                    <a:pt x="13903" y="21108"/>
                  </a:lnTo>
                  <a:lnTo>
                    <a:pt x="12910" y="21354"/>
                  </a:lnTo>
                  <a:lnTo>
                    <a:pt x="11668" y="21600"/>
                  </a:lnTo>
                  <a:lnTo>
                    <a:pt x="10675" y="21600"/>
                  </a:lnTo>
                  <a:lnTo>
                    <a:pt x="10675" y="21600"/>
                  </a:lnTo>
                  <a:lnTo>
                    <a:pt x="9682" y="21600"/>
                  </a:lnTo>
                  <a:lnTo>
                    <a:pt x="8689" y="21354"/>
                  </a:lnTo>
                  <a:lnTo>
                    <a:pt x="7448" y="21108"/>
                  </a:lnTo>
                  <a:lnTo>
                    <a:pt x="6455" y="20618"/>
                  </a:lnTo>
                  <a:lnTo>
                    <a:pt x="5710" y="20127"/>
                  </a:lnTo>
                  <a:lnTo>
                    <a:pt x="4717" y="19881"/>
                  </a:lnTo>
                  <a:lnTo>
                    <a:pt x="3724" y="19145"/>
                  </a:lnTo>
                  <a:lnTo>
                    <a:pt x="2979" y="18408"/>
                  </a:lnTo>
                  <a:lnTo>
                    <a:pt x="2234" y="17672"/>
                  </a:lnTo>
                  <a:lnTo>
                    <a:pt x="1489" y="16690"/>
                  </a:lnTo>
                  <a:lnTo>
                    <a:pt x="1241" y="15954"/>
                  </a:lnTo>
                  <a:lnTo>
                    <a:pt x="744" y="14972"/>
                  </a:lnTo>
                  <a:lnTo>
                    <a:pt x="496" y="13990"/>
                  </a:lnTo>
                  <a:lnTo>
                    <a:pt x="248" y="12763"/>
                  </a:lnTo>
                  <a:lnTo>
                    <a:pt x="0" y="12027"/>
                  </a:lnTo>
                  <a:lnTo>
                    <a:pt x="0" y="10800"/>
                  </a:lnTo>
                  <a:lnTo>
                    <a:pt x="0" y="10800"/>
                  </a:lnTo>
                  <a:lnTo>
                    <a:pt x="0" y="9572"/>
                  </a:lnTo>
                  <a:lnTo>
                    <a:pt x="248" y="8590"/>
                  </a:lnTo>
                  <a:lnTo>
                    <a:pt x="496" y="7608"/>
                  </a:lnTo>
                  <a:lnTo>
                    <a:pt x="744" y="6381"/>
                  </a:lnTo>
                  <a:lnTo>
                    <a:pt x="1241" y="5645"/>
                  </a:lnTo>
                  <a:lnTo>
                    <a:pt x="1489" y="4663"/>
                  </a:lnTo>
                  <a:lnTo>
                    <a:pt x="2234" y="3681"/>
                  </a:lnTo>
                  <a:lnTo>
                    <a:pt x="2979" y="3190"/>
                  </a:lnTo>
                  <a:lnTo>
                    <a:pt x="3724" y="2208"/>
                  </a:lnTo>
                  <a:lnTo>
                    <a:pt x="4717" y="1718"/>
                  </a:lnTo>
                  <a:lnTo>
                    <a:pt x="5710" y="1227"/>
                  </a:lnTo>
                  <a:lnTo>
                    <a:pt x="6455" y="736"/>
                  </a:lnTo>
                  <a:lnTo>
                    <a:pt x="7448" y="490"/>
                  </a:lnTo>
                  <a:lnTo>
                    <a:pt x="8689" y="245"/>
                  </a:lnTo>
                  <a:lnTo>
                    <a:pt x="9682" y="0"/>
                  </a:lnTo>
                  <a:lnTo>
                    <a:pt x="10675" y="0"/>
                  </a:lnTo>
                  <a:lnTo>
                    <a:pt x="10675" y="0"/>
                  </a:lnTo>
                  <a:lnTo>
                    <a:pt x="11668" y="0"/>
                  </a:lnTo>
                  <a:lnTo>
                    <a:pt x="12910" y="245"/>
                  </a:lnTo>
                  <a:lnTo>
                    <a:pt x="13903" y="490"/>
                  </a:lnTo>
                  <a:lnTo>
                    <a:pt x="14896" y="736"/>
                  </a:lnTo>
                  <a:lnTo>
                    <a:pt x="15889" y="1227"/>
                  </a:lnTo>
                  <a:lnTo>
                    <a:pt x="16882" y="1718"/>
                  </a:lnTo>
                  <a:lnTo>
                    <a:pt x="17627" y="2208"/>
                  </a:lnTo>
                  <a:lnTo>
                    <a:pt x="18372" y="3190"/>
                  </a:lnTo>
                  <a:lnTo>
                    <a:pt x="18868" y="3681"/>
                  </a:lnTo>
                  <a:lnTo>
                    <a:pt x="19613" y="4663"/>
                  </a:lnTo>
                  <a:lnTo>
                    <a:pt x="20110" y="5645"/>
                  </a:lnTo>
                  <a:lnTo>
                    <a:pt x="20606" y="6381"/>
                  </a:lnTo>
                  <a:lnTo>
                    <a:pt x="21103" y="7608"/>
                  </a:lnTo>
                  <a:lnTo>
                    <a:pt x="21351" y="8590"/>
                  </a:lnTo>
                  <a:lnTo>
                    <a:pt x="21600" y="9572"/>
                  </a:lnTo>
                  <a:lnTo>
                    <a:pt x="21600" y="10800"/>
                  </a:lnTo>
                  <a:lnTo>
                    <a:pt x="21600" y="1080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TW" altLang="en-US" sz="1905"/>
            </a:p>
          </p:txBody>
        </p:sp>
      </p:grpSp>
      <p:sp>
        <p:nvSpPr>
          <p:cNvPr id="1042" name="標題 1041"/>
          <p:cNvSpPr/>
          <p:nvPr>
            <p:ph type="title"/>
          </p:nvPr>
        </p:nvSpPr>
        <p:spPr>
          <a:xfrm>
            <a:off x="1259921" y="273850"/>
            <a:ext cx="7588083" cy="114412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43" name="日期版面配置區 1042"/>
          <p:cNvSpPr/>
          <p:nvPr>
            <p:ph type="dt" sz="half" idx="2"/>
          </p:nvPr>
        </p:nvSpPr>
        <p:spPr>
          <a:xfrm>
            <a:off x="456931" y="6244779"/>
            <a:ext cx="2133466" cy="477137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/>
          <a:lstStyle>
            <a:lvl1pPr>
              <a:defRPr sz="1480">
                <a:ea typeface="SimSun" panose="02010600030101010101" charset="-122"/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4" name="頁尾版面配置區 1043"/>
          <p:cNvSpPr/>
          <p:nvPr>
            <p:ph type="ftr" sz="quarter" idx="3"/>
          </p:nvPr>
        </p:nvSpPr>
        <p:spPr>
          <a:xfrm>
            <a:off x="3124603" y="6244779"/>
            <a:ext cx="2894458" cy="477137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/>
          <a:lstStyle>
            <a:lvl1pPr algn="ctr">
              <a:defRPr sz="1480">
                <a:ea typeface="SimSun" panose="02010600030101010101" charset="-122"/>
              </a:defRPr>
            </a:lvl1pPr>
          </a:lstStyle>
          <a:p>
            <a:endParaRPr lang="en-US"/>
          </a:p>
        </p:txBody>
      </p:sp>
      <p:sp>
        <p:nvSpPr>
          <p:cNvPr id="1045" name="投影片編號版面配置區 1044"/>
          <p:cNvSpPr/>
          <p:nvPr>
            <p:ph type="sldNum" sz="quarter" idx="4"/>
          </p:nvPr>
        </p:nvSpPr>
        <p:spPr>
          <a:xfrm>
            <a:off x="6553268" y="6244779"/>
            <a:ext cx="2133466" cy="477137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/>
          <a:lstStyle>
            <a:lvl1pPr algn="r">
              <a:defRPr sz="1480">
                <a:ea typeface="SimSun" panose="02010600030101010101" charset="-122"/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046" name="文字版面配置區 1045"/>
          <p:cNvSpPr/>
          <p:nvPr>
            <p:ph type="body" idx="1"/>
          </p:nvPr>
        </p:nvSpPr>
        <p:spPr>
          <a:xfrm>
            <a:off x="1246481" y="1599416"/>
            <a:ext cx="7440252" cy="452607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6774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None/>
        <a:defRPr sz="4655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2585" lvl="0" indent="-362585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2"/>
        </a:buBlip>
        <a:defRPr sz="33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86130" lvl="1" indent="-302260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3"/>
        </a:buBlip>
        <a:defRPr sz="29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9675" lvl="2" indent="-241935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2"/>
        </a:buBlip>
        <a:defRPr sz="2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3545" lvl="3" indent="-241935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3"/>
        </a:buBlip>
        <a:defRPr sz="2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5510" lvl="4" indent="-240665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2"/>
        </a:buBlip>
        <a:defRPr sz="2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660650" lvl="5" indent="-241935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2"/>
        </a:buBlip>
        <a:defRPr sz="2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44520" lvl="6" indent="-241935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2"/>
        </a:buBlip>
        <a:defRPr sz="2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28390" lvl="7" indent="-241935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2"/>
        </a:buBlip>
        <a:defRPr sz="2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2260" lvl="8" indent="-241935" algn="l" defTabSz="967740" eaLnBrk="1" fontAlgn="base" latinLnBrk="0" hangingPunct="1">
        <a:lnSpc>
          <a:spcPct val="100000"/>
        </a:lnSpc>
        <a:spcBef>
          <a:spcPct val="21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Blip>
          <a:blip r:embed="rId12"/>
        </a:buBlip>
        <a:defRPr sz="2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3870" lvl="1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67740" lvl="2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51610" lvl="3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35480" lvl="4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19350" lvl="5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02585" lvl="6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86455" lvl="7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70325" lvl="8" indent="0" algn="l" defTabSz="96774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OrderMaster 訂單管理系統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資料</a:t>
            </a:r>
            <a:r>
              <a:rPr lang="zh-TW"/>
              <a:t>庫</a:t>
            </a:r>
            <a:r>
              <a:t>期末</a:t>
            </a:r>
            <a:r>
              <a:rPr lang="zh-TW"/>
              <a:t>報告</a:t>
            </a:r>
            <a:endParaRPr lang="zh-TW"/>
          </a:p>
          <a:p>
            <a:r>
              <a:rPr lang="zh-TW"/>
              <a:t>組員</a:t>
            </a:r>
            <a:r>
              <a:rPr lang="en-US" altLang="zh-TW"/>
              <a:t>:</a:t>
            </a:r>
            <a:r>
              <a:rPr lang="zh-TW"/>
              <a:t>邱振營</a:t>
            </a:r>
            <a:r>
              <a:t> </a:t>
            </a:r>
          </a:p>
          <a:p>
            <a:r>
              <a:rPr lang="zh-TW" altLang="en-US"/>
              <a:t>學號</a:t>
            </a:r>
            <a:r>
              <a:rPr lang="en-US" altLang="zh-TW"/>
              <a:t>:411631327 </a:t>
            </a:r>
            <a:r>
              <a:rPr lang="zh-TW" altLang="en-US"/>
              <a:t>座號</a:t>
            </a:r>
            <a:r>
              <a:rPr lang="en-US" altLang="zh-TW"/>
              <a:t>:51</a:t>
            </a:r>
            <a:endParaRPr lang="en-US" altLang="zh-TW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進階 SQL 報表應用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815" y="1727835"/>
            <a:ext cx="5718810" cy="3244215"/>
          </a:xfrm>
        </p:spPr>
        <p:txBody>
          <a:bodyPr/>
          <a:lstStyle/>
          <a:p>
            <a:r>
              <a:rPr sz="3200">
                <a:latin typeface="標楷體" panose="03000509000000000000" charset="-120"/>
                <a:ea typeface="標楷體" panose="03000509000000000000" charset="-120"/>
              </a:rPr>
              <a:t>顧客消費排行</a:t>
            </a:r>
            <a:endParaRPr sz="32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3200">
                <a:latin typeface="標楷體" panose="03000509000000000000" charset="-120"/>
                <a:ea typeface="標楷體" panose="03000509000000000000" charset="-120"/>
              </a:rPr>
              <a:t>商品銷售排行</a:t>
            </a:r>
            <a:r>
              <a:rPr sz="2800">
                <a:latin typeface="標楷體" panose="03000509000000000000" charset="-120"/>
                <a:ea typeface="標楷體" panose="03000509000000000000" charset="-120"/>
                <a:sym typeface="+mn-ea"/>
              </a:rPr>
              <a:t>榜</a:t>
            </a:r>
            <a:endParaRPr sz="28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r>
              <a:rPr sz="3200">
                <a:latin typeface="標楷體" panose="03000509000000000000" charset="-120"/>
                <a:ea typeface="標楷體" panose="03000509000000000000" charset="-120"/>
              </a:rPr>
              <a:t>每日營收統計</a:t>
            </a:r>
            <a:endParaRPr sz="32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3200">
                <a:latin typeface="標楷體" panose="03000509000000000000" charset="-120"/>
                <a:ea typeface="標楷體" panose="03000509000000000000" charset="-120"/>
              </a:rPr>
              <a:t>報表視圖整合</a:t>
            </a:r>
            <a:endParaRPr sz="320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244046" y="274485"/>
            <a:ext cx="7588083" cy="114412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/>
          <a:lstStyle>
            <a:lvl1pPr marL="0" lvl="0" indent="0" algn="ctr" defTabSz="9677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4655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進階 SQL 報表應用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059940" y="1728470"/>
            <a:ext cx="5718810" cy="32442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62585" lvl="0" indent="-36258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338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6130" lvl="1" indent="-302260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2"/>
              </a:buBlip>
              <a:defRPr sz="296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9675" lvl="2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5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545" lvl="3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2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510" lvl="4" indent="-24066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0650" lvl="5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4520" lvl="6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390" lvl="7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260" lvl="8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200">
                <a:latin typeface="標楷體" panose="03000509000000000000" charset="-120"/>
                <a:ea typeface="標楷體" panose="03000509000000000000" charset="-120"/>
              </a:rPr>
              <a:t>顧客消費排行</a:t>
            </a:r>
            <a:endParaRPr sz="32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3200">
                <a:latin typeface="標楷體" panose="03000509000000000000" charset="-120"/>
                <a:ea typeface="標楷體" panose="03000509000000000000" charset="-120"/>
              </a:rPr>
              <a:t>商品銷售排行</a:t>
            </a:r>
            <a:r>
              <a:rPr sz="2800">
                <a:latin typeface="標楷體" panose="03000509000000000000" charset="-120"/>
                <a:ea typeface="標楷體" panose="03000509000000000000" charset="-120"/>
                <a:sym typeface="+mn-ea"/>
              </a:rPr>
              <a:t>榜</a:t>
            </a:r>
            <a:endParaRPr sz="28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r>
              <a:rPr sz="3200">
                <a:latin typeface="標楷體" panose="03000509000000000000" charset="-120"/>
                <a:ea typeface="標楷體" panose="03000509000000000000" charset="-120"/>
              </a:rPr>
              <a:t>每日營收統計</a:t>
            </a:r>
            <a:endParaRPr sz="32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3200">
                <a:latin typeface="標楷體" panose="03000509000000000000" charset="-120"/>
                <a:ea typeface="標楷體" panose="03000509000000000000" charset="-120"/>
              </a:rPr>
              <a:t>報表視圖整合</a:t>
            </a:r>
            <a:endParaRPr sz="320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8" presetClass="exit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" grpId="1"/>
      <p:bldP spid="5" grpId="1"/>
      <p:bldP spid="4" grpId="2"/>
      <p:bldP spid="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測試與成果展示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850" y="2501900"/>
            <a:ext cx="7576185" cy="3021965"/>
          </a:xfrm>
        </p:spPr>
        <p:txBody>
          <a:bodyPr/>
          <a:lstStyle/>
          <a:p>
            <a:r>
              <a:rPr sz="2800">
                <a:latin typeface="標楷體" panose="03000509000000000000" charset="-120"/>
                <a:ea typeface="標楷體" panose="03000509000000000000" charset="-120"/>
              </a:rPr>
              <a:t>測試完整性驗證</a:t>
            </a:r>
            <a:endParaRPr sz="28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2800">
                <a:latin typeface="標楷體" panose="03000509000000000000" charset="-120"/>
                <a:ea typeface="標楷體" panose="03000509000000000000" charset="-120"/>
              </a:rPr>
              <a:t>外鍵異常防呆測試</a:t>
            </a:r>
            <a:endParaRPr sz="28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2800">
                <a:latin typeface="標楷體" panose="03000509000000000000" charset="-120"/>
                <a:ea typeface="標楷體" panose="03000509000000000000" charset="-120"/>
              </a:rPr>
              <a:t>Transaction Rollback 成功</a:t>
            </a:r>
            <a:endParaRPr sz="28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2800">
                <a:latin typeface="標楷體" panose="03000509000000000000" charset="-120"/>
                <a:ea typeface="標楷體" panose="03000509000000000000" charset="-120"/>
              </a:rPr>
              <a:t>測試資料：Customers(30)、Products(30)、Orders(10)、OrderItems(30)</a:t>
            </a:r>
            <a:endParaRPr sz="280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11300" y="1812290"/>
            <a:ext cx="10845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>
                <a:latin typeface="標楷體" panose="03000509000000000000" charset="-120"/>
                <a:ea typeface="標楷體" panose="03000509000000000000" charset="-120"/>
              </a:rPr>
              <a:t>目標</a:t>
            </a:r>
            <a:r>
              <a:rPr lang="en-US" altLang="zh-TW" sz="2800">
                <a:latin typeface="標楷體" panose="03000509000000000000" charset="-120"/>
                <a:ea typeface="標楷體" panose="03000509000000000000" charset="-120"/>
              </a:rPr>
              <a:t>:</a:t>
            </a:r>
            <a:endParaRPr lang="en-US" altLang="zh-TW" sz="280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測試與成果展示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505" y="1599565"/>
            <a:ext cx="2263140" cy="789940"/>
          </a:xfrm>
        </p:spPr>
        <p:txBody>
          <a:bodyPr/>
          <a:lstStyle/>
          <a:p>
            <a:r>
              <a:rPr sz="3380">
                <a:sym typeface="+mn-ea"/>
              </a:rPr>
              <a:t>新增顧客</a:t>
            </a:r>
            <a:endParaRPr sz="3380"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2389505"/>
            <a:ext cx="7769225" cy="18199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260556" y="274485"/>
            <a:ext cx="7588083" cy="114412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/>
          <a:lstStyle>
            <a:lvl1pPr marL="0" lvl="0" indent="0" algn="ctr" defTabSz="9677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4655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測試與成果展示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20" y="2390140"/>
            <a:ext cx="7769225" cy="181991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2" grpId="1"/>
      <p:bldP spid="3" grpId="1" build="p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測試與成果展示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505" y="1599565"/>
            <a:ext cx="1614170" cy="687705"/>
          </a:xfrm>
        </p:spPr>
        <p:txBody>
          <a:bodyPr/>
          <a:lstStyle/>
          <a:p>
            <a:r>
              <a:rPr sz="3375">
                <a:sym typeface="+mn-ea"/>
              </a:rPr>
              <a:t>下單</a:t>
            </a:r>
            <a:endParaRPr sz="3380">
              <a:sym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2716530"/>
            <a:ext cx="7491095" cy="190309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" grpId="1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測試與成果展示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505" y="1599565"/>
            <a:ext cx="4632325" cy="815340"/>
          </a:xfrm>
        </p:spPr>
        <p:txBody>
          <a:bodyPr/>
          <a:lstStyle/>
          <a:p>
            <a:r>
              <a:rPr sz="3375">
                <a:sym typeface="+mn-ea"/>
              </a:rPr>
              <a:t>異常測試與 rollback</a:t>
            </a:r>
            <a:endParaRPr sz="3380"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2241550"/>
            <a:ext cx="5168900" cy="1953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4299585"/>
            <a:ext cx="9125585" cy="14052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2266950"/>
            <a:ext cx="3627120" cy="190246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" grpId="1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測試與成果展示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505" y="1599565"/>
            <a:ext cx="7440295" cy="737870"/>
          </a:xfrm>
        </p:spPr>
        <p:txBody>
          <a:bodyPr/>
          <a:lstStyle/>
          <a:p>
            <a:r>
              <a:rPr sz="3200">
                <a:sym typeface="+mn-ea"/>
              </a:rPr>
              <a:t>SQL 查詢驗證資料庫正確性與一致性</a:t>
            </a:r>
            <a:endParaRPr sz="3200"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325" y="2484755"/>
            <a:ext cx="3834765" cy="3298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2750185"/>
            <a:ext cx="5034915" cy="245237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系統開發結論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完整模擬訂單管理系統</a:t>
            </a:r>
          </a:p>
          <a:p>
            <a:r>
              <a:rPr sz="3380">
                <a:sym typeface="+mn-ea"/>
              </a:rPr>
              <a:t>商業邏輯封裝與報表查詢</a:t>
            </a:r>
          </a:p>
          <a:p>
            <a:r>
              <a:t>系統穩定性與一致性測試成功</a:t>
            </a:r>
          </a:p>
          <a:p>
            <a:r>
              <a:rPr sz="3380">
                <a:sym typeface="+mn-ea"/>
              </a:rPr>
              <a:t>具備完整資料庫系統開發流程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268811" y="274485"/>
            <a:ext cx="7588083" cy="114412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/>
          <a:lstStyle>
            <a:lvl1pPr marL="0" lvl="0" indent="0" algn="ctr" defTabSz="9677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4655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系統開發結論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255371" y="1600051"/>
            <a:ext cx="7440252" cy="452607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62585" lvl="0" indent="-36258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338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6130" lvl="1" indent="-302260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2"/>
              </a:buBlip>
              <a:defRPr sz="296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9675" lvl="2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54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545" lvl="3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2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510" lvl="4" indent="-24066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0650" lvl="5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4520" lvl="6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390" lvl="7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260" lvl="8" indent="-241935" algn="l" defTabSz="967740" eaLnBrk="1" fontAlgn="base" latinLnBrk="0" hangingPunct="1">
              <a:lnSpc>
                <a:spcPct val="100000"/>
              </a:lnSpc>
              <a:spcBef>
                <a:spcPct val="2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1"/>
              </a:buBlip>
              <a:defRPr sz="211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完整模擬訂單管理系統</a:t>
            </a:r>
          </a:p>
          <a:p>
            <a:r>
              <a:rPr sz="3380">
                <a:sym typeface="+mn-ea"/>
              </a:rPr>
              <a:t>商業邏輯封裝與報表查詢</a:t>
            </a:r>
            <a:endParaRPr sz="3380">
              <a:sym typeface="+mn-ea"/>
            </a:endParaRPr>
          </a:p>
          <a:p>
            <a:r>
              <a:t>系統穩定性與一致性測試成功</a:t>
            </a:r>
          </a:p>
          <a:p>
            <a:r>
              <a:rPr sz="3380">
                <a:sym typeface="+mn-ea"/>
              </a:rPr>
              <a:t>具備完整資料庫系統開發流程</a:t>
            </a:r>
            <a:endParaRPr sz="3380">
              <a:sym typeface="+mn-ea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" grpId="1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t>1. </a:t>
            </a:r>
            <a:r>
              <a:rPr lang="zh-TW"/>
              <a:t>系統說明</a:t>
            </a:r>
            <a:endParaRPr lang="zh-TW"/>
          </a:p>
          <a:p>
            <a:r>
              <a:t>2. 系統開發目標</a:t>
            </a:r>
          </a:p>
          <a:p>
            <a:r>
              <a:t>3. 系統架構設計</a:t>
            </a:r>
          </a:p>
          <a:p>
            <a:r>
              <a:t>4. ER圖與資料表關聯</a:t>
            </a:r>
          </a:p>
          <a:p>
            <a:r>
              <a:t>5. 主要資料表設計</a:t>
            </a:r>
          </a:p>
          <a:p>
            <a:r>
              <a:t>6. 核心系統功能</a:t>
            </a:r>
          </a:p>
          <a:p>
            <a:r>
              <a:t>7. 交易控制與商業邏輯</a:t>
            </a:r>
          </a:p>
          <a:p>
            <a:r>
              <a:t>8. 進階 SQL 報表應用</a:t>
            </a:r>
          </a:p>
          <a:p>
            <a:r>
              <a:t>9. 測試與成果展示</a:t>
            </a:r>
          </a:p>
          <a:p>
            <a:r>
              <a:t>10. 系統開發結論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" grpId="1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專案介紹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sz="2400"/>
          </a:p>
          <a:p>
            <a:r>
              <a:rPr sz="2400">
                <a:sym typeface="+mn-ea"/>
              </a:rPr>
              <a:t>本系統為訂單管理平台，模擬顧客下單、訂單處理與商品庫存管理的流程。</a:t>
            </a:r>
            <a:endParaRPr sz="24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2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2" grpId="2"/>
      <p:bldP spid="3" grpId="2" build="p"/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系統開發目標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關聯式資料庫設計 (3NF 正規化)</a:t>
            </a:r>
            <a:endParaRPr sz="2800"/>
          </a:p>
          <a:p>
            <a:r>
              <a:rPr sz="2800"/>
              <a:t>交易控制 (</a:t>
            </a:r>
            <a:r>
              <a:rPr sz="2000"/>
              <a:t>Transaction</a:t>
            </a:r>
            <a:r>
              <a:rPr sz="2800"/>
              <a:t>)</a:t>
            </a:r>
            <a:endParaRPr sz="2800"/>
          </a:p>
          <a:p>
            <a:r>
              <a:rPr sz="2800"/>
              <a:t>儲存程序 (Stored Procedure)</a:t>
            </a:r>
            <a:endParaRPr sz="2800"/>
          </a:p>
          <a:p>
            <a:r>
              <a:rPr sz="2800"/>
              <a:t>自動庫存管理 (Trigger)</a:t>
            </a:r>
            <a:endParaRPr sz="2800"/>
          </a:p>
          <a:p>
            <a:r>
              <a:rPr sz="2800"/>
              <a:t>報表分析與視圖整合</a:t>
            </a:r>
            <a:endParaRPr sz="28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系統整體架構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顧客 → 訂單 → 訂單明細 ← 商品</a:t>
            </a:r>
            <a:endParaRPr sz="2400"/>
          </a:p>
          <a:p>
            <a:r>
              <a:rPr sz="2400"/>
              <a:t>正規化表格</a:t>
            </a:r>
            <a:endParaRPr sz="2400"/>
          </a:p>
          <a:p>
            <a:r>
              <a:rPr sz="2400"/>
              <a:t>外鍵完整性</a:t>
            </a:r>
            <a:endParaRPr sz="2400"/>
          </a:p>
          <a:p>
            <a:r>
              <a:rPr sz="1200">
                <a:sym typeface="+mn-ea"/>
              </a:rPr>
              <a:t>  四大核心資料表：顧客（Customers）、商品（Products）、訂單（Orders）、訂單明細（OrderItems），透過外鍵串聯形成關聯式結構。</a:t>
            </a:r>
            <a:endParaRPr sz="1200"/>
          </a:p>
          <a:p>
            <a:r>
              <a:rPr sz="2400"/>
              <a:t>UPSERT 機制</a:t>
            </a:r>
            <a:endParaRPr sz="2400"/>
          </a:p>
          <a:p>
            <a:r>
              <a:rPr sz="2400"/>
              <a:t>Transaction 控制</a:t>
            </a:r>
            <a:endParaRPr sz="2400"/>
          </a:p>
          <a:p>
            <a:r>
              <a:rPr sz="2400"/>
              <a:t>Stored Procedure</a:t>
            </a:r>
            <a:endParaRPr sz="2400"/>
          </a:p>
          <a:p>
            <a:r>
              <a:rPr sz="2400"/>
              <a:t>Trigger</a:t>
            </a:r>
            <a:endParaRPr sz="2400"/>
          </a:p>
          <a:p>
            <a:r>
              <a:rPr sz="2400"/>
              <a:t>報表視圖</a:t>
            </a:r>
            <a:endParaRPr sz="2400"/>
          </a:p>
          <a:p>
            <a:endParaRPr sz="2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ER圖與資料表關聯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3780155"/>
            <a:ext cx="3717290" cy="1371600"/>
          </a:xfrm>
        </p:spPr>
        <p:txBody>
          <a:bodyPr/>
          <a:lstStyle/>
          <a:p>
            <a:r>
              <a:rPr sz="1800"/>
              <a:t>Customers → Orders (1:N)</a:t>
            </a:r>
            <a:endParaRPr sz="1800"/>
          </a:p>
          <a:p>
            <a:r>
              <a:rPr sz="1800"/>
              <a:t>Orders → OrderItems (1:N)</a:t>
            </a:r>
            <a:endParaRPr sz="1800"/>
          </a:p>
          <a:p>
            <a:r>
              <a:rPr sz="1800"/>
              <a:t>Products → OrderItems (1:N)</a:t>
            </a:r>
            <a:endParaRPr sz="1800"/>
          </a:p>
          <a:p/>
          <a:p>
            <a:pPr marL="0" indent="0">
              <a:buNone/>
            </a:p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rcRect l="2163" t="3902" r="8468" b="2697"/>
          <a:stretch>
            <a:fillRect/>
          </a:stretch>
        </p:blipFill>
        <p:spPr>
          <a:xfrm>
            <a:off x="4051300" y="1579880"/>
            <a:ext cx="4959350" cy="47275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xit" presetSubtype="0" accel="10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9" presetClass="exit" presetSubtype="0" accel="10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xit" presetSubtype="0" accel="10000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xit" presetSubtype="0" accel="10000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" grpId="1"/>
      <p:bldP spid="3" grpId="1" build="p"/>
      <p:bldP spid="2" grpId="2"/>
      <p:bldP spid="3" grpId="2" build="p"/>
      <p:bldP spid="2" grpId="3"/>
      <p:bldP spid="3" grpId="3" build="p"/>
      <p:bldP spid="2" grpId="4"/>
      <p:bldP spid="3" grpId="4" build="p"/>
      <p:bldP spid="2" grpId="5"/>
      <p:bldP spid="3" grpId="5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主要資料表設計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730" y="1881505"/>
            <a:ext cx="7833360" cy="3851275"/>
          </a:xfrm>
        </p:spPr>
        <p:txBody>
          <a:bodyPr/>
          <a:lstStyle/>
          <a:p>
            <a:r>
              <a:rPr sz="2400"/>
              <a:t>Customers: CustomerID, Email (UNIQUE)</a:t>
            </a:r>
            <a:endParaRPr sz="2400"/>
          </a:p>
          <a:p>
            <a:pPr marL="0" indent="0">
              <a:buNone/>
            </a:pPr>
            <a:r>
              <a:rPr lang="en-US" sz="2400"/>
              <a:t>         ---</a:t>
            </a:r>
            <a:r>
              <a:rPr sz="2400">
                <a:sym typeface="+mn-ea"/>
              </a:rPr>
              <a:t>基本聯絡資訊</a:t>
            </a:r>
            <a:endParaRPr lang="en-US" sz="2800">
              <a:sym typeface="+mn-ea"/>
            </a:endParaRPr>
          </a:p>
          <a:p>
            <a:r>
              <a:rPr sz="2400"/>
              <a:t>Products: ProductID, UnitPrice, StockQuantity</a:t>
            </a:r>
            <a:endParaRPr sz="2400"/>
          </a:p>
          <a:p>
            <a:pPr marL="0" indent="0">
              <a:buNone/>
            </a:pPr>
            <a:r>
              <a:rPr lang="en-US" sz="2400"/>
              <a:t>         ---</a:t>
            </a:r>
            <a:r>
              <a:rPr sz="2400">
                <a:sym typeface="+mn-ea"/>
              </a:rPr>
              <a:t>商品描述與供應商</a:t>
            </a:r>
            <a:endParaRPr lang="en-US" sz="2800">
              <a:sym typeface="+mn-ea"/>
            </a:endParaRPr>
          </a:p>
          <a:p>
            <a:r>
              <a:rPr sz="2400"/>
              <a:t>Orders: OrderID, CustomerID, OrderTotalAmount</a:t>
            </a:r>
            <a:endParaRPr lang="en-US" sz="2400"/>
          </a:p>
          <a:p>
            <a:pPr marL="0" indent="0">
              <a:buNone/>
            </a:pPr>
            <a:r>
              <a:rPr sz="2400">
                <a:sym typeface="+mn-ea"/>
              </a:rPr>
              <a:t>         </a:t>
            </a:r>
            <a:r>
              <a:rPr lang="en-US" sz="2400">
                <a:sym typeface="+mn-ea"/>
              </a:rPr>
              <a:t>---</a:t>
            </a:r>
            <a:r>
              <a:rPr sz="2400">
                <a:sym typeface="+mn-ea"/>
              </a:rPr>
              <a:t>訂單日期與總金額</a:t>
            </a:r>
            <a:endParaRPr lang="en-US" sz="2800">
              <a:sym typeface="+mn-ea"/>
            </a:endParaRPr>
          </a:p>
          <a:p>
            <a:r>
              <a:rPr sz="2400"/>
              <a:t>OrderItems: 複合主鍵 (OrderID, ProductID)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---</a:t>
            </a:r>
            <a:r>
              <a:rPr sz="2400">
                <a:sym typeface="+mn-ea"/>
              </a:rPr>
              <a:t>訂單明細與購買數量</a:t>
            </a:r>
            <a:endParaRPr sz="2400">
              <a:sym typeface="+mn-ea"/>
            </a:endParaRPr>
          </a:p>
          <a:p>
            <a:endParaRPr lang="en-US" sz="2400">
              <a:sym typeface="+mn-ea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" grpId="1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核心系統功能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980" y="1811655"/>
            <a:ext cx="6783070" cy="3234690"/>
          </a:xfrm>
        </p:spPr>
        <p:txBody>
          <a:bodyPr/>
          <a:lstStyle/>
          <a:p>
            <a:r>
              <a:rPr sz="2400">
                <a:latin typeface="標楷體" panose="03000509000000000000" charset="-120"/>
                <a:ea typeface="標楷體" panose="03000509000000000000" charset="-120"/>
                <a:sym typeface="+mn-ea"/>
              </a:rPr>
              <a:t>顧客與商品資料管理</a:t>
            </a:r>
            <a:endParaRPr sz="24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r>
              <a:rPr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訂單與明細記錄</a:t>
            </a:r>
            <a:endParaRPr sz="20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r>
              <a:rPr sz="2400">
                <a:latin typeface="標楷體" panose="03000509000000000000" charset="-120"/>
                <a:ea typeface="標楷體" panose="03000509000000000000" charset="-120"/>
              </a:rPr>
              <a:t>外鍵一致性保護</a:t>
            </a:r>
            <a:endParaRPr sz="24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2400">
                <a:latin typeface="標楷體" panose="03000509000000000000" charset="-120"/>
                <a:ea typeface="標楷體" panose="03000509000000000000" charset="-120"/>
              </a:rPr>
              <a:t>Transaction 控制訂單一致性</a:t>
            </a:r>
            <a:endParaRPr sz="24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2400">
                <a:latin typeface="標楷體" panose="03000509000000000000" charset="-120"/>
                <a:ea typeface="標楷體" panose="03000509000000000000" charset="-120"/>
              </a:rPr>
              <a:t>Stored Procedure 封裝邏輯</a:t>
            </a:r>
            <a:endParaRPr sz="24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2400">
                <a:latin typeface="標楷體" panose="03000509000000000000" charset="-120"/>
                <a:ea typeface="標楷體" panose="03000509000000000000" charset="-120"/>
              </a:rPr>
              <a:t>Trigger </a:t>
            </a:r>
            <a:r>
              <a:rPr sz="2400">
                <a:latin typeface="標楷體" panose="03000509000000000000" charset="-120"/>
                <a:ea typeface="標楷體" panose="03000509000000000000" charset="-120"/>
                <a:sym typeface="+mn-ea"/>
              </a:rPr>
              <a:t>自動扣除庫存</a:t>
            </a:r>
            <a:endParaRPr sz="24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r>
              <a:rPr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訂單總金額自動計算</a:t>
            </a:r>
            <a:endParaRPr sz="20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r>
              <a:rPr sz="2400">
                <a:latin typeface="標楷體" panose="03000509000000000000" charset="-120"/>
                <a:ea typeface="標楷體" panose="03000509000000000000" charset="-120"/>
              </a:rPr>
              <a:t>報表聚合查詢</a:t>
            </a:r>
            <a:endParaRPr sz="240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" grpId="1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交易控制與商業邏輯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5" y="2266315"/>
            <a:ext cx="7440295" cy="2167255"/>
          </a:xfrm>
        </p:spPr>
        <p:txBody>
          <a:bodyPr/>
          <a:lstStyle/>
          <a:p>
            <a:r>
              <a:rPr sz="2400">
                <a:latin typeface="標楷體" panose="03000509000000000000" charset="-120"/>
                <a:ea typeface="標楷體" panose="03000509000000000000" charset="-120"/>
              </a:rPr>
              <a:t>START TRANSACTION → COMMIT 確保一致性</a:t>
            </a:r>
            <a:endParaRPr sz="24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2400">
                <a:latin typeface="標楷體" panose="03000509000000000000" charset="-120"/>
                <a:ea typeface="標楷體" panose="03000509000000000000" charset="-120"/>
              </a:rPr>
              <a:t>Stored Procedure 自動建立訂單與計算金額</a:t>
            </a:r>
            <a:endParaRPr sz="240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sz="2400">
                <a:latin typeface="標楷體" panose="03000509000000000000" charset="-120"/>
                <a:ea typeface="標楷體" panose="03000509000000000000" charset="-120"/>
                <a:sym typeface="+mn-ea"/>
              </a:rPr>
              <a:t>透過 Transaction 控制訂單寫入過程的原子性，並以儲存程序封裝訂單建立邏輯，確保數據一致性</a:t>
            </a:r>
            <a:r>
              <a:rPr sz="2400">
                <a:sym typeface="+mn-ea"/>
              </a:rPr>
              <a:t>。</a:t>
            </a:r>
            <a:endParaRPr sz="2400">
              <a:sym typeface="+mn-ea"/>
            </a:endParaRPr>
          </a:p>
          <a:p>
            <a:endParaRPr sz="240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" grpId="1"/>
      <p:bldP spid="3" grpId="1" build="p"/>
    </p:bldLst>
  </p:timing>
</p:sld>
</file>

<file path=ppt/theme/theme1.xml><?xml version="1.0" encoding="utf-8"?>
<a:theme xmlns:a="http://schemas.openxmlformats.org/drawingml/2006/main" name="通用_氣泡">
  <a:themeElements>
    <a:clrScheme name="">
      <a:dk1>
        <a:srgbClr val="000000"/>
      </a:dk1>
      <a:lt1>
        <a:srgbClr val="FFFFFF"/>
      </a:lt1>
      <a:dk2>
        <a:srgbClr val="666699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7171DB"/>
      </a:hlink>
      <a:folHlink>
        <a:srgbClr val="A78BFF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7171DB"/>
        </a:hlink>
        <a:folHlink>
          <a:srgbClr val="A78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Presentation</Application>
  <PresentationFormat>On-screen Show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新細明體</vt:lpstr>
      <vt:lpstr>Wingdings</vt:lpstr>
      <vt:lpstr>SimSun</vt:lpstr>
      <vt:lpstr>標楷體</vt:lpstr>
      <vt:lpstr>楷体_GB2312</vt:lpstr>
      <vt:lpstr>NSimSun</vt:lpstr>
      <vt:lpstr>华文行楷</vt:lpstr>
      <vt:lpstr>Microsoft YaHei</vt:lpstr>
      <vt:lpstr>Arial Unicode MS</vt:lpstr>
      <vt:lpstr>Calibri</vt:lpstr>
      <vt:lpstr>新細明體</vt:lpstr>
      <vt:lpstr>通用_氣泡</vt:lpstr>
      <vt:lpstr>OrderMaster 訂單管理系統</vt:lpstr>
      <vt:lpstr>目錄</vt:lpstr>
      <vt:lpstr>專案介紹</vt:lpstr>
      <vt:lpstr>系統開發目標</vt:lpstr>
      <vt:lpstr>系統整體架構</vt:lpstr>
      <vt:lpstr>ER圖與資料表關聯</vt:lpstr>
      <vt:lpstr>主要資料表設計</vt:lpstr>
      <vt:lpstr>核心系統功能</vt:lpstr>
      <vt:lpstr>交易控制與商業邏輯</vt:lpstr>
      <vt:lpstr>進階 SQL 報表應用</vt:lpstr>
      <vt:lpstr>測試與成果展示</vt:lpstr>
      <vt:lpstr>測試與成果展示</vt:lpstr>
      <vt:lpstr>測試與成果展示</vt:lpstr>
      <vt:lpstr>測試與成果展示</vt:lpstr>
      <vt:lpstr>測試與成果展示</vt:lpstr>
      <vt:lpstr>系統開發結論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USER</cp:lastModifiedBy>
  <cp:revision>3</cp:revision>
  <dcterms:created xsi:type="dcterms:W3CDTF">2013-01-27T09:14:00Z</dcterms:created>
  <dcterms:modified xsi:type="dcterms:W3CDTF">2025-06-19T10:27:47Z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